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1.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49" r:id="rId2"/>
  </p:sldMasterIdLst>
  <p:notesMasterIdLst>
    <p:notesMasterId r:id="rId62"/>
  </p:notesMasterIdLst>
  <p:handoutMasterIdLst>
    <p:handoutMasterId r:id="rId63"/>
  </p:handoutMasterIdLst>
  <p:sldIdLst>
    <p:sldId id="256" r:id="rId3"/>
    <p:sldId id="323" r:id="rId4"/>
    <p:sldId id="319" r:id="rId5"/>
    <p:sldId id="320" r:id="rId6"/>
    <p:sldId id="257" r:id="rId7"/>
    <p:sldId id="318" r:id="rId8"/>
    <p:sldId id="259" r:id="rId9"/>
    <p:sldId id="260" r:id="rId10"/>
    <p:sldId id="261" r:id="rId11"/>
    <p:sldId id="262" r:id="rId12"/>
    <p:sldId id="263" r:id="rId13"/>
    <p:sldId id="264" r:id="rId14"/>
    <p:sldId id="265" r:id="rId15"/>
    <p:sldId id="266" r:id="rId16"/>
    <p:sldId id="267" r:id="rId17"/>
    <p:sldId id="268" r:id="rId18"/>
    <p:sldId id="269" r:id="rId19"/>
    <p:sldId id="271" r:id="rId20"/>
    <p:sldId id="317" r:id="rId21"/>
    <p:sldId id="278" r:id="rId22"/>
    <p:sldId id="283" r:id="rId23"/>
    <p:sldId id="285" r:id="rId24"/>
    <p:sldId id="286" r:id="rId25"/>
    <p:sldId id="288" r:id="rId26"/>
    <p:sldId id="289" r:id="rId27"/>
    <p:sldId id="290" r:id="rId28"/>
    <p:sldId id="291" r:id="rId29"/>
    <p:sldId id="292" r:id="rId30"/>
    <p:sldId id="293" r:id="rId31"/>
    <p:sldId id="294" r:id="rId32"/>
    <p:sldId id="295" r:id="rId33"/>
    <p:sldId id="296" r:id="rId34"/>
    <p:sldId id="297" r:id="rId35"/>
    <p:sldId id="299" r:id="rId36"/>
    <p:sldId id="300" r:id="rId37"/>
    <p:sldId id="301" r:id="rId38"/>
    <p:sldId id="303" r:id="rId39"/>
    <p:sldId id="304" r:id="rId40"/>
    <p:sldId id="305" r:id="rId41"/>
    <p:sldId id="306" r:id="rId42"/>
    <p:sldId id="307" r:id="rId43"/>
    <p:sldId id="309" r:id="rId44"/>
    <p:sldId id="308" r:id="rId45"/>
    <p:sldId id="310" r:id="rId46"/>
    <p:sldId id="312" r:id="rId47"/>
    <p:sldId id="311" r:id="rId48"/>
    <p:sldId id="313" r:id="rId49"/>
    <p:sldId id="314" r:id="rId50"/>
    <p:sldId id="315" r:id="rId51"/>
    <p:sldId id="316" r:id="rId52"/>
    <p:sldId id="279" r:id="rId53"/>
    <p:sldId id="280" r:id="rId54"/>
    <p:sldId id="277" r:id="rId55"/>
    <p:sldId id="276" r:id="rId56"/>
    <p:sldId id="274" r:id="rId57"/>
    <p:sldId id="273" r:id="rId58"/>
    <p:sldId id="272" r:id="rId59"/>
    <p:sldId id="321" r:id="rId60"/>
    <p:sldId id="322" r:id="rId61"/>
  </p:sldIdLst>
  <p:sldSz cx="6858000" cy="9906000" type="A4"/>
  <p:notesSz cx="6858000" cy="9144000"/>
  <p:defaultTextStyle>
    <a:defPPr>
      <a:defRPr lang="en-US"/>
    </a:defPPr>
    <a:lvl1pPr algn="l" rtl="0" fontAlgn="base">
      <a:spcBef>
        <a:spcPct val="0"/>
      </a:spcBef>
      <a:spcAft>
        <a:spcPct val="0"/>
      </a:spcAft>
      <a:defRPr sz="12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2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2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2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00000"/>
    <a:srgbClr val="990000"/>
    <a:srgbClr val="993300"/>
    <a:srgbClr val="009900"/>
    <a:srgbClr val="00CC00"/>
    <a:srgbClr val="0066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552" y="-80"/>
      </p:cViewPr>
      <p:guideLst>
        <p:guide orient="horz" pos="312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mtClean="0">
                <a:ea typeface="宋体" charset="0"/>
                <a:cs typeface="宋体" charset="0"/>
              </a:defRPr>
            </a:lvl1pPr>
          </a:lstStyle>
          <a:p>
            <a:pPr>
              <a:defRPr/>
            </a:pPr>
            <a:endParaRPr lang="en-US" altLang="zh-CN"/>
          </a:p>
        </p:txBody>
      </p:sp>
      <p:sp>
        <p:nvSpPr>
          <p:cNvPr id="1024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mtClean="0">
                <a:ea typeface="宋体" charset="0"/>
                <a:cs typeface="宋体" charset="0"/>
              </a:defRPr>
            </a:lvl1pPr>
          </a:lstStyle>
          <a:p>
            <a:pPr>
              <a:defRPr/>
            </a:pPr>
            <a:endParaRPr lang="en-US" altLang="zh-CN"/>
          </a:p>
        </p:txBody>
      </p:sp>
      <p:sp>
        <p:nvSpPr>
          <p:cNvPr id="1024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mtClean="0">
                <a:ea typeface="宋体" charset="0"/>
                <a:cs typeface="宋体" charset="0"/>
              </a:defRPr>
            </a:lvl1pPr>
          </a:lstStyle>
          <a:p>
            <a:pPr>
              <a:defRPr/>
            </a:pPr>
            <a:endParaRPr lang="en-US" altLang="zh-CN"/>
          </a:p>
        </p:txBody>
      </p:sp>
      <p:sp>
        <p:nvSpPr>
          <p:cNvPr id="1024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mtClean="0">
                <a:ea typeface="宋体" charset="0"/>
                <a:cs typeface="宋体" charset="0"/>
              </a:defRPr>
            </a:lvl1pPr>
          </a:lstStyle>
          <a:p>
            <a:pPr>
              <a:defRPr/>
            </a:pPr>
            <a:fld id="{13DCB8AF-02E7-424E-B751-832C7B8EE75E}" type="slidenum">
              <a:rPr lang="zh-CN" altLang="en-US"/>
              <a:pPr>
                <a:defRPr/>
              </a:pPr>
              <a:t>‹#›</a:t>
            </a:fld>
            <a:endParaRPr lang="en-US" altLang="zh-CN"/>
          </a:p>
        </p:txBody>
      </p:sp>
    </p:spTree>
    <p:extLst>
      <p:ext uri="{BB962C8B-B14F-4D97-AF65-F5344CB8AC3E}">
        <p14:creationId xmlns:p14="http://schemas.microsoft.com/office/powerpoint/2010/main" val="692225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mtClean="0">
                <a:ea typeface="宋体" charset="0"/>
                <a:cs typeface="宋体" charset="0"/>
              </a:defRPr>
            </a:lvl1pPr>
          </a:lstStyle>
          <a:p>
            <a:pPr>
              <a:defRPr/>
            </a:pPr>
            <a:endParaRPr lang="en-US" altLang="zh-CN"/>
          </a:p>
        </p:txBody>
      </p:sp>
      <p:sp>
        <p:nvSpPr>
          <p:cNvPr id="174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mtClean="0">
                <a:ea typeface="宋体" charset="0"/>
                <a:cs typeface="宋体" charset="0"/>
              </a:defRPr>
            </a:lvl1pPr>
          </a:lstStyle>
          <a:p>
            <a:pPr>
              <a:defRPr/>
            </a:pPr>
            <a:endParaRPr lang="en-US" altLang="zh-CN"/>
          </a:p>
        </p:txBody>
      </p:sp>
      <p:sp>
        <p:nvSpPr>
          <p:cNvPr id="17412" name="Rectangle 4"/>
          <p:cNvSpPr>
            <a:spLocks noGrp="1" noRot="1" noChangeAspect="1" noChangeArrowheads="1" noTextEdit="1"/>
          </p:cNvSpPr>
          <p:nvPr>
            <p:ph type="sldImg" idx="2"/>
          </p:nvPr>
        </p:nvSpPr>
        <p:spPr bwMode="auto">
          <a:xfrm>
            <a:off x="2241550" y="685800"/>
            <a:ext cx="23749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mtClean="0">
                <a:ea typeface="宋体" charset="0"/>
                <a:cs typeface="宋体" charset="0"/>
              </a:defRPr>
            </a:lvl1pPr>
          </a:lstStyle>
          <a:p>
            <a:pPr>
              <a:defRPr/>
            </a:pPr>
            <a:endParaRPr lang="en-US" altLang="zh-CN"/>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mtClean="0">
                <a:ea typeface="宋体" charset="0"/>
                <a:cs typeface="宋体" charset="0"/>
              </a:defRPr>
            </a:lvl1pPr>
          </a:lstStyle>
          <a:p>
            <a:pPr>
              <a:defRPr/>
            </a:pPr>
            <a:fld id="{F087D5A0-36AF-644A-8019-2A52B539069F}" type="slidenum">
              <a:rPr lang="zh-CN" altLang="en-US"/>
              <a:pPr>
                <a:defRPr/>
              </a:pPr>
              <a:t>‹#›</a:t>
            </a:fld>
            <a:endParaRPr lang="en-US" altLang="zh-CN"/>
          </a:p>
        </p:txBody>
      </p:sp>
    </p:spTree>
    <p:extLst>
      <p:ext uri="{BB962C8B-B14F-4D97-AF65-F5344CB8AC3E}">
        <p14:creationId xmlns:p14="http://schemas.microsoft.com/office/powerpoint/2010/main" val="38023046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8483" name="Rectangle 3"/>
          <p:cNvSpPr>
            <a:spLocks noGrp="1" noChangeArrowheads="1"/>
          </p:cNvSpPr>
          <p:nvPr>
            <p:ph type="body" idx="1"/>
          </p:nvPr>
        </p:nvSpPr>
        <p:spPr/>
        <p:txBody>
          <a:bodyPr/>
          <a:lstStyle/>
          <a:p>
            <a:pPr eaLnBrk="1" hangingPunct="1">
              <a:defRPr/>
            </a:pPr>
            <a:endParaRPr lang="zh-CN" altLang="en-US" smtClean="0">
              <a:ea typeface="宋体" charset="0"/>
              <a:cs typeface="宋体"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5299"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7587"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683"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4755"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0899"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995"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043"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187"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235"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7283"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1379"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3427"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7523"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1619"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2246313" y="692150"/>
            <a:ext cx="2365375" cy="3416300"/>
          </a:xfrm>
          <a:ln/>
          <a:extLst>
            <a:ext uri="{FAA26D3D-D897-4be2-8F04-BA451C77F1D7}">
              <ma14:placeholderFlag xmlns:ma14="http://schemas.microsoft.com/office/mac/drawingml/2011/main" val="1"/>
            </a:ext>
          </a:extLst>
        </p:spPr>
      </p:sp>
      <p:sp>
        <p:nvSpPr>
          <p:cNvPr id="114691" name="Rectangle 3"/>
          <p:cNvSpPr>
            <a:spLocks noGrp="1" noChangeArrowheads="1"/>
          </p:cNvSpPr>
          <p:nvPr>
            <p:ph type="body" idx="1"/>
          </p:nvPr>
        </p:nvSpPr>
        <p:spPr>
          <a:xfrm>
            <a:off x="914400" y="4343400"/>
            <a:ext cx="5029200" cy="4114800"/>
          </a:xfrm>
        </p:spPr>
        <p:txBody>
          <a:bodyPr/>
          <a:lstStyle/>
          <a:p>
            <a:pPr eaLnBrk="1" hangingPunct="1">
              <a:defRPr/>
            </a:pPr>
            <a:endParaRPr lang="zh-CN" altLang="en-US" smtClean="0">
              <a:ea typeface="宋体" charset="0"/>
              <a:cs typeface="宋体"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7763"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9811"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3907"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1859"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5955"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051"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8003"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099"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147"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6195"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8243"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p:txBody>
          <a:bodyPr/>
          <a:lstStyle/>
          <a:p>
            <a:pPr eaLnBrk="1" hangingPunct="1">
              <a:defRPr/>
            </a:pPr>
            <a:endParaRPr lang="en-US" altLang="zh-CN" smtClean="0">
              <a:ea typeface="宋体" charset="0"/>
              <a:cs typeface="宋体" charset="0"/>
            </a:endParaRPr>
          </a:p>
          <a:p>
            <a:pPr eaLnBrk="1" hangingPunct="1">
              <a:defRPr/>
            </a:pPr>
            <a:endParaRPr lang="en-US" altLang="zh-CN" smtClean="0">
              <a:ea typeface="宋体" charset="0"/>
              <a:cs typeface="宋体" charset="0"/>
            </a:endParaRPr>
          </a:p>
          <a:p>
            <a:pPr eaLnBrk="1" hangingPunct="1">
              <a:defRPr/>
            </a:pPr>
            <a:r>
              <a:rPr lang="en-US" altLang="zh-CN" smtClean="0">
                <a:ea typeface="宋体" charset="0"/>
                <a:cs typeface="宋体" charset="0"/>
              </a:rPr>
              <a:t>6</a:t>
            </a:r>
          </a:p>
          <a:p>
            <a:pPr eaLnBrk="1" hangingPunct="1">
              <a:defRPr/>
            </a:pPr>
            <a:endParaRPr lang="en-US" altLang="zh-CN" smtClean="0">
              <a:ea typeface="宋体" charset="0"/>
              <a:cs typeface="宋体"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6575"/>
            <a:ext cx="5829300" cy="212407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048C136-E1B6-8C46-B3D8-0DE98BEB98BD}" type="slidenum">
              <a:rPr lang="zh-CN" altLang="en-US"/>
              <a:pPr>
                <a:defRPr/>
              </a:pPr>
              <a:t>‹#›</a:t>
            </a:fld>
            <a:endParaRPr lang="en-US" altLang="zh-CN"/>
          </a:p>
        </p:txBody>
      </p:sp>
    </p:spTree>
    <p:extLst>
      <p:ext uri="{BB962C8B-B14F-4D97-AF65-F5344CB8AC3E}">
        <p14:creationId xmlns:p14="http://schemas.microsoft.com/office/powerpoint/2010/main" val="1212781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E4F9F05-6FE5-D344-932B-E52769116807}" type="slidenum">
              <a:rPr lang="zh-CN" altLang="en-US"/>
              <a:pPr>
                <a:defRPr/>
              </a:pPr>
              <a:t>‹#›</a:t>
            </a:fld>
            <a:endParaRPr lang="en-US" altLang="zh-CN"/>
          </a:p>
        </p:txBody>
      </p:sp>
    </p:spTree>
    <p:extLst>
      <p:ext uri="{BB962C8B-B14F-4D97-AF65-F5344CB8AC3E}">
        <p14:creationId xmlns:p14="http://schemas.microsoft.com/office/powerpoint/2010/main" val="148486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875"/>
            <a:ext cx="1543050" cy="8451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96875"/>
            <a:ext cx="4476750" cy="8451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9A284DC-1294-8445-90FE-70B14123978E}" type="slidenum">
              <a:rPr lang="zh-CN" altLang="en-US"/>
              <a:pPr>
                <a:defRPr/>
              </a:pPr>
              <a:t>‹#›</a:t>
            </a:fld>
            <a:endParaRPr lang="en-US" altLang="zh-CN"/>
          </a:p>
        </p:txBody>
      </p:sp>
    </p:spTree>
    <p:extLst>
      <p:ext uri="{BB962C8B-B14F-4D97-AF65-F5344CB8AC3E}">
        <p14:creationId xmlns:p14="http://schemas.microsoft.com/office/powerpoint/2010/main" val="2452735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5"/>
            <a:ext cx="6172200" cy="1651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311400"/>
            <a:ext cx="3009900" cy="6537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505200" y="2311400"/>
            <a:ext cx="3009900" cy="6537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CC6B8E4-CD47-784B-94A2-CE1218F1762B}" type="slidenum">
              <a:rPr lang="zh-CN" altLang="en-US"/>
              <a:pPr>
                <a:defRPr/>
              </a:pPr>
              <a:t>‹#›</a:t>
            </a:fld>
            <a:endParaRPr lang="en-US" altLang="zh-CN"/>
          </a:p>
        </p:txBody>
      </p:sp>
    </p:spTree>
    <p:extLst>
      <p:ext uri="{BB962C8B-B14F-4D97-AF65-F5344CB8AC3E}">
        <p14:creationId xmlns:p14="http://schemas.microsoft.com/office/powerpoint/2010/main" val="4134742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6575"/>
            <a:ext cx="5829300" cy="212407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C85B2B2-0E25-5D44-9A1F-872CDFDD16A4}" type="slidenum">
              <a:rPr lang="zh-CN" altLang="en-US"/>
              <a:pPr>
                <a:defRPr/>
              </a:pPr>
              <a:t>‹#›</a:t>
            </a:fld>
            <a:endParaRPr lang="en-US" altLang="zh-CN"/>
          </a:p>
        </p:txBody>
      </p:sp>
    </p:spTree>
    <p:extLst>
      <p:ext uri="{BB962C8B-B14F-4D97-AF65-F5344CB8AC3E}">
        <p14:creationId xmlns:p14="http://schemas.microsoft.com/office/powerpoint/2010/main" val="3949045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57BC90D-1011-344E-AC9C-BEA0B7C5C003}" type="slidenum">
              <a:rPr lang="zh-CN" altLang="en-US"/>
              <a:pPr>
                <a:defRPr/>
              </a:pPr>
              <a:t>‹#›</a:t>
            </a:fld>
            <a:endParaRPr lang="en-US" altLang="zh-CN"/>
          </a:p>
        </p:txBody>
      </p:sp>
    </p:spTree>
    <p:extLst>
      <p:ext uri="{BB962C8B-B14F-4D97-AF65-F5344CB8AC3E}">
        <p14:creationId xmlns:p14="http://schemas.microsoft.com/office/powerpoint/2010/main" val="4266204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365875"/>
            <a:ext cx="5829300" cy="196691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18B6762-4667-644C-B69D-4A65471CF82E}" type="slidenum">
              <a:rPr lang="zh-CN" altLang="en-US"/>
              <a:pPr>
                <a:defRPr/>
              </a:pPr>
              <a:t>‹#›</a:t>
            </a:fld>
            <a:endParaRPr lang="en-US" altLang="zh-CN"/>
          </a:p>
        </p:txBody>
      </p:sp>
    </p:spTree>
    <p:extLst>
      <p:ext uri="{BB962C8B-B14F-4D97-AF65-F5344CB8AC3E}">
        <p14:creationId xmlns:p14="http://schemas.microsoft.com/office/powerpoint/2010/main" val="1371167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02DF447-7864-F54A-9589-F8F8DE7E73D2}" type="slidenum">
              <a:rPr lang="zh-CN" altLang="en-US"/>
              <a:pPr>
                <a:defRPr/>
              </a:pPr>
              <a:t>‹#›</a:t>
            </a:fld>
            <a:endParaRPr lang="en-US" altLang="zh-CN"/>
          </a:p>
        </p:txBody>
      </p:sp>
    </p:spTree>
    <p:extLst>
      <p:ext uri="{BB962C8B-B14F-4D97-AF65-F5344CB8AC3E}">
        <p14:creationId xmlns:p14="http://schemas.microsoft.com/office/powerpoint/2010/main" val="2491414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973CFA00-A27A-9840-96CC-AA40EA407016}" type="slidenum">
              <a:rPr lang="zh-CN" altLang="en-US"/>
              <a:pPr>
                <a:defRPr/>
              </a:pPr>
              <a:t>‹#›</a:t>
            </a:fld>
            <a:endParaRPr lang="en-US" altLang="zh-CN"/>
          </a:p>
        </p:txBody>
      </p:sp>
    </p:spTree>
    <p:extLst>
      <p:ext uri="{BB962C8B-B14F-4D97-AF65-F5344CB8AC3E}">
        <p14:creationId xmlns:p14="http://schemas.microsoft.com/office/powerpoint/2010/main" val="3672231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59FD2A45-C4C3-F34C-A40C-8FFDD4B40B19}" type="slidenum">
              <a:rPr lang="zh-CN" altLang="en-US"/>
              <a:pPr>
                <a:defRPr/>
              </a:pPr>
              <a:t>‹#›</a:t>
            </a:fld>
            <a:endParaRPr lang="en-US" altLang="zh-CN"/>
          </a:p>
        </p:txBody>
      </p:sp>
    </p:spTree>
    <p:extLst>
      <p:ext uri="{BB962C8B-B14F-4D97-AF65-F5344CB8AC3E}">
        <p14:creationId xmlns:p14="http://schemas.microsoft.com/office/powerpoint/2010/main" val="3983087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DE26A519-5D30-574E-AFAD-48837C05E4BF}" type="slidenum">
              <a:rPr lang="zh-CN" altLang="en-US"/>
              <a:pPr>
                <a:defRPr/>
              </a:pPr>
              <a:t>‹#›</a:t>
            </a:fld>
            <a:endParaRPr lang="en-US" altLang="zh-CN"/>
          </a:p>
        </p:txBody>
      </p:sp>
    </p:spTree>
    <p:extLst>
      <p:ext uri="{BB962C8B-B14F-4D97-AF65-F5344CB8AC3E}">
        <p14:creationId xmlns:p14="http://schemas.microsoft.com/office/powerpoint/2010/main" val="1084217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E39B190-0255-7C4B-8AE1-F552F91B1D9C}" type="slidenum">
              <a:rPr lang="zh-CN" altLang="en-US"/>
              <a:pPr>
                <a:defRPr/>
              </a:pPr>
              <a:t>‹#›</a:t>
            </a:fld>
            <a:endParaRPr lang="en-US" altLang="zh-CN"/>
          </a:p>
        </p:txBody>
      </p:sp>
    </p:spTree>
    <p:extLst>
      <p:ext uri="{BB962C8B-B14F-4D97-AF65-F5344CB8AC3E}">
        <p14:creationId xmlns:p14="http://schemas.microsoft.com/office/powerpoint/2010/main" val="370551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3700"/>
            <a:ext cx="2255838" cy="16795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1DD89DB-35D8-E64D-8BAA-F2BBA124D199}" type="slidenum">
              <a:rPr lang="zh-CN" altLang="en-US"/>
              <a:pPr>
                <a:defRPr/>
              </a:pPr>
              <a:t>‹#›</a:t>
            </a:fld>
            <a:endParaRPr lang="en-US" altLang="zh-CN"/>
          </a:p>
        </p:txBody>
      </p:sp>
    </p:spTree>
    <p:extLst>
      <p:ext uri="{BB962C8B-B14F-4D97-AF65-F5344CB8AC3E}">
        <p14:creationId xmlns:p14="http://schemas.microsoft.com/office/powerpoint/2010/main" val="3248654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934200"/>
            <a:ext cx="4114800" cy="8191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5BD335A-10E6-464E-856F-C926C88E072B}" type="slidenum">
              <a:rPr lang="zh-CN" altLang="en-US"/>
              <a:pPr>
                <a:defRPr/>
              </a:pPr>
              <a:t>‹#›</a:t>
            </a:fld>
            <a:endParaRPr lang="en-US" altLang="zh-CN"/>
          </a:p>
        </p:txBody>
      </p:sp>
    </p:spTree>
    <p:extLst>
      <p:ext uri="{BB962C8B-B14F-4D97-AF65-F5344CB8AC3E}">
        <p14:creationId xmlns:p14="http://schemas.microsoft.com/office/powerpoint/2010/main" val="2783167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32B52D3-51F3-864E-9EEC-8FD6613478E1}" type="slidenum">
              <a:rPr lang="zh-CN" altLang="en-US"/>
              <a:pPr>
                <a:defRPr/>
              </a:pPr>
              <a:t>‹#›</a:t>
            </a:fld>
            <a:endParaRPr lang="en-US" altLang="zh-CN"/>
          </a:p>
        </p:txBody>
      </p:sp>
    </p:spTree>
    <p:extLst>
      <p:ext uri="{BB962C8B-B14F-4D97-AF65-F5344CB8AC3E}">
        <p14:creationId xmlns:p14="http://schemas.microsoft.com/office/powerpoint/2010/main" val="1441031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875"/>
            <a:ext cx="1543050" cy="8451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96875"/>
            <a:ext cx="4476750" cy="8451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92B440B-C9E8-234C-B474-AA6D62C19C54}" type="slidenum">
              <a:rPr lang="zh-CN" altLang="en-US"/>
              <a:pPr>
                <a:defRPr/>
              </a:pPr>
              <a:t>‹#›</a:t>
            </a:fld>
            <a:endParaRPr lang="en-US" altLang="zh-CN"/>
          </a:p>
        </p:txBody>
      </p:sp>
    </p:spTree>
    <p:extLst>
      <p:ext uri="{BB962C8B-B14F-4D97-AF65-F5344CB8AC3E}">
        <p14:creationId xmlns:p14="http://schemas.microsoft.com/office/powerpoint/2010/main" val="175654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365875"/>
            <a:ext cx="5829300" cy="196691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24CA760-E554-C548-8FCA-B75157501A42}" type="slidenum">
              <a:rPr lang="zh-CN" altLang="en-US"/>
              <a:pPr>
                <a:defRPr/>
              </a:pPr>
              <a:t>‹#›</a:t>
            </a:fld>
            <a:endParaRPr lang="en-US" altLang="zh-CN"/>
          </a:p>
        </p:txBody>
      </p:sp>
    </p:spTree>
    <p:extLst>
      <p:ext uri="{BB962C8B-B14F-4D97-AF65-F5344CB8AC3E}">
        <p14:creationId xmlns:p14="http://schemas.microsoft.com/office/powerpoint/2010/main" val="94175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E4E6AE7-65CE-4848-882F-68B09F79B648}" type="slidenum">
              <a:rPr lang="zh-CN" altLang="en-US"/>
              <a:pPr>
                <a:defRPr/>
              </a:pPr>
              <a:t>‹#›</a:t>
            </a:fld>
            <a:endParaRPr lang="en-US" altLang="zh-CN"/>
          </a:p>
        </p:txBody>
      </p:sp>
    </p:spTree>
    <p:extLst>
      <p:ext uri="{BB962C8B-B14F-4D97-AF65-F5344CB8AC3E}">
        <p14:creationId xmlns:p14="http://schemas.microsoft.com/office/powerpoint/2010/main" val="351258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2AB480C1-44D2-4142-8C72-39143EB834AF}" type="slidenum">
              <a:rPr lang="zh-CN" altLang="en-US"/>
              <a:pPr>
                <a:defRPr/>
              </a:pPr>
              <a:t>‹#›</a:t>
            </a:fld>
            <a:endParaRPr lang="en-US" altLang="zh-CN"/>
          </a:p>
        </p:txBody>
      </p:sp>
    </p:spTree>
    <p:extLst>
      <p:ext uri="{BB962C8B-B14F-4D97-AF65-F5344CB8AC3E}">
        <p14:creationId xmlns:p14="http://schemas.microsoft.com/office/powerpoint/2010/main" val="241758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C3CB445C-8A5B-6540-9F09-754D00DFEDA5}" type="slidenum">
              <a:rPr lang="zh-CN" altLang="en-US"/>
              <a:pPr>
                <a:defRPr/>
              </a:pPr>
              <a:t>‹#›</a:t>
            </a:fld>
            <a:endParaRPr lang="en-US" altLang="zh-CN"/>
          </a:p>
        </p:txBody>
      </p:sp>
    </p:spTree>
    <p:extLst>
      <p:ext uri="{BB962C8B-B14F-4D97-AF65-F5344CB8AC3E}">
        <p14:creationId xmlns:p14="http://schemas.microsoft.com/office/powerpoint/2010/main" val="2090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F2E0667F-4601-D943-B90D-3D14B8A58C9C}" type="slidenum">
              <a:rPr lang="zh-CN" altLang="en-US"/>
              <a:pPr>
                <a:defRPr/>
              </a:pPr>
              <a:t>‹#›</a:t>
            </a:fld>
            <a:endParaRPr lang="en-US" altLang="zh-CN"/>
          </a:p>
        </p:txBody>
      </p:sp>
    </p:spTree>
    <p:extLst>
      <p:ext uri="{BB962C8B-B14F-4D97-AF65-F5344CB8AC3E}">
        <p14:creationId xmlns:p14="http://schemas.microsoft.com/office/powerpoint/2010/main" val="2842381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3700"/>
            <a:ext cx="2255838" cy="16795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4934F0E-446A-4149-A23A-E20DF6564F9C}" type="slidenum">
              <a:rPr lang="zh-CN" altLang="en-US"/>
              <a:pPr>
                <a:defRPr/>
              </a:pPr>
              <a:t>‹#›</a:t>
            </a:fld>
            <a:endParaRPr lang="en-US" altLang="zh-CN"/>
          </a:p>
        </p:txBody>
      </p:sp>
    </p:spTree>
    <p:extLst>
      <p:ext uri="{BB962C8B-B14F-4D97-AF65-F5344CB8AC3E}">
        <p14:creationId xmlns:p14="http://schemas.microsoft.com/office/powerpoint/2010/main" val="77410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934200"/>
            <a:ext cx="4114800" cy="8191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89E7BF8A-2FF6-F44C-B40F-6B9C2634EEA6}" type="slidenum">
              <a:rPr lang="zh-CN" altLang="en-US"/>
              <a:pPr>
                <a:defRPr/>
              </a:pPr>
              <a:t>‹#›</a:t>
            </a:fld>
            <a:endParaRPr lang="en-US" altLang="zh-CN"/>
          </a:p>
        </p:txBody>
      </p:sp>
    </p:spTree>
    <p:extLst>
      <p:ext uri="{BB962C8B-B14F-4D97-AF65-F5344CB8AC3E}">
        <p14:creationId xmlns:p14="http://schemas.microsoft.com/office/powerpoint/2010/main" val="16705084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342900" y="2311400"/>
            <a:ext cx="6172200" cy="653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342900" y="9020175"/>
            <a:ext cx="1600200"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ea typeface="宋体" charset="0"/>
                <a:cs typeface="宋体" charset="0"/>
              </a:defRPr>
            </a:lvl1pPr>
          </a:lstStyle>
          <a:p>
            <a:pPr>
              <a:defRPr/>
            </a:pPr>
            <a:endParaRPr lang="en-US" altLang="zh-CN"/>
          </a:p>
        </p:txBody>
      </p:sp>
      <p:sp>
        <p:nvSpPr>
          <p:cNvPr id="1029" name="Rectangle 5"/>
          <p:cNvSpPr>
            <a:spLocks noGrp="1" noChangeArrowheads="1"/>
          </p:cNvSpPr>
          <p:nvPr>
            <p:ph type="ftr" sz="quarter" idx="3"/>
          </p:nvPr>
        </p:nvSpPr>
        <p:spPr bwMode="auto">
          <a:xfrm>
            <a:off x="2343150" y="9020175"/>
            <a:ext cx="2171700"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ea typeface="宋体" charset="0"/>
                <a:cs typeface="宋体"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4914900" y="9020175"/>
            <a:ext cx="1600200"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ea typeface="宋体" charset="0"/>
                <a:cs typeface="宋体" charset="0"/>
              </a:defRPr>
            </a:lvl1pPr>
          </a:lstStyle>
          <a:p>
            <a:pPr>
              <a:defRPr/>
            </a:pPr>
            <a:fld id="{231E2DCF-551A-944D-95DF-4A0D796EE06A}"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342900" y="396875"/>
            <a:ext cx="61722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46435" name="Rectangle 3"/>
          <p:cNvSpPr>
            <a:spLocks noGrp="1" noChangeArrowheads="1"/>
          </p:cNvSpPr>
          <p:nvPr>
            <p:ph type="body" idx="1"/>
          </p:nvPr>
        </p:nvSpPr>
        <p:spPr bwMode="auto">
          <a:xfrm>
            <a:off x="342900" y="2311400"/>
            <a:ext cx="6172200" cy="653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6436" name="Rectangle 4"/>
          <p:cNvSpPr>
            <a:spLocks noGrp="1" noChangeArrowheads="1"/>
          </p:cNvSpPr>
          <p:nvPr>
            <p:ph type="dt" sz="half" idx="2"/>
          </p:nvPr>
        </p:nvSpPr>
        <p:spPr bwMode="auto">
          <a:xfrm>
            <a:off x="342900" y="9020175"/>
            <a:ext cx="1600200"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ea typeface="+mn-ea"/>
                <a:cs typeface="宋体" charset="0"/>
              </a:defRPr>
            </a:lvl1pPr>
          </a:lstStyle>
          <a:p>
            <a:pPr>
              <a:defRPr/>
            </a:pPr>
            <a:endParaRPr lang="en-US" altLang="zh-CN"/>
          </a:p>
        </p:txBody>
      </p:sp>
      <p:sp>
        <p:nvSpPr>
          <p:cNvPr id="146437" name="Rectangle 5"/>
          <p:cNvSpPr>
            <a:spLocks noGrp="1" noChangeArrowheads="1"/>
          </p:cNvSpPr>
          <p:nvPr>
            <p:ph type="ftr" sz="quarter" idx="3"/>
          </p:nvPr>
        </p:nvSpPr>
        <p:spPr bwMode="auto">
          <a:xfrm>
            <a:off x="2343150" y="9020175"/>
            <a:ext cx="2171700"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ea typeface="+mn-ea"/>
                <a:cs typeface="宋体" charset="0"/>
              </a:defRPr>
            </a:lvl1pPr>
          </a:lstStyle>
          <a:p>
            <a:pPr>
              <a:defRPr/>
            </a:pPr>
            <a:endParaRPr lang="en-US" altLang="zh-CN"/>
          </a:p>
        </p:txBody>
      </p:sp>
      <p:sp>
        <p:nvSpPr>
          <p:cNvPr id="146438" name="Rectangle 6"/>
          <p:cNvSpPr>
            <a:spLocks noGrp="1" noChangeArrowheads="1"/>
          </p:cNvSpPr>
          <p:nvPr>
            <p:ph type="sldNum" sz="quarter" idx="4"/>
          </p:nvPr>
        </p:nvSpPr>
        <p:spPr bwMode="auto">
          <a:xfrm>
            <a:off x="4914900" y="9020175"/>
            <a:ext cx="1600200"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ea typeface="+mn-ea"/>
                <a:cs typeface="宋体" charset="0"/>
              </a:defRPr>
            </a:lvl1pPr>
          </a:lstStyle>
          <a:p>
            <a:pPr>
              <a:defRPr/>
            </a:pPr>
            <a:fld id="{17EE2FA6-700C-AB46-B80E-64D7299A49B6}"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charset="0"/>
          <a:cs typeface="Arial" charset="0"/>
        </a:defRPr>
      </a:lvl2pPr>
      <a:lvl3pPr algn="ctr" rtl="0" eaLnBrk="0" fontAlgn="base" hangingPunct="0">
        <a:spcBef>
          <a:spcPct val="0"/>
        </a:spcBef>
        <a:spcAft>
          <a:spcPct val="0"/>
        </a:spcAft>
        <a:defRPr sz="4400">
          <a:solidFill>
            <a:schemeClr val="tx2"/>
          </a:solidFill>
          <a:latin typeface="Arial" charset="0"/>
          <a:ea typeface="宋体" charset="0"/>
          <a:cs typeface="Arial" charset="0"/>
        </a:defRPr>
      </a:lvl3pPr>
      <a:lvl4pPr algn="ctr" rtl="0" eaLnBrk="0" fontAlgn="base" hangingPunct="0">
        <a:spcBef>
          <a:spcPct val="0"/>
        </a:spcBef>
        <a:spcAft>
          <a:spcPct val="0"/>
        </a:spcAft>
        <a:defRPr sz="4400">
          <a:solidFill>
            <a:schemeClr val="tx2"/>
          </a:solidFill>
          <a:latin typeface="Arial" charset="0"/>
          <a:ea typeface="宋体" charset="0"/>
          <a:cs typeface="Arial" charset="0"/>
        </a:defRPr>
      </a:lvl4pPr>
      <a:lvl5pPr algn="ctr" rtl="0" eaLnBrk="0" fontAlgn="base" hangingPunct="0">
        <a:spcBef>
          <a:spcPct val="0"/>
        </a:spcBef>
        <a:spcAft>
          <a:spcPct val="0"/>
        </a:spcAft>
        <a:defRPr sz="4400">
          <a:solidFill>
            <a:schemeClr val="tx2"/>
          </a:solidFill>
          <a:latin typeface="Arial" charset="0"/>
          <a:ea typeface="宋体" charset="0"/>
          <a:cs typeface="Arial" charset="0"/>
        </a:defRPr>
      </a:lvl5pPr>
      <a:lvl6pPr marL="457200" algn="ctr" rtl="0" fontAlgn="base">
        <a:spcBef>
          <a:spcPct val="0"/>
        </a:spcBef>
        <a:spcAft>
          <a:spcPct val="0"/>
        </a:spcAft>
        <a:defRPr sz="4400">
          <a:solidFill>
            <a:schemeClr val="tx2"/>
          </a:solidFill>
          <a:latin typeface="Arial" charset="0"/>
          <a:ea typeface="宋体" charset="0"/>
          <a:cs typeface="Arial" charset="0"/>
        </a:defRPr>
      </a:lvl6pPr>
      <a:lvl7pPr marL="914400" algn="ctr" rtl="0" fontAlgn="base">
        <a:spcBef>
          <a:spcPct val="0"/>
        </a:spcBef>
        <a:spcAft>
          <a:spcPct val="0"/>
        </a:spcAft>
        <a:defRPr sz="4400">
          <a:solidFill>
            <a:schemeClr val="tx2"/>
          </a:solidFill>
          <a:latin typeface="Arial" charset="0"/>
          <a:ea typeface="宋体" charset="0"/>
          <a:cs typeface="Arial" charset="0"/>
        </a:defRPr>
      </a:lvl7pPr>
      <a:lvl8pPr marL="1371600" algn="ctr" rtl="0" fontAlgn="base">
        <a:spcBef>
          <a:spcPct val="0"/>
        </a:spcBef>
        <a:spcAft>
          <a:spcPct val="0"/>
        </a:spcAft>
        <a:defRPr sz="4400">
          <a:solidFill>
            <a:schemeClr val="tx2"/>
          </a:solidFill>
          <a:latin typeface="Arial" charset="0"/>
          <a:ea typeface="宋体" charset="0"/>
          <a:cs typeface="Arial" charset="0"/>
        </a:defRPr>
      </a:lvl8pPr>
      <a:lvl9pPr marL="1828800" algn="ctr" rtl="0" fontAlgn="base">
        <a:spcBef>
          <a:spcPct val="0"/>
        </a:spcBef>
        <a:spcAft>
          <a:spcPct val="0"/>
        </a:spcAft>
        <a:defRPr sz="4400">
          <a:solidFill>
            <a:schemeClr val="tx2"/>
          </a:solidFill>
          <a:latin typeface="Arial" charset="0"/>
          <a:ea typeface="宋体"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0"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2.jpe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1.bin"/><Relationship Id="rId5" Type="http://schemas.openxmlformats.org/officeDocument/2006/relationships/image" Target="../media/image23.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5.jpeg"/><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8.jpeg"/><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3.jpe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1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1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0" descr="Caan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8638" y="5168900"/>
            <a:ext cx="15843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descr="Silence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3008313"/>
            <a:ext cx="2081212" cy="1873250"/>
          </a:xfrm>
          <a:prstGeom prst="rect">
            <a:avLst/>
          </a:prstGeom>
          <a:noFill/>
          <a:effectLst>
            <a:outerShdw blurRad="63500" dist="107763"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Lst>
        </p:spPr>
      </p:pic>
      <p:sp>
        <p:nvSpPr>
          <p:cNvPr id="2052" name="Rectangle 4"/>
          <p:cNvSpPr>
            <a:spLocks noChangeArrowheads="1"/>
          </p:cNvSpPr>
          <p:nvPr/>
        </p:nvSpPr>
        <p:spPr bwMode="auto">
          <a:xfrm>
            <a:off x="1290638" y="6078538"/>
            <a:ext cx="4946650" cy="355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lnSpc>
                <a:spcPct val="90000"/>
              </a:lnSpc>
              <a:defRPr/>
            </a:pPr>
            <a:endParaRPr lang="zh-CN" altLang="en-US" sz="2400" b="1">
              <a:ea typeface="宋体" charset="0"/>
              <a:cs typeface="宋体" charset="0"/>
            </a:endParaRPr>
          </a:p>
          <a:p>
            <a:pPr algn="ctr">
              <a:lnSpc>
                <a:spcPct val="90000"/>
              </a:lnSpc>
              <a:defRPr/>
            </a:pPr>
            <a:r>
              <a:rPr lang="zh-CN" altLang="en-US" sz="3600" b="1" i="1">
                <a:ea typeface="宋体" charset="0"/>
                <a:cs typeface="宋体" charset="0"/>
              </a:rPr>
              <a:t>“年代综览</a:t>
            </a:r>
            <a:r>
              <a:rPr lang="en-US" altLang="zh-CN" sz="3600" b="1" i="1">
                <a:ea typeface="宋体" charset="0"/>
                <a:cs typeface="宋体" charset="0"/>
              </a:rPr>
              <a:t>”</a:t>
            </a:r>
          </a:p>
          <a:p>
            <a:pPr algn="ctr">
              <a:lnSpc>
                <a:spcPct val="90000"/>
              </a:lnSpc>
              <a:defRPr/>
            </a:pPr>
            <a:r>
              <a:rPr lang="zh-CN" altLang="en-US" sz="3600" b="1" i="1">
                <a:ea typeface="宋体" charset="0"/>
                <a:cs typeface="宋体" charset="0"/>
              </a:rPr>
              <a:t>讲座手册</a:t>
            </a:r>
          </a:p>
          <a:p>
            <a:pPr algn="ctr">
              <a:lnSpc>
                <a:spcPct val="90000"/>
              </a:lnSpc>
              <a:defRPr/>
            </a:pPr>
            <a:r>
              <a:rPr lang="zh-CN" altLang="en-US" sz="2400" b="1" i="1">
                <a:ea typeface="宋体" charset="0"/>
                <a:cs typeface="宋体" charset="0"/>
              </a:rPr>
              <a:t>和附加的</a:t>
            </a:r>
          </a:p>
          <a:p>
            <a:pPr algn="ctr">
              <a:lnSpc>
                <a:spcPct val="90000"/>
              </a:lnSpc>
              <a:defRPr/>
            </a:pPr>
            <a:r>
              <a:rPr lang="zh-CN" altLang="en-US" sz="3600" b="1" i="1">
                <a:ea typeface="宋体" charset="0"/>
                <a:cs typeface="宋体" charset="0"/>
              </a:rPr>
              <a:t>学习帮助</a:t>
            </a:r>
            <a:endParaRPr lang="en-US" altLang="zh-CN" sz="3600" b="1" i="1">
              <a:ea typeface="宋体" charset="0"/>
              <a:cs typeface="宋体" charset="0"/>
            </a:endParaRPr>
          </a:p>
          <a:p>
            <a:pPr>
              <a:lnSpc>
                <a:spcPct val="90000"/>
              </a:lnSpc>
              <a:defRPr/>
            </a:pPr>
            <a:r>
              <a:rPr lang="zh-CN" altLang="en-US" sz="1600" b="1">
                <a:ea typeface="宋体" charset="0"/>
                <a:cs typeface="宋体" charset="0"/>
              </a:rPr>
              <a:t>	</a:t>
            </a:r>
          </a:p>
          <a:p>
            <a:pPr algn="ctr">
              <a:lnSpc>
                <a:spcPct val="90000"/>
              </a:lnSpc>
              <a:defRPr/>
            </a:pPr>
            <a:r>
              <a:rPr lang="en-US" altLang="zh-CN" sz="1600" b="1">
                <a:ea typeface="宋体" charset="0"/>
                <a:cs typeface="宋体" charset="0"/>
              </a:rPr>
              <a:t>John E. Fryman </a:t>
            </a:r>
            <a:r>
              <a:rPr lang="zh-CN" altLang="en-US" sz="1600" b="1">
                <a:ea typeface="宋体" charset="0"/>
                <a:cs typeface="宋体" charset="0"/>
              </a:rPr>
              <a:t>博士</a:t>
            </a:r>
          </a:p>
          <a:p>
            <a:pPr algn="ctr">
              <a:lnSpc>
                <a:spcPct val="90000"/>
              </a:lnSpc>
              <a:defRPr/>
            </a:pPr>
            <a:endParaRPr lang="zh-CN" altLang="en-US" sz="1600" b="1" i="1">
              <a:ea typeface="宋体" charset="0"/>
              <a:cs typeface="宋体" charset="0"/>
            </a:endParaRPr>
          </a:p>
          <a:p>
            <a:pPr algn="ctr">
              <a:lnSpc>
                <a:spcPct val="90000"/>
              </a:lnSpc>
              <a:defRPr/>
            </a:pPr>
            <a:r>
              <a:rPr lang="zh-CN" altLang="en-US" sz="1600" b="1" i="1">
                <a:ea typeface="宋体" charset="0"/>
                <a:cs typeface="宋体" charset="0"/>
              </a:rPr>
              <a:t>圣经</a:t>
            </a:r>
            <a:r>
              <a:rPr lang="en-US" altLang="zh-CN" sz="1600" b="1" i="1">
                <a:ea typeface="宋体" charset="0"/>
                <a:cs typeface="宋体" charset="0"/>
              </a:rPr>
              <a:t>...</a:t>
            </a:r>
            <a:r>
              <a:rPr lang="zh-CN" altLang="en-US" sz="1600" b="1" i="1">
                <a:ea typeface="宋体" charset="0"/>
                <a:cs typeface="宋体" charset="0"/>
              </a:rPr>
              <a:t>基要国际事工</a:t>
            </a:r>
          </a:p>
          <a:p>
            <a:pPr algn="ctr">
              <a:lnSpc>
                <a:spcPct val="90000"/>
              </a:lnSpc>
              <a:defRPr/>
            </a:pPr>
            <a:r>
              <a:rPr lang="zh-CN" altLang="en-US" sz="1600" b="1" i="1">
                <a:ea typeface="宋体" charset="0"/>
                <a:cs typeface="宋体" charset="0"/>
              </a:rPr>
              <a:t>福特沃得，美国德州</a:t>
            </a:r>
          </a:p>
          <a:p>
            <a:pPr>
              <a:lnSpc>
                <a:spcPct val="90000"/>
              </a:lnSpc>
              <a:defRPr/>
            </a:pPr>
            <a:r>
              <a:rPr lang="en-US" altLang="zh-CN" sz="1600" b="1">
                <a:latin typeface="Times" charset="0"/>
                <a:ea typeface="宋体" charset="0"/>
                <a:cs typeface="宋体" charset="0"/>
              </a:rPr>
              <a:t>8.0</a:t>
            </a:r>
            <a:r>
              <a:rPr lang="zh-CN" altLang="en-US" sz="1600" b="1">
                <a:latin typeface="Times" charset="0"/>
                <a:ea typeface="宋体" charset="0"/>
                <a:cs typeface="宋体" charset="0"/>
              </a:rPr>
              <a:t>版本</a:t>
            </a:r>
          </a:p>
        </p:txBody>
      </p:sp>
      <p:sp>
        <p:nvSpPr>
          <p:cNvPr id="2054" name="Line 6"/>
          <p:cNvSpPr>
            <a:spLocks noChangeShapeType="1"/>
          </p:cNvSpPr>
          <p:nvPr/>
        </p:nvSpPr>
        <p:spPr bwMode="auto">
          <a:xfrm>
            <a:off x="620713" y="344488"/>
            <a:ext cx="0" cy="9288462"/>
          </a:xfrm>
          <a:prstGeom prst="line">
            <a:avLst/>
          </a:prstGeom>
          <a:noFill/>
          <a:ln w="889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055" name="Line 7"/>
          <p:cNvSpPr>
            <a:spLocks noChangeShapeType="1"/>
          </p:cNvSpPr>
          <p:nvPr/>
        </p:nvSpPr>
        <p:spPr bwMode="auto">
          <a:xfrm>
            <a:off x="836613" y="344488"/>
            <a:ext cx="0" cy="9288462"/>
          </a:xfrm>
          <a:prstGeom prst="line">
            <a:avLst/>
          </a:prstGeom>
          <a:noFill/>
          <a:ln w="889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056" name="Line 8"/>
          <p:cNvSpPr>
            <a:spLocks noChangeShapeType="1"/>
          </p:cNvSpPr>
          <p:nvPr/>
        </p:nvSpPr>
        <p:spPr bwMode="auto">
          <a:xfrm>
            <a:off x="1052513" y="344488"/>
            <a:ext cx="0" cy="9288462"/>
          </a:xfrm>
          <a:prstGeom prst="line">
            <a:avLst/>
          </a:prstGeom>
          <a:noFill/>
          <a:ln w="889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2059" name="Picture 11" descr="3D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700" y="415925"/>
            <a:ext cx="1712913" cy="1223963"/>
          </a:xfrm>
          <a:prstGeom prst="rect">
            <a:avLst/>
          </a:prstGeom>
          <a:noFill/>
          <a:effectLst>
            <a:outerShdw blurRad="63500" dist="107763"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Lst>
        </p:spPr>
      </p:pic>
      <p:pic>
        <p:nvPicPr>
          <p:cNvPr id="2060" name="Picture 12" descr="gapernium 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1575" y="847725"/>
            <a:ext cx="2117725" cy="1462088"/>
          </a:xfrm>
          <a:prstGeom prst="rect">
            <a:avLst/>
          </a:prstGeom>
          <a:noFill/>
          <a:effectLst>
            <a:outerShdw blurRad="63500" dist="107763"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Lst>
        </p:spPr>
      </p:pic>
      <p:pic>
        <p:nvPicPr>
          <p:cNvPr id="2058" name="Picture 10" descr="TBB logo pho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8638" y="2000250"/>
            <a:ext cx="3455987" cy="2951163"/>
          </a:xfrm>
          <a:prstGeom prst="rect">
            <a:avLst/>
          </a:prstGeom>
          <a:noFill/>
          <a:effectLst>
            <a:outerShdw blurRad="63500" dist="107763"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Lst>
        </p:spPr>
      </p:pic>
      <p:pic>
        <p:nvPicPr>
          <p:cNvPr id="2062" name="Picture 14" descr="Choronlog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588" y="1857375"/>
            <a:ext cx="2160587" cy="1657350"/>
          </a:xfrm>
          <a:prstGeom prst="rect">
            <a:avLst/>
          </a:prstGeom>
          <a:noFill/>
          <a:effectLst>
            <a:outerShdw blurRad="63500" dist="107763"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Lst>
        </p:spPr>
      </p:pic>
      <p:pic>
        <p:nvPicPr>
          <p:cNvPr id="2064" name="Picture 16" descr="Samue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9575" y="4737100"/>
            <a:ext cx="1657350" cy="1223963"/>
          </a:xfrm>
          <a:prstGeom prst="rect">
            <a:avLst/>
          </a:prstGeom>
          <a:noFill/>
          <a:effectLst>
            <a:outerShdw blurRad="63500" dist="107763"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Lst>
        </p:spPr>
      </p:pic>
      <p:sp>
        <p:nvSpPr>
          <p:cNvPr id="2067" name="Text Box 19"/>
          <p:cNvSpPr txBox="1">
            <a:spLocks noChangeArrowheads="1"/>
          </p:cNvSpPr>
          <p:nvPr/>
        </p:nvSpPr>
        <p:spPr bwMode="auto">
          <a:xfrm>
            <a:off x="4797425" y="920750"/>
            <a:ext cx="115252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800" b="1" i="1">
                <a:ea typeface="宋体" charset="0"/>
                <a:cs typeface="宋体" charset="0"/>
              </a:rPr>
              <a:t>圣经拼图最后拼在了一起！</a:t>
            </a:r>
          </a:p>
        </p:txBody>
      </p:sp>
      <p:pic>
        <p:nvPicPr>
          <p:cNvPr id="5133" name="Picture 21" descr="Harod the Grea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4160838"/>
            <a:ext cx="2087563" cy="1368425"/>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2066" name="Picture 18" descr="Jesus Fi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3238" y="4378325"/>
            <a:ext cx="1800225" cy="1511300"/>
          </a:xfrm>
          <a:prstGeom prst="rect">
            <a:avLst/>
          </a:prstGeom>
          <a:noFill/>
          <a:effectLst>
            <a:outerShdw blurRad="63500" dist="107763"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81000" y="609600"/>
            <a:ext cx="4776788" cy="86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800" b="1" i="1">
                <a:ea typeface="黑体" charset="0"/>
                <a:cs typeface="黑体" charset="0"/>
              </a:rPr>
              <a:t>家庭野餐时失忆</a:t>
            </a:r>
          </a:p>
          <a:p>
            <a:pPr indent="304800">
              <a:defRPr/>
            </a:pPr>
            <a:endParaRPr lang="zh-CN" altLang="en-US" sz="1800">
              <a:ea typeface="宋体" charset="0"/>
              <a:cs typeface="宋体" charset="0"/>
            </a:endParaRPr>
          </a:p>
          <a:p>
            <a:pPr indent="304800">
              <a:defRPr/>
            </a:pPr>
            <a:r>
              <a:rPr lang="zh-CN" altLang="en-US" sz="1400">
                <a:ea typeface="宋体" charset="0"/>
                <a:cs typeface="宋体" charset="0"/>
              </a:rPr>
              <a:t> 试想，当你在家庭聚会时突然暂时失去了记忆，你将如何反应呢？你忘记了所有家人彼此之间的关系。家人的“相交”感觉对你是陌生的。当然，你或许可以享受社交的好时光，但家人彼此之间的关系所具有的更深的意义对你来说却是陌生的。然而，一旦记忆恢复，家庭聚会中每个人之间的新的关系就显露出来，沟通也更方便</a:t>
            </a:r>
            <a:r>
              <a:rPr lang="en-US" altLang="zh-CN" sz="1400">
                <a:ea typeface="宋体" charset="0"/>
                <a:cs typeface="宋体" charset="0"/>
              </a:rPr>
              <a:t>——</a:t>
            </a:r>
            <a:r>
              <a:rPr lang="zh-CN" altLang="en-US" sz="1400">
                <a:ea typeface="宋体" charset="0"/>
                <a:cs typeface="宋体" charset="0"/>
              </a:rPr>
              <a:t>他们对你来说，意义完全改变了！</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  我们与神话语之间的关系也是这样。对许多信徒而言，圣经就像一个杂乱的丛林一般，里面充滿了各种人物、事实、奇怪的事件、遥远而又陌生的地名。对于他们来说，很少知道事件与事件之间的关系与意义。</a:t>
            </a:r>
          </a:p>
          <a:p>
            <a:pPr indent="304800">
              <a:defRPr/>
            </a:pPr>
            <a:endParaRPr lang="zh-CN" altLang="en-US" sz="1400" i="1">
              <a:ea typeface="宋体" charset="0"/>
              <a:cs typeface="宋体" charset="0"/>
            </a:endParaRPr>
          </a:p>
          <a:p>
            <a:pPr indent="304800">
              <a:defRPr/>
            </a:pPr>
            <a:r>
              <a:rPr lang="zh-CN" altLang="en-US" sz="1400" i="1">
                <a:ea typeface="宋体" charset="0"/>
                <a:cs typeface="宋体" charset="0"/>
              </a:rPr>
              <a:t>  </a:t>
            </a:r>
            <a:r>
              <a:rPr lang="zh-CN" altLang="en-US" sz="1400" b="1" i="1">
                <a:ea typeface="宋体" charset="0"/>
                <a:cs typeface="宋体" charset="0"/>
              </a:rPr>
              <a:t>但我们完全可以改变这种状况。</a:t>
            </a:r>
            <a:r>
              <a:rPr lang="zh-CN" altLang="en-US" sz="1400">
                <a:ea typeface="宋体" charset="0"/>
                <a:cs typeface="宋体" charset="0"/>
              </a:rPr>
              <a:t>只要稍加用心学习，很快就可以把所有的信息、伟大的故事理清并组织起来。</a:t>
            </a:r>
          </a:p>
          <a:p>
            <a:pPr indent="304800">
              <a:defRPr/>
            </a:pPr>
            <a:endParaRPr lang="zh-CN" altLang="en-US" sz="1400" b="1" i="1">
              <a:ea typeface="宋体" charset="0"/>
              <a:cs typeface="宋体" charset="0"/>
            </a:endParaRPr>
          </a:p>
          <a:p>
            <a:pPr indent="304800">
              <a:defRPr/>
            </a:pPr>
            <a:r>
              <a:rPr lang="zh-CN" altLang="en-US" sz="1800" b="1" i="1">
                <a:ea typeface="黑体" charset="0"/>
                <a:cs typeface="黑体" charset="0"/>
              </a:rPr>
              <a:t>将你的圣经档案建立起来</a:t>
            </a:r>
          </a:p>
          <a:p>
            <a:pPr indent="304800">
              <a:defRPr/>
            </a:pPr>
            <a:endParaRPr lang="zh-CN" altLang="en-US" sz="1800">
              <a:ea typeface="黑体" charset="0"/>
              <a:cs typeface="黑体" charset="0"/>
            </a:endParaRPr>
          </a:p>
          <a:p>
            <a:pPr indent="304800">
              <a:defRPr/>
            </a:pPr>
            <a:r>
              <a:rPr lang="zh-CN" altLang="en-US" sz="1400">
                <a:ea typeface="宋体" charset="0"/>
                <a:cs typeface="宋体" charset="0"/>
              </a:rPr>
              <a:t>  你将要学习一种</a:t>
            </a:r>
            <a:r>
              <a:rPr lang="zh-CN" altLang="en-US" sz="1400" b="1" i="1">
                <a:ea typeface="宋体" charset="0"/>
                <a:cs typeface="宋体" charset="0"/>
              </a:rPr>
              <a:t>架构</a:t>
            </a:r>
            <a:r>
              <a:rPr lang="zh-CN" altLang="en-US" sz="1400">
                <a:ea typeface="宋体" charset="0"/>
                <a:cs typeface="宋体" charset="0"/>
              </a:rPr>
              <a:t>，可以将你的</a:t>
            </a:r>
            <a:r>
              <a:rPr lang="zh-CN" altLang="en-US" sz="1400" b="1">
                <a:ea typeface="黑体" charset="0"/>
                <a:cs typeface="黑体" charset="0"/>
              </a:rPr>
              <a:t>圣经档案</a:t>
            </a:r>
            <a:r>
              <a:rPr lang="zh-CN" altLang="en-US" sz="1400">
                <a:ea typeface="宋体" charset="0"/>
                <a:cs typeface="宋体" charset="0"/>
              </a:rPr>
              <a:t>很快地、有条理地建立起来！请记住，过不了多久，你就可以抛开这个</a:t>
            </a:r>
            <a:r>
              <a:rPr lang="zh-CN" altLang="en-US" sz="1400" i="1">
                <a:ea typeface="宋体" charset="0"/>
                <a:cs typeface="宋体" charset="0"/>
              </a:rPr>
              <a:t>架构</a:t>
            </a:r>
            <a:r>
              <a:rPr lang="zh-CN" altLang="en-US" sz="1400">
                <a:ea typeface="宋体" charset="0"/>
                <a:cs typeface="宋体" charset="0"/>
              </a:rPr>
              <a:t>，因为它已经帮助你熟悉有关的圣经</a:t>
            </a:r>
            <a:r>
              <a:rPr lang="zh-CN" altLang="en-US" sz="1400" i="1">
                <a:ea typeface="宋体" charset="0"/>
                <a:cs typeface="宋体" charset="0"/>
              </a:rPr>
              <a:t>事实</a:t>
            </a:r>
            <a:r>
              <a:rPr lang="zh-CN" altLang="en-US" sz="1400">
                <a:ea typeface="宋体" charset="0"/>
                <a:cs typeface="宋体" charset="0"/>
              </a:rPr>
              <a:t>，使你明白它们之间内在的相互关系。</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   这就是《</a:t>
            </a:r>
            <a:r>
              <a:rPr lang="zh-CN" altLang="en-US" sz="1400" i="1">
                <a:ea typeface="宋体" charset="0"/>
                <a:cs typeface="宋体" charset="0"/>
              </a:rPr>
              <a:t>年代综览》</a:t>
            </a:r>
            <a:r>
              <a:rPr lang="zh-CN" altLang="en-US" sz="1400">
                <a:ea typeface="宋体" charset="0"/>
                <a:cs typeface="宋体" charset="0"/>
              </a:rPr>
              <a:t>的全部内容。在短时间内，经过多次复习，你便能掌握此架构，熟练圣经有关叙事的大纲。以后，你只需要大约二十分钟的时间就能与别人分享这些内容，因为当你使用神的话语做为主要见证工具的同时，神的话语也会带给你巨大的能力。</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  你说你做不到吗？试一试！只要你有系统地、仔细阅读《</a:t>
            </a:r>
            <a:r>
              <a:rPr lang="zh-CN" altLang="en-US" sz="1400" i="1">
                <a:ea typeface="宋体" charset="0"/>
                <a:cs typeface="宋体" charset="0"/>
              </a:rPr>
              <a:t>年代综览》</a:t>
            </a:r>
            <a:r>
              <a:rPr lang="zh-CN" altLang="en-US" sz="1400">
                <a:ea typeface="宋体" charset="0"/>
                <a:cs typeface="宋体" charset="0"/>
              </a:rPr>
              <a:t>手册每一页的内容，你将会明白它是如何发挥作用的。本书也配备了光盘，阅读时播放光盘将会有助于你的学习。</a:t>
            </a:r>
          </a:p>
          <a:p>
            <a:pPr indent="304800">
              <a:defRPr/>
            </a:pPr>
            <a:r>
              <a:rPr lang="zh-CN" altLang="en-US" sz="1400">
                <a:ea typeface="宋体" charset="0"/>
                <a:cs typeface="宋体" charset="0"/>
              </a:rPr>
              <a:t>       </a:t>
            </a:r>
          </a:p>
          <a:p>
            <a:pPr indent="304800">
              <a:defRPr/>
            </a:pPr>
            <a:r>
              <a:rPr lang="zh-CN" altLang="en-US" sz="1400">
                <a:ea typeface="宋体" charset="0"/>
                <a:cs typeface="宋体" charset="0"/>
              </a:rPr>
              <a:t>  准备好了吗？</a:t>
            </a:r>
          </a:p>
          <a:p>
            <a:pPr indent="304800">
              <a:defRPr/>
            </a:pPr>
            <a:r>
              <a:rPr lang="zh-CN" altLang="en-US" sz="1400">
                <a:ea typeface="宋体" charset="0"/>
                <a:cs typeface="宋体" charset="0"/>
              </a:rPr>
              <a:t> </a:t>
            </a:r>
          </a:p>
          <a:p>
            <a:pPr indent="304800">
              <a:defRPr/>
            </a:pPr>
            <a:r>
              <a:rPr lang="zh-CN" altLang="en-US" sz="1400">
                <a:ea typeface="宋体" charset="0"/>
                <a:cs typeface="宋体" charset="0"/>
              </a:rPr>
              <a:t>  让我们开始吧！</a:t>
            </a:r>
          </a:p>
        </p:txBody>
      </p:sp>
      <p:sp>
        <p:nvSpPr>
          <p:cNvPr id="21507"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1508"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1509"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1510"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7</a:t>
            </a:r>
          </a:p>
        </p:txBody>
      </p:sp>
      <p:sp>
        <p:nvSpPr>
          <p:cNvPr id="21511" name="Rectangle 7"/>
          <p:cNvSpPr>
            <a:spLocks noGrp="1" noChangeArrowheads="1"/>
          </p:cNvSpPr>
          <p:nvPr>
            <p:ph type="body" sz="half" idx="2"/>
          </p:nvPr>
        </p:nvSpPr>
        <p:spPr>
          <a:xfrm>
            <a:off x="5300663" y="428625"/>
            <a:ext cx="1296987" cy="7566025"/>
          </a:xfrm>
        </p:spPr>
        <p:txBody>
          <a:bodyPr/>
          <a:lstStyle/>
          <a:p>
            <a:pPr algn="ctr" eaLnBrk="1" hangingPunct="1">
              <a:buFontTx/>
              <a:buNone/>
              <a:defRPr/>
            </a:pPr>
            <a:r>
              <a:rPr lang="zh-CN" altLang="en-US" b="1" i="1" smtClean="0">
                <a:ea typeface="宋体" charset="0"/>
                <a:cs typeface="宋体" charset="0"/>
              </a:rPr>
              <a:t>进展点</a:t>
            </a:r>
          </a:p>
          <a:p>
            <a:pPr algn="r" eaLnBrk="1" hangingPunct="1">
              <a:buFontTx/>
              <a:buNone/>
              <a:defRPr/>
            </a:pPr>
            <a:endParaRPr lang="zh-CN" altLang="en-US" b="1" i="1" smtClean="0">
              <a:ea typeface="宋体" charset="0"/>
              <a:cs typeface="宋体" charset="0"/>
            </a:endParaRPr>
          </a:p>
          <a:p>
            <a:pPr algn="r" eaLnBrk="1" hangingPunct="1">
              <a:buFontTx/>
              <a:buNone/>
              <a:defRPr/>
            </a:pPr>
            <a:endParaRPr lang="zh-CN" altLang="en-US" smtClean="0">
              <a:ea typeface="宋体" charset="0"/>
              <a:cs typeface="宋体" charset="0"/>
            </a:endParaRPr>
          </a:p>
          <a:p>
            <a:pPr algn="r" eaLnBrk="1" hangingPunct="1">
              <a:buFontTx/>
              <a:buNone/>
              <a:defRPr/>
            </a:pPr>
            <a:endParaRPr lang="zh-CN" altLang="en-US" smtClean="0">
              <a:ea typeface="宋体" charset="0"/>
              <a:cs typeface="宋体" charset="0"/>
            </a:endParaRPr>
          </a:p>
          <a:p>
            <a:pPr algn="r" eaLnBrk="1" hangingPunct="1">
              <a:buFontTx/>
              <a:buNone/>
              <a:defRPr/>
            </a:pPr>
            <a:endParaRPr lang="en-US" altLang="zh-CN" i="1" smtClean="0">
              <a:ea typeface="宋体" charset="0"/>
              <a:cs typeface="宋体" charset="0"/>
            </a:endParaRPr>
          </a:p>
          <a:p>
            <a:pPr algn="r" eaLnBrk="1" hangingPunct="1">
              <a:buFontTx/>
              <a:buNone/>
              <a:defRPr/>
            </a:pPr>
            <a:endParaRPr lang="en-US" altLang="zh-CN" i="1" smtClean="0">
              <a:ea typeface="宋体" charset="0"/>
              <a:cs typeface="宋体" charset="0"/>
            </a:endParaRPr>
          </a:p>
          <a:p>
            <a:pPr algn="r" eaLnBrk="1" hangingPunct="1">
              <a:buFontTx/>
              <a:buNone/>
              <a:defRPr/>
            </a:pPr>
            <a:endParaRPr lang="en-US" altLang="zh-CN" i="1" smtClean="0">
              <a:ea typeface="宋体" charset="0"/>
              <a:cs typeface="宋体" charset="0"/>
            </a:endParaRPr>
          </a:p>
          <a:p>
            <a:pPr algn="r" eaLnBrk="1" hangingPunct="1">
              <a:buFontTx/>
              <a:buNone/>
              <a:defRPr/>
            </a:pPr>
            <a:endParaRPr lang="en-US" altLang="zh-CN" i="1" smtClean="0">
              <a:ea typeface="宋体" charset="0"/>
              <a:cs typeface="宋体" charset="0"/>
            </a:endParaRPr>
          </a:p>
          <a:p>
            <a:pPr algn="r" eaLnBrk="1" hangingPunct="1">
              <a:buFontTx/>
              <a:buNone/>
              <a:defRPr/>
            </a:pPr>
            <a:endParaRPr lang="en-US" altLang="zh-CN" i="1" smtClean="0">
              <a:ea typeface="宋体" charset="0"/>
              <a:cs typeface="宋体" charset="0"/>
            </a:endParaRPr>
          </a:p>
          <a:p>
            <a:pPr algn="r" eaLnBrk="1" hangingPunct="1">
              <a:buFontTx/>
              <a:buNone/>
              <a:defRPr/>
            </a:pPr>
            <a:endParaRPr lang="en-US" altLang="zh-CN" i="1" smtClean="0">
              <a:ea typeface="宋体" charset="0"/>
              <a:cs typeface="宋体" charset="0"/>
            </a:endParaRPr>
          </a:p>
          <a:p>
            <a:pPr algn="r" eaLnBrk="1" hangingPunct="1">
              <a:buFontTx/>
              <a:buNone/>
              <a:defRPr/>
            </a:pPr>
            <a:endParaRPr lang="en-US" altLang="zh-CN" i="1" smtClean="0">
              <a:ea typeface="宋体" charset="0"/>
              <a:cs typeface="宋体" charset="0"/>
            </a:endParaRPr>
          </a:p>
          <a:p>
            <a:pPr algn="r" eaLnBrk="1" hangingPunct="1">
              <a:buFontTx/>
              <a:buNone/>
              <a:defRPr/>
            </a:pPr>
            <a:endParaRPr lang="zh-CN" altLang="en-US" i="1" smtClean="0">
              <a:ea typeface="宋体" charset="0"/>
              <a:cs typeface="宋体" charset="0"/>
            </a:endParaRPr>
          </a:p>
          <a:p>
            <a:pPr algn="r" eaLnBrk="1" hangingPunct="1">
              <a:buFontTx/>
              <a:buNone/>
              <a:defRPr/>
            </a:pPr>
            <a:endParaRPr lang="zh-CN" altLang="en-US" i="1" smtClean="0">
              <a:ea typeface="宋体" charset="0"/>
              <a:cs typeface="宋体" charset="0"/>
            </a:endParaRPr>
          </a:p>
          <a:p>
            <a:pPr algn="r" eaLnBrk="1" hangingPunct="1">
              <a:buFontTx/>
              <a:buNone/>
              <a:defRPr/>
            </a:pPr>
            <a:endParaRPr lang="zh-CN" altLang="en-US" i="1" smtClean="0">
              <a:ea typeface="宋体" charset="0"/>
              <a:cs typeface="宋体" charset="0"/>
            </a:endParaRPr>
          </a:p>
          <a:p>
            <a:pPr algn="r" eaLnBrk="1" hangingPunct="1">
              <a:buFontTx/>
              <a:buNone/>
              <a:defRPr/>
            </a:pPr>
            <a:endParaRPr lang="zh-CN" altLang="en-US" i="1" smtClean="0">
              <a:ea typeface="宋体" charset="0"/>
              <a:cs typeface="宋体" charset="0"/>
            </a:endParaRPr>
          </a:p>
          <a:p>
            <a:pPr algn="r" eaLnBrk="1" hangingPunct="1">
              <a:buFontTx/>
              <a:buNone/>
              <a:defRPr/>
            </a:pPr>
            <a:endParaRPr lang="zh-CN" altLang="en-US" i="1" smtClean="0">
              <a:ea typeface="宋体" charset="0"/>
              <a:cs typeface="宋体" charset="0"/>
            </a:endParaRPr>
          </a:p>
        </p:txBody>
      </p:sp>
      <p:sp>
        <p:nvSpPr>
          <p:cNvPr id="21512"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1514" name="Text Box 10"/>
          <p:cNvSpPr txBox="1">
            <a:spLocks noChangeArrowheads="1"/>
          </p:cNvSpPr>
          <p:nvPr/>
        </p:nvSpPr>
        <p:spPr bwMode="auto">
          <a:xfrm>
            <a:off x="5373688" y="1208088"/>
            <a:ext cx="129540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20000"/>
              </a:spcBef>
              <a:defRPr/>
            </a:pPr>
            <a:r>
              <a:rPr lang="zh-CN" altLang="en-US" i="1">
                <a:ea typeface="宋体" charset="0"/>
                <a:cs typeface="宋体" charset="0"/>
              </a:rPr>
              <a:t>拥有</a:t>
            </a:r>
            <a:r>
              <a:rPr lang="zh-CN" altLang="en-US" b="1" i="1">
                <a:ea typeface="宋体" charset="0"/>
                <a:cs typeface="宋体" charset="0"/>
              </a:rPr>
              <a:t>互相关联的事实</a:t>
            </a:r>
            <a:r>
              <a:rPr lang="zh-CN" altLang="en-US" i="1">
                <a:ea typeface="宋体" charset="0"/>
                <a:cs typeface="宋体" charset="0"/>
              </a:rPr>
              <a:t>作基础非常重要</a:t>
            </a:r>
            <a:r>
              <a:rPr lang="en-US" altLang="zh-CN" i="1">
                <a:ea typeface="宋体" charset="0"/>
                <a:cs typeface="宋体" charset="0"/>
              </a:rPr>
              <a:t>——</a:t>
            </a:r>
            <a:r>
              <a:rPr lang="zh-CN" altLang="en-US" i="1">
                <a:ea typeface="宋体" charset="0"/>
                <a:cs typeface="宋体" charset="0"/>
              </a:rPr>
              <a:t>这会加深理解和认识到如何应用</a:t>
            </a:r>
            <a:endParaRPr lang="en-US" altLang="zh-CN" b="1" i="1">
              <a:ea typeface="宋体" charset="0"/>
              <a:cs typeface="宋体" charset="0"/>
            </a:endParaRPr>
          </a:p>
          <a:p>
            <a:pPr algn="ctr">
              <a:spcBef>
                <a:spcPct val="50000"/>
              </a:spcBef>
              <a:defRPr/>
            </a:pPr>
            <a:endParaRPr lang="zh-CN" altLang="en-US">
              <a:ea typeface="宋体" charset="0"/>
              <a:cs typeface="宋体" charset="0"/>
            </a:endParaRPr>
          </a:p>
        </p:txBody>
      </p:sp>
      <p:sp>
        <p:nvSpPr>
          <p:cNvPr id="21515" name="Text Box 11"/>
          <p:cNvSpPr txBox="1">
            <a:spLocks noChangeArrowheads="1"/>
          </p:cNvSpPr>
          <p:nvPr/>
        </p:nvSpPr>
        <p:spPr bwMode="auto">
          <a:xfrm>
            <a:off x="5302250" y="5240338"/>
            <a:ext cx="1439863" cy="182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20000"/>
              </a:spcBef>
              <a:defRPr/>
            </a:pPr>
            <a:r>
              <a:rPr lang="zh-CN" altLang="en-US" i="1">
                <a:ea typeface="宋体" charset="0"/>
                <a:cs typeface="宋体" charset="0"/>
              </a:rPr>
              <a:t>从现在开始，每页的</a:t>
            </a:r>
            <a:r>
              <a:rPr lang="zh-CN" altLang="en-US" b="1" i="1">
                <a:ea typeface="宋体" charset="0"/>
                <a:cs typeface="宋体" charset="0"/>
              </a:rPr>
              <a:t>进展点</a:t>
            </a:r>
            <a:r>
              <a:rPr lang="zh-CN" altLang="en-US" i="1">
                <a:ea typeface="宋体" charset="0"/>
                <a:cs typeface="宋体" charset="0"/>
              </a:rPr>
              <a:t>将会为圣经档案的学习进程的每一步提供一个大纲。可以使用它来帮助自己复习和作为教导别人的笔记提醒</a:t>
            </a:r>
            <a:endParaRPr lang="en-US" altLang="zh-CN" i="1">
              <a:ea typeface="宋体" charset="0"/>
              <a:cs typeface="宋体" charset="0"/>
            </a:endParaRPr>
          </a:p>
          <a:p>
            <a:pPr algn="ctr">
              <a:spcBef>
                <a:spcPct val="50000"/>
              </a:spcBef>
              <a:defRPr/>
            </a:pPr>
            <a:endParaRPr lang="zh-CN" altLang="en-US">
              <a:ea typeface="宋体" charset="0"/>
              <a:cs typeface="宋体" charset="0"/>
            </a:endParaRPr>
          </a:p>
        </p:txBody>
      </p:sp>
      <p:sp>
        <p:nvSpPr>
          <p:cNvPr id="21516" name="Text Box 12"/>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sp>
        <p:nvSpPr>
          <p:cNvPr id="21517" name="Rectangle 13"/>
          <p:cNvSpPr>
            <a:spLocks noChangeArrowheads="1"/>
          </p:cNvSpPr>
          <p:nvPr/>
        </p:nvSpPr>
        <p:spPr bwMode="auto">
          <a:xfrm>
            <a:off x="2212975" y="9417050"/>
            <a:ext cx="315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zh-CN" sz="1400">
                <a:ea typeface="宋体" charset="0"/>
                <a:cs typeface="宋体" charset="0"/>
              </a:rPr>
              <a:t>®</a:t>
            </a:r>
            <a:endParaRPr lang="zh-CN" altLang="en-US" sz="1400">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5" name="Rectangle 43"/>
          <p:cNvSpPr>
            <a:spLocks noChangeArrowheads="1"/>
          </p:cNvSpPr>
          <p:nvPr/>
        </p:nvSpPr>
        <p:spPr bwMode="auto">
          <a:xfrm>
            <a:off x="5589588" y="7486650"/>
            <a:ext cx="6572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zh-CN" b="1">
                <a:ea typeface="宋体" charset="0"/>
                <a:cs typeface="宋体" charset="0"/>
              </a:rPr>
              <a:t>7 =4+3</a:t>
            </a:r>
            <a:endParaRPr lang="zh-CN" altLang="en-US" b="1">
              <a:ea typeface="宋体" charset="0"/>
              <a:cs typeface="宋体" charset="0"/>
            </a:endParaRPr>
          </a:p>
        </p:txBody>
      </p:sp>
      <p:sp>
        <p:nvSpPr>
          <p:cNvPr id="23554" name="Rectangle 2"/>
          <p:cNvSpPr>
            <a:spLocks noChangeArrowheads="1"/>
          </p:cNvSpPr>
          <p:nvPr/>
        </p:nvSpPr>
        <p:spPr bwMode="auto">
          <a:xfrm>
            <a:off x="304800" y="915988"/>
            <a:ext cx="4857750" cy="775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lgn="ctr">
              <a:defRPr/>
            </a:pPr>
            <a:r>
              <a:rPr lang="zh-CN" altLang="en-US" sz="2400" b="1">
                <a:ea typeface="黑体" charset="0"/>
                <a:cs typeface="黑体" charset="0"/>
              </a:rPr>
              <a:t>第一章：</a:t>
            </a:r>
          </a:p>
          <a:p>
            <a:pPr indent="304800" algn="ctr">
              <a:defRPr/>
            </a:pPr>
            <a:r>
              <a:rPr lang="zh-CN" altLang="en-US" sz="2400" b="1">
                <a:ea typeface="黑体" charset="0"/>
                <a:cs typeface="黑体" charset="0"/>
              </a:rPr>
              <a:t>打开圣经档案</a:t>
            </a:r>
          </a:p>
          <a:p>
            <a:pPr indent="304800" algn="ctr">
              <a:defRPr/>
            </a:pPr>
            <a:endParaRPr lang="zh-CN" altLang="en-US" sz="2400">
              <a:ea typeface="黑体" charset="0"/>
              <a:cs typeface="黑体" charset="0"/>
            </a:endParaRPr>
          </a:p>
          <a:p>
            <a:pPr indent="304800">
              <a:defRPr/>
            </a:pPr>
            <a:r>
              <a:rPr lang="zh-CN" altLang="en-US" sz="1400">
                <a:ea typeface="宋体" charset="0"/>
                <a:cs typeface="宋体" charset="0"/>
              </a:rPr>
              <a:t> </a:t>
            </a:r>
          </a:p>
          <a:p>
            <a:pPr indent="304800">
              <a:defRPr/>
            </a:pPr>
            <a:r>
              <a:rPr lang="zh-CN" altLang="en-US" sz="1400">
                <a:ea typeface="宋体" charset="0"/>
                <a:cs typeface="宋体" charset="0"/>
              </a:rPr>
              <a:t> 若要把脑海中的圣经组织起来，一个已被证实的方法就是按</a:t>
            </a:r>
            <a:r>
              <a:rPr lang="zh-CN" altLang="en-US" sz="1400" b="1" i="1">
                <a:ea typeface="黑体" charset="0"/>
                <a:cs typeface="黑体" charset="0"/>
              </a:rPr>
              <a:t>“时间顺序”</a:t>
            </a:r>
            <a:r>
              <a:rPr lang="zh-CN" altLang="en-US" sz="1400" i="1">
                <a:ea typeface="宋体" charset="0"/>
                <a:cs typeface="宋体" charset="0"/>
              </a:rPr>
              <a:t>学习圣经</a:t>
            </a:r>
            <a:r>
              <a:rPr lang="en-US" altLang="zh-CN" sz="1400">
                <a:ea typeface="宋体" charset="0"/>
                <a:cs typeface="宋体" charset="0"/>
              </a:rPr>
              <a:t>——</a:t>
            </a:r>
            <a:r>
              <a:rPr lang="zh-CN" altLang="en-US" sz="1400">
                <a:ea typeface="宋体" charset="0"/>
                <a:cs typeface="宋体" charset="0"/>
              </a:rPr>
              <a:t>即把《旧约》与《新约》中的历史事件按时间顺序串起来。我们把这种方法称为：</a:t>
            </a:r>
          </a:p>
          <a:p>
            <a:pPr indent="304800" algn="ctr">
              <a:defRPr/>
            </a:pPr>
            <a:endParaRPr lang="zh-CN" altLang="en-US" sz="2000" b="1" u="sng">
              <a:ea typeface="黑体" charset="0"/>
              <a:cs typeface="黑体" charset="0"/>
            </a:endParaRPr>
          </a:p>
          <a:p>
            <a:pPr indent="304800" algn="ctr">
              <a:defRPr/>
            </a:pPr>
            <a:r>
              <a:rPr lang="zh-CN" altLang="en-US" sz="2000" b="1" u="sng">
                <a:ea typeface="黑体" charset="0"/>
                <a:cs typeface="黑体" charset="0"/>
              </a:rPr>
              <a:t>年代综览</a:t>
            </a:r>
          </a:p>
          <a:p>
            <a:pPr indent="304800">
              <a:defRPr/>
            </a:pPr>
            <a:endParaRPr lang="zh-TW" altLang="en-US" sz="2000" b="1">
              <a:ea typeface="黑体" charset="0"/>
              <a:cs typeface="黑体" charset="0"/>
            </a:endParaRPr>
          </a:p>
          <a:p>
            <a:pPr indent="304800">
              <a:defRPr/>
            </a:pPr>
            <a:r>
              <a:rPr lang="zh-CN" altLang="en-US" sz="1400">
                <a:ea typeface="宋体" charset="0"/>
                <a:cs typeface="宋体" charset="0"/>
              </a:rPr>
              <a:t>  首先，想一想在档案柜中的档案夹。你将要把自己的</a:t>
            </a:r>
            <a:r>
              <a:rPr lang="zh-CN" altLang="en-US" sz="1400" b="1">
                <a:ea typeface="黑体" charset="0"/>
                <a:cs typeface="黑体" charset="0"/>
              </a:rPr>
              <a:t>“圣经文件”</a:t>
            </a:r>
            <a:r>
              <a:rPr lang="zh-CN" altLang="en-US" sz="1400">
                <a:ea typeface="宋体" charset="0"/>
                <a:cs typeface="宋体" charset="0"/>
              </a:rPr>
              <a:t>组织成脑海中的</a:t>
            </a:r>
            <a:r>
              <a:rPr lang="zh-CN" altLang="en-US" sz="1400" b="1">
                <a:ea typeface="黑体" charset="0"/>
                <a:cs typeface="黑体" charset="0"/>
              </a:rPr>
              <a:t>10个圣经档案夹</a:t>
            </a:r>
            <a:r>
              <a:rPr lang="zh-CN" altLang="en-US" sz="1400">
                <a:ea typeface="宋体" charset="0"/>
                <a:cs typeface="宋体" charset="0"/>
              </a:rPr>
              <a:t>。这十个档案之间特定的顺序要特别记忆清楚，就像将你自己的住所或电话号码熟记于心一样。</a:t>
            </a:r>
            <a:endParaRPr lang="zh-CN" altLang="en-US" sz="1400" b="1">
              <a:ea typeface="宋体" charset="0"/>
              <a:cs typeface="宋体" charset="0"/>
            </a:endParaRPr>
          </a:p>
          <a:p>
            <a:pPr indent="304800">
              <a:defRPr/>
            </a:pPr>
            <a:endParaRPr lang="zh-CN" altLang="en-US" sz="1800" b="1">
              <a:ea typeface="宋体" charset="0"/>
              <a:cs typeface="宋体" charset="0"/>
            </a:endParaRPr>
          </a:p>
          <a:p>
            <a:pPr indent="304800">
              <a:defRPr/>
            </a:pPr>
            <a:r>
              <a:rPr lang="zh-CN" altLang="en-US" sz="1400">
                <a:ea typeface="宋体" charset="0"/>
                <a:cs typeface="宋体" charset="0"/>
              </a:rPr>
              <a:t>	       我们以</a:t>
            </a:r>
            <a:r>
              <a:rPr lang="zh-CN" altLang="en-US" sz="1400" b="1">
                <a:ea typeface="宋体" charset="0"/>
                <a:cs typeface="宋体" charset="0"/>
              </a:rPr>
              <a:t>三个中文字及一个数字</a:t>
            </a:r>
            <a:r>
              <a:rPr lang="zh-CN" altLang="en-US" sz="1400">
                <a:ea typeface="宋体" charset="0"/>
                <a:cs typeface="宋体" charset="0"/>
              </a:rPr>
              <a:t>开始，要牢记</a:t>
            </a:r>
          </a:p>
          <a:p>
            <a:pPr indent="304800">
              <a:defRPr/>
            </a:pPr>
            <a:r>
              <a:rPr lang="zh-CN" altLang="en-US" sz="1400">
                <a:ea typeface="宋体" charset="0"/>
                <a:cs typeface="宋体" charset="0"/>
              </a:rPr>
              <a:t>	      于心：</a:t>
            </a:r>
            <a:endParaRPr lang="zh-TW" altLang="en-US" sz="1400" b="1">
              <a:ea typeface="宋体" charset="0"/>
              <a:cs typeface="宋体" charset="0"/>
            </a:endParaRPr>
          </a:p>
          <a:p>
            <a:pPr indent="304800" algn="ctr">
              <a:defRPr/>
            </a:pPr>
            <a:r>
              <a:rPr lang="zh-CN" altLang="en-US" sz="1400" b="1">
                <a:ea typeface="宋体" charset="0"/>
                <a:cs typeface="宋体" charset="0"/>
              </a:rPr>
              <a:t>造 </a:t>
            </a:r>
            <a:r>
              <a:rPr lang="en-US" altLang="zh-CN" sz="1400" b="1">
                <a:ea typeface="宋体" charset="0"/>
                <a:cs typeface="宋体" charset="0"/>
              </a:rPr>
              <a:t>7 </a:t>
            </a:r>
            <a:r>
              <a:rPr lang="zh-CN" altLang="en-US" sz="1400" b="1">
                <a:ea typeface="宋体" charset="0"/>
                <a:cs typeface="宋体" charset="0"/>
              </a:rPr>
              <a:t>默 主</a:t>
            </a:r>
            <a:endParaRPr lang="zh-TW" altLang="en-US" sz="1400" b="1">
              <a:ea typeface="宋体" charset="0"/>
              <a:cs typeface="宋体" charset="0"/>
            </a:endParaRP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大声重复读出这四个字，让这四个最核心的圣经档案夹及其顺序印在心中：</a:t>
            </a:r>
            <a:endParaRPr lang="zh-CN" altLang="en-US" sz="1400" b="1">
              <a:ea typeface="宋体" charset="0"/>
              <a:cs typeface="宋体" charset="0"/>
            </a:endParaRPr>
          </a:p>
          <a:p>
            <a:pPr indent="304800" algn="ctr">
              <a:defRPr/>
            </a:pPr>
            <a:endParaRPr lang="zh-CN" altLang="en-US" sz="1400" b="1">
              <a:ea typeface="宋体" charset="0"/>
              <a:cs typeface="宋体" charset="0"/>
            </a:endParaRPr>
          </a:p>
          <a:p>
            <a:pPr indent="304800" algn="ctr">
              <a:defRPr/>
            </a:pPr>
            <a:r>
              <a:rPr lang="zh-CN" altLang="en-US" sz="1400" b="1">
                <a:ea typeface="宋体" charset="0"/>
                <a:cs typeface="宋体" charset="0"/>
              </a:rPr>
              <a:t>造 </a:t>
            </a:r>
            <a:r>
              <a:rPr lang="en-US" altLang="zh-CN" sz="1400" b="1">
                <a:ea typeface="宋体" charset="0"/>
                <a:cs typeface="宋体" charset="0"/>
              </a:rPr>
              <a:t>7 </a:t>
            </a:r>
            <a:r>
              <a:rPr lang="zh-CN" altLang="en-US" sz="1400" b="1">
                <a:ea typeface="宋体" charset="0"/>
                <a:cs typeface="宋体" charset="0"/>
              </a:rPr>
              <a:t>默 主</a:t>
            </a:r>
            <a:r>
              <a:rPr lang="en-US" altLang="zh-CN" sz="1400" b="1">
                <a:ea typeface="宋体" charset="0"/>
                <a:cs typeface="宋体" charset="0"/>
              </a:rPr>
              <a:t>….</a:t>
            </a:r>
            <a:r>
              <a:rPr lang="zh-CN" altLang="en-US" sz="1400" b="1">
                <a:ea typeface="宋体" charset="0"/>
                <a:cs typeface="宋体" charset="0"/>
              </a:rPr>
              <a:t>造 </a:t>
            </a:r>
            <a:r>
              <a:rPr lang="en-US" altLang="zh-CN" sz="1400" b="1">
                <a:ea typeface="宋体" charset="0"/>
                <a:cs typeface="宋体" charset="0"/>
              </a:rPr>
              <a:t>7 </a:t>
            </a:r>
            <a:r>
              <a:rPr lang="zh-CN" altLang="en-US" sz="1400" b="1">
                <a:ea typeface="宋体" charset="0"/>
                <a:cs typeface="宋体" charset="0"/>
              </a:rPr>
              <a:t>默 主</a:t>
            </a:r>
            <a:r>
              <a:rPr lang="en-US" altLang="zh-CN" sz="1400" b="1">
                <a:ea typeface="宋体" charset="0"/>
                <a:cs typeface="宋体" charset="0"/>
              </a:rPr>
              <a:t>….</a:t>
            </a:r>
            <a:r>
              <a:rPr lang="zh-CN" altLang="en-US" sz="1400" b="1">
                <a:ea typeface="宋体" charset="0"/>
                <a:cs typeface="宋体" charset="0"/>
              </a:rPr>
              <a:t>造 </a:t>
            </a:r>
            <a:r>
              <a:rPr lang="en-US" altLang="zh-CN" sz="1400" b="1">
                <a:ea typeface="宋体" charset="0"/>
                <a:cs typeface="宋体" charset="0"/>
              </a:rPr>
              <a:t>7 </a:t>
            </a:r>
            <a:r>
              <a:rPr lang="zh-CN" altLang="en-US" sz="1400" b="1">
                <a:ea typeface="宋体" charset="0"/>
                <a:cs typeface="宋体" charset="0"/>
              </a:rPr>
              <a:t>默 主</a:t>
            </a:r>
            <a:r>
              <a:rPr lang="en-US" altLang="zh-CN" sz="1400" b="1">
                <a:ea typeface="宋体" charset="0"/>
                <a:cs typeface="宋体" charset="0"/>
              </a:rPr>
              <a:t>….</a:t>
            </a:r>
            <a:endParaRPr lang="zh-CN" altLang="en-US" sz="1400" b="1">
              <a:ea typeface="宋体" charset="0"/>
              <a:cs typeface="宋体" charset="0"/>
            </a:endParaRPr>
          </a:p>
          <a:p>
            <a:pPr indent="304800">
              <a:defRPr/>
            </a:pPr>
            <a:endParaRPr lang="zh-CN" altLang="en-US" sz="1800" b="1">
              <a:ea typeface="宋体" charset="0"/>
              <a:cs typeface="宋体" charset="0"/>
            </a:endParaRPr>
          </a:p>
          <a:p>
            <a:pPr indent="304800">
              <a:defRPr/>
            </a:pPr>
            <a:r>
              <a:rPr lang="zh-CN" altLang="en-US" sz="1400">
                <a:ea typeface="宋体" charset="0"/>
                <a:cs typeface="宋体" charset="0"/>
              </a:rPr>
              <a:t>                    是否注意到数字“</a:t>
            </a:r>
            <a:r>
              <a:rPr lang="en-US" altLang="zh-CN" sz="1400">
                <a:ea typeface="宋体" charset="0"/>
                <a:cs typeface="宋体" charset="0"/>
              </a:rPr>
              <a:t>7”</a:t>
            </a:r>
            <a:r>
              <a:rPr lang="zh-CN" altLang="en-US" sz="1400">
                <a:ea typeface="宋体" charset="0"/>
                <a:cs typeface="宋体" charset="0"/>
              </a:rPr>
              <a:t>的中间划了一道破折线</a:t>
            </a:r>
          </a:p>
          <a:p>
            <a:pPr indent="304800">
              <a:defRPr/>
            </a:pPr>
            <a:r>
              <a:rPr lang="zh-CN" altLang="en-US" sz="1400">
                <a:ea typeface="宋体" charset="0"/>
                <a:cs typeface="宋体" charset="0"/>
              </a:rPr>
              <a:t>                    呢？这是一个重要的提示</a:t>
            </a:r>
            <a:r>
              <a:rPr lang="en-US" altLang="zh-CN" sz="1400">
                <a:ea typeface="宋体" charset="0"/>
                <a:cs typeface="宋体" charset="0"/>
              </a:rPr>
              <a:t>——</a:t>
            </a:r>
            <a:r>
              <a:rPr lang="zh-CN" altLang="en-US" sz="1400">
                <a:ea typeface="宋体" charset="0"/>
                <a:cs typeface="宋体" charset="0"/>
              </a:rPr>
              <a:t>一个思考的线</a:t>
            </a:r>
          </a:p>
          <a:p>
            <a:pPr indent="304800">
              <a:defRPr/>
            </a:pPr>
            <a:r>
              <a:rPr lang="zh-CN" altLang="en-US" sz="1400">
                <a:ea typeface="宋体" charset="0"/>
                <a:cs typeface="宋体" charset="0"/>
              </a:rPr>
              <a:t>                   索，请随时记在心中。这条破折线将</a:t>
            </a:r>
            <a:r>
              <a:rPr lang="en-US" altLang="zh-CN" sz="1400">
                <a:ea typeface="宋体" charset="0"/>
                <a:cs typeface="宋体" charset="0"/>
              </a:rPr>
              <a:t>7</a:t>
            </a:r>
            <a:r>
              <a:rPr lang="zh-CN" altLang="en-US" sz="1400">
                <a:ea typeface="宋体" charset="0"/>
                <a:cs typeface="宋体" charset="0"/>
              </a:rPr>
              <a:t>分为</a:t>
            </a:r>
          </a:p>
          <a:p>
            <a:pPr indent="304800">
              <a:defRPr/>
            </a:pPr>
            <a:r>
              <a:rPr lang="zh-CN" altLang="en-US" sz="1400">
                <a:ea typeface="宋体" charset="0"/>
                <a:cs typeface="宋体" charset="0"/>
              </a:rPr>
              <a:t>	      两半。所以，问你自己一个问题：“</a:t>
            </a:r>
            <a:r>
              <a:rPr lang="en-US" altLang="zh-CN" sz="1400">
                <a:ea typeface="宋体" charset="0"/>
                <a:cs typeface="宋体" charset="0"/>
              </a:rPr>
              <a:t>7</a:t>
            </a:r>
            <a:r>
              <a:rPr lang="zh-CN" altLang="en-US" sz="1400">
                <a:ea typeface="宋体" charset="0"/>
                <a:cs typeface="宋体" charset="0"/>
              </a:rPr>
              <a:t>是由哪两个数字得出的呢？”一种可能的（并且是正确的）答案是：</a:t>
            </a:r>
            <a:endParaRPr lang="zh-CN" altLang="en-US" sz="1400" b="1">
              <a:ea typeface="宋体" charset="0"/>
              <a:cs typeface="宋体" charset="0"/>
            </a:endParaRPr>
          </a:p>
          <a:p>
            <a:pPr indent="304800" algn="ctr">
              <a:defRPr/>
            </a:pPr>
            <a:endParaRPr lang="en-US" altLang="zh-CN" sz="1400" b="1">
              <a:ea typeface="宋体" charset="0"/>
              <a:cs typeface="宋体" charset="0"/>
            </a:endParaRPr>
          </a:p>
          <a:p>
            <a:pPr indent="304800" algn="ctr">
              <a:defRPr/>
            </a:pPr>
            <a:r>
              <a:rPr lang="en-US" altLang="zh-CN" sz="1400" b="1">
                <a:ea typeface="宋体" charset="0"/>
                <a:cs typeface="宋体" charset="0"/>
              </a:rPr>
              <a:t>4</a:t>
            </a:r>
            <a:r>
              <a:rPr lang="zh-CN" altLang="en-US" sz="1400" b="1">
                <a:ea typeface="宋体" charset="0"/>
                <a:cs typeface="宋体" charset="0"/>
              </a:rPr>
              <a:t>和</a:t>
            </a:r>
            <a:r>
              <a:rPr lang="en-US" altLang="zh-CN" sz="1400" b="1">
                <a:ea typeface="宋体" charset="0"/>
                <a:cs typeface="宋体" charset="0"/>
              </a:rPr>
              <a:t>3</a:t>
            </a:r>
            <a:endParaRPr lang="zh-CN" altLang="en-US" sz="1400" b="1">
              <a:ea typeface="宋体" charset="0"/>
              <a:cs typeface="宋体" charset="0"/>
            </a:endParaRPr>
          </a:p>
        </p:txBody>
      </p:sp>
      <p:sp>
        <p:nvSpPr>
          <p:cNvPr id="23555"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3556"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3557"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3558"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8</a:t>
            </a:r>
          </a:p>
        </p:txBody>
      </p:sp>
      <p:sp>
        <p:nvSpPr>
          <p:cNvPr id="23559" name="Rectangle 7"/>
          <p:cNvSpPr>
            <a:spLocks noGrp="1" noChangeArrowheads="1"/>
          </p:cNvSpPr>
          <p:nvPr>
            <p:ph type="body" sz="half" idx="2"/>
          </p:nvPr>
        </p:nvSpPr>
        <p:spPr>
          <a:xfrm>
            <a:off x="5229225" y="428625"/>
            <a:ext cx="1368425" cy="7566025"/>
          </a:xfrm>
        </p:spPr>
        <p:txBody>
          <a:bodyPr/>
          <a:lstStyle/>
          <a:p>
            <a:pPr algn="ctr" eaLnBrk="1" hangingPunct="1">
              <a:lnSpc>
                <a:spcPct val="90000"/>
              </a:lnSpc>
              <a:buFontTx/>
              <a:buNone/>
              <a:defRPr/>
            </a:pPr>
            <a:r>
              <a:rPr lang="zh-CN" altLang="en-US" sz="1400" b="1" i="1" smtClean="0">
                <a:ea typeface="宋体" charset="0"/>
                <a:cs typeface="宋体" charset="0"/>
              </a:rPr>
              <a:t>进展点</a:t>
            </a:r>
            <a:endParaRPr lang="zh-CN" altLang="en-US" sz="1400" smtClean="0">
              <a:ea typeface="宋体" charset="0"/>
              <a:cs typeface="宋体" charset="0"/>
            </a:endParaRPr>
          </a:p>
          <a:p>
            <a:pPr algn="r" eaLnBrk="1" hangingPunct="1">
              <a:lnSpc>
                <a:spcPct val="90000"/>
              </a:lnSpc>
              <a:buFontTx/>
              <a:buNone/>
              <a:defRPr/>
            </a:pPr>
            <a:endParaRPr lang="en-US" altLang="zh-CN" sz="1400" smtClean="0">
              <a:ea typeface="宋体" charset="0"/>
              <a:cs typeface="宋体" charset="0"/>
            </a:endParaRPr>
          </a:p>
          <a:p>
            <a:pPr algn="r" eaLnBrk="1" hangingPunct="1">
              <a:lnSpc>
                <a:spcPct val="90000"/>
              </a:lnSpc>
              <a:buFontTx/>
              <a:buNone/>
              <a:defRPr/>
            </a:pPr>
            <a:r>
              <a:rPr lang="zh-CN" altLang="en-US" sz="1200" smtClean="0">
                <a:ea typeface="宋体" charset="0"/>
                <a:cs typeface="宋体" charset="0"/>
              </a:rPr>
              <a:t>圣经“年代综览”的重要性</a:t>
            </a:r>
            <a:endParaRPr lang="en-US" altLang="zh-CN" sz="1200" smtClean="0">
              <a:ea typeface="宋体" charset="0"/>
              <a:cs typeface="宋体" charset="0"/>
            </a:endParaRPr>
          </a:p>
          <a:p>
            <a:pPr algn="r" eaLnBrk="1" hangingPunct="1">
              <a:lnSpc>
                <a:spcPct val="90000"/>
              </a:lnSpc>
              <a:buFontTx/>
              <a:buNone/>
              <a:defRPr/>
            </a:pPr>
            <a:endParaRPr lang="zh-CN" altLang="en-US" sz="1400" smtClean="0">
              <a:ea typeface="宋体" charset="0"/>
              <a:cs typeface="宋体" charset="0"/>
            </a:endParaRPr>
          </a:p>
          <a:p>
            <a:pPr algn="r" eaLnBrk="1" hangingPunct="1">
              <a:lnSpc>
                <a:spcPct val="90000"/>
              </a:lnSpc>
              <a:buFontTx/>
              <a:buNone/>
              <a:defRPr/>
            </a:pPr>
            <a:endParaRPr lang="en-US" altLang="zh-CN" sz="1400" i="1" smtClean="0">
              <a:ea typeface="宋体" charset="0"/>
              <a:cs typeface="宋体" charset="0"/>
            </a:endParaRPr>
          </a:p>
          <a:p>
            <a:pPr algn="r" eaLnBrk="1" hangingPunct="1">
              <a:lnSpc>
                <a:spcPct val="90000"/>
              </a:lnSpc>
              <a:buFontTx/>
              <a:buNone/>
              <a:defRPr/>
            </a:pPr>
            <a:endParaRPr lang="en-US" altLang="zh-CN" sz="1400" i="1" smtClean="0">
              <a:ea typeface="宋体" charset="0"/>
              <a:cs typeface="宋体" charset="0"/>
            </a:endParaRPr>
          </a:p>
          <a:p>
            <a:pPr algn="r" eaLnBrk="1" hangingPunct="1">
              <a:lnSpc>
                <a:spcPct val="90000"/>
              </a:lnSpc>
              <a:buFontTx/>
              <a:buNone/>
              <a:defRPr/>
            </a:pPr>
            <a:endParaRPr lang="en-US" altLang="zh-CN" sz="1400" i="1" smtClean="0">
              <a:ea typeface="宋体" charset="0"/>
              <a:cs typeface="宋体" charset="0"/>
            </a:endParaRPr>
          </a:p>
          <a:p>
            <a:pPr algn="r" eaLnBrk="1" hangingPunct="1">
              <a:lnSpc>
                <a:spcPct val="90000"/>
              </a:lnSpc>
              <a:buFontTx/>
              <a:buNone/>
              <a:defRPr/>
            </a:pPr>
            <a:endParaRPr lang="en-US" altLang="zh-CN" sz="1400" i="1" smtClean="0">
              <a:ea typeface="宋体" charset="0"/>
              <a:cs typeface="宋体" charset="0"/>
            </a:endParaRPr>
          </a:p>
          <a:p>
            <a:pPr algn="r" eaLnBrk="1" hangingPunct="1">
              <a:lnSpc>
                <a:spcPct val="90000"/>
              </a:lnSpc>
              <a:buFontTx/>
              <a:buNone/>
              <a:defRPr/>
            </a:pPr>
            <a:endParaRPr lang="en-US" altLang="zh-CN" sz="1400" i="1" smtClean="0">
              <a:ea typeface="宋体" charset="0"/>
              <a:cs typeface="宋体" charset="0"/>
            </a:endParaRPr>
          </a:p>
          <a:p>
            <a:pPr algn="r" eaLnBrk="1" hangingPunct="1">
              <a:lnSpc>
                <a:spcPct val="90000"/>
              </a:lnSpc>
              <a:buFontTx/>
              <a:buNone/>
              <a:defRPr/>
            </a:pPr>
            <a:endParaRPr lang="en-US" altLang="zh-CN" sz="1400" i="1" smtClean="0">
              <a:ea typeface="宋体" charset="0"/>
              <a:cs typeface="宋体" charset="0"/>
            </a:endParaRPr>
          </a:p>
          <a:p>
            <a:pPr algn="r" eaLnBrk="1" hangingPunct="1">
              <a:lnSpc>
                <a:spcPct val="90000"/>
              </a:lnSpc>
              <a:buFontTx/>
              <a:buNone/>
              <a:defRPr/>
            </a:pPr>
            <a:endParaRPr lang="en-US" altLang="zh-CN" sz="1400" i="1" smtClean="0">
              <a:ea typeface="宋体" charset="0"/>
              <a:cs typeface="宋体" charset="0"/>
            </a:endParaRPr>
          </a:p>
          <a:p>
            <a:pPr algn="r" eaLnBrk="1" hangingPunct="1">
              <a:lnSpc>
                <a:spcPct val="90000"/>
              </a:lnSpc>
              <a:buFontTx/>
              <a:buNone/>
              <a:defRPr/>
            </a:pPr>
            <a:endParaRPr lang="zh-CN" altLang="en-US" sz="1400" b="1" i="1" smtClean="0">
              <a:ea typeface="宋体" charset="0"/>
              <a:cs typeface="宋体" charset="0"/>
            </a:endParaRPr>
          </a:p>
          <a:p>
            <a:pPr algn="r" eaLnBrk="1" hangingPunct="1">
              <a:lnSpc>
                <a:spcPct val="90000"/>
              </a:lnSpc>
              <a:buFontTx/>
              <a:buNone/>
              <a:defRPr/>
            </a:pPr>
            <a:endParaRPr lang="zh-CN" altLang="en-US" sz="1400" b="1" i="1" smtClean="0">
              <a:ea typeface="宋体" charset="0"/>
              <a:cs typeface="宋体" charset="0"/>
            </a:endParaRPr>
          </a:p>
          <a:p>
            <a:pPr algn="r" eaLnBrk="1" hangingPunct="1">
              <a:lnSpc>
                <a:spcPct val="90000"/>
              </a:lnSpc>
              <a:buFontTx/>
              <a:buNone/>
              <a:defRPr/>
            </a:pPr>
            <a:endParaRPr lang="zh-CN" altLang="en-US" sz="1400" b="1" i="1" smtClean="0">
              <a:ea typeface="宋体" charset="0"/>
              <a:cs typeface="宋体" charset="0"/>
            </a:endParaRPr>
          </a:p>
          <a:p>
            <a:pPr algn="r" eaLnBrk="1" hangingPunct="1">
              <a:lnSpc>
                <a:spcPct val="90000"/>
              </a:lnSpc>
              <a:buFontTx/>
              <a:buNone/>
              <a:defRPr/>
            </a:pPr>
            <a:endParaRPr lang="zh-CN" altLang="en-US" sz="1400" b="1" i="1" smtClean="0">
              <a:ea typeface="宋体" charset="0"/>
              <a:cs typeface="宋体" charset="0"/>
            </a:endParaRPr>
          </a:p>
          <a:p>
            <a:pPr algn="ctr" eaLnBrk="1" hangingPunct="1">
              <a:lnSpc>
                <a:spcPct val="90000"/>
              </a:lnSpc>
              <a:buFontTx/>
              <a:buNone/>
              <a:defRPr/>
            </a:pPr>
            <a:endParaRPr lang="en-US" altLang="zh-CN" sz="1400" b="1" i="1" smtClean="0">
              <a:ea typeface="宋体" charset="0"/>
              <a:cs typeface="宋体" charset="0"/>
            </a:endParaRPr>
          </a:p>
          <a:p>
            <a:pPr algn="r" eaLnBrk="1" hangingPunct="1">
              <a:lnSpc>
                <a:spcPct val="90000"/>
              </a:lnSpc>
              <a:buFontTx/>
              <a:buNone/>
              <a:defRPr/>
            </a:pPr>
            <a:endParaRPr lang="en-US" altLang="zh-CN" sz="1400" i="1" smtClean="0">
              <a:ea typeface="宋体" charset="0"/>
              <a:cs typeface="宋体" charset="0"/>
            </a:endParaRPr>
          </a:p>
          <a:p>
            <a:pPr algn="r" eaLnBrk="1" hangingPunct="1">
              <a:lnSpc>
                <a:spcPct val="90000"/>
              </a:lnSpc>
              <a:buFontTx/>
              <a:buNone/>
              <a:defRPr/>
            </a:pPr>
            <a:endParaRPr lang="zh-CN" altLang="en-US" sz="1400" i="1" smtClean="0">
              <a:ea typeface="宋体" charset="0"/>
              <a:cs typeface="宋体" charset="0"/>
            </a:endParaRPr>
          </a:p>
          <a:p>
            <a:pPr algn="r" eaLnBrk="1" hangingPunct="1">
              <a:lnSpc>
                <a:spcPct val="90000"/>
              </a:lnSpc>
              <a:buFontTx/>
              <a:buNone/>
              <a:defRPr/>
            </a:pPr>
            <a:endParaRPr lang="zh-CN" altLang="en-US" sz="1200" i="1" smtClean="0">
              <a:ea typeface="宋体" charset="0"/>
              <a:cs typeface="宋体" charset="0"/>
            </a:endParaRPr>
          </a:p>
          <a:p>
            <a:pPr algn="r" eaLnBrk="1" hangingPunct="1">
              <a:lnSpc>
                <a:spcPct val="90000"/>
              </a:lnSpc>
              <a:buFontTx/>
              <a:buNone/>
              <a:defRPr/>
            </a:pPr>
            <a:endParaRPr lang="zh-CN" altLang="en-US" sz="1200" i="1" smtClean="0">
              <a:ea typeface="宋体" charset="0"/>
              <a:cs typeface="宋体" charset="0"/>
            </a:endParaRPr>
          </a:p>
          <a:p>
            <a:pPr algn="r" eaLnBrk="1" hangingPunct="1">
              <a:lnSpc>
                <a:spcPct val="90000"/>
              </a:lnSpc>
              <a:buFontTx/>
              <a:buNone/>
              <a:defRPr/>
            </a:pPr>
            <a:endParaRPr lang="zh-CN" altLang="en-US" sz="1200" i="1" smtClean="0">
              <a:ea typeface="宋体" charset="0"/>
              <a:cs typeface="宋体" charset="0"/>
            </a:endParaRPr>
          </a:p>
          <a:p>
            <a:pPr algn="ctr" eaLnBrk="1" hangingPunct="1">
              <a:lnSpc>
                <a:spcPct val="90000"/>
              </a:lnSpc>
              <a:buFontTx/>
              <a:buNone/>
              <a:defRPr/>
            </a:pPr>
            <a:endParaRPr lang="zh-CN" altLang="en-US" sz="1200" i="1" smtClean="0">
              <a:ea typeface="宋体" charset="0"/>
              <a:cs typeface="宋体" charset="0"/>
            </a:endParaRPr>
          </a:p>
          <a:p>
            <a:pPr algn="ctr" eaLnBrk="1" hangingPunct="1">
              <a:lnSpc>
                <a:spcPct val="90000"/>
              </a:lnSpc>
              <a:buFontTx/>
              <a:buNone/>
              <a:defRPr/>
            </a:pPr>
            <a:endParaRPr lang="zh-CN" altLang="en-US" sz="1200" i="1" smtClean="0">
              <a:ea typeface="宋体" charset="0"/>
              <a:cs typeface="宋体" charset="0"/>
            </a:endParaRPr>
          </a:p>
          <a:p>
            <a:pPr algn="ctr" eaLnBrk="1" hangingPunct="1">
              <a:lnSpc>
                <a:spcPct val="90000"/>
              </a:lnSpc>
              <a:buFontTx/>
              <a:buNone/>
              <a:defRPr/>
            </a:pPr>
            <a:endParaRPr lang="zh-CN" altLang="en-US" sz="1200" i="1" smtClean="0">
              <a:ea typeface="宋体" charset="0"/>
              <a:cs typeface="宋体" charset="0"/>
            </a:endParaRPr>
          </a:p>
          <a:p>
            <a:pPr algn="ctr" eaLnBrk="1" hangingPunct="1">
              <a:lnSpc>
                <a:spcPct val="90000"/>
              </a:lnSpc>
              <a:buFontTx/>
              <a:buNone/>
              <a:defRPr/>
            </a:pPr>
            <a:endParaRPr lang="zh-CN" altLang="en-US" sz="1200" i="1" smtClean="0">
              <a:ea typeface="宋体" charset="0"/>
              <a:cs typeface="宋体" charset="0"/>
            </a:endParaRPr>
          </a:p>
          <a:p>
            <a:pPr algn="ctr" eaLnBrk="1" hangingPunct="1">
              <a:lnSpc>
                <a:spcPct val="90000"/>
              </a:lnSpc>
              <a:buFontTx/>
              <a:buNone/>
              <a:defRPr/>
            </a:pPr>
            <a:endParaRPr lang="zh-CN" altLang="en-US" sz="1200" i="1" smtClean="0">
              <a:ea typeface="宋体" charset="0"/>
              <a:cs typeface="宋体" charset="0"/>
            </a:endParaRPr>
          </a:p>
          <a:p>
            <a:pPr algn="ctr" eaLnBrk="1" hangingPunct="1">
              <a:lnSpc>
                <a:spcPct val="90000"/>
              </a:lnSpc>
              <a:buFontTx/>
              <a:buNone/>
              <a:defRPr/>
            </a:pPr>
            <a:endParaRPr lang="zh-CN" altLang="en-US" sz="1200" i="1" smtClean="0">
              <a:ea typeface="宋体" charset="0"/>
              <a:cs typeface="宋体" charset="0"/>
            </a:endParaRPr>
          </a:p>
          <a:p>
            <a:pPr algn="ctr" eaLnBrk="1" hangingPunct="1">
              <a:lnSpc>
                <a:spcPct val="90000"/>
              </a:lnSpc>
              <a:buFontTx/>
              <a:buNone/>
              <a:defRPr/>
            </a:pPr>
            <a:endParaRPr lang="zh-CN" altLang="en-US" sz="1200" i="1" smtClean="0">
              <a:ea typeface="宋体" charset="0"/>
              <a:cs typeface="宋体" charset="0"/>
            </a:endParaRPr>
          </a:p>
          <a:p>
            <a:pPr algn="ctr" eaLnBrk="1" hangingPunct="1">
              <a:lnSpc>
                <a:spcPct val="90000"/>
              </a:lnSpc>
              <a:buFontTx/>
              <a:buNone/>
              <a:defRPr/>
            </a:pPr>
            <a:r>
              <a:rPr lang="zh-CN" altLang="en-US" sz="1200" i="1" smtClean="0">
                <a:ea typeface="宋体" charset="0"/>
                <a:cs typeface="宋体" charset="0"/>
              </a:rPr>
              <a:t>由</a:t>
            </a:r>
            <a:endParaRPr lang="zh-CN" altLang="en-US" sz="1400" i="1" smtClean="0">
              <a:ea typeface="宋体" charset="0"/>
              <a:cs typeface="宋体" charset="0"/>
            </a:endParaRPr>
          </a:p>
          <a:p>
            <a:pPr algn="ctr" eaLnBrk="1" hangingPunct="1">
              <a:lnSpc>
                <a:spcPct val="90000"/>
              </a:lnSpc>
              <a:spcBef>
                <a:spcPct val="0"/>
              </a:spcBef>
              <a:buFontTx/>
              <a:buNone/>
              <a:defRPr/>
            </a:pPr>
            <a:r>
              <a:rPr lang="zh-CN" altLang="en-US" sz="1200" b="1" smtClean="0">
                <a:ea typeface="宋体" charset="0"/>
                <a:cs typeface="宋体" charset="0"/>
              </a:rPr>
              <a:t>造 </a:t>
            </a:r>
            <a:r>
              <a:rPr lang="en-US" altLang="zh-CN" sz="1200" b="1" smtClean="0">
                <a:ea typeface="宋体" charset="0"/>
                <a:cs typeface="宋体" charset="0"/>
              </a:rPr>
              <a:t>7 </a:t>
            </a:r>
            <a:r>
              <a:rPr lang="zh-CN" altLang="en-US" sz="1200" b="1" smtClean="0">
                <a:ea typeface="宋体" charset="0"/>
                <a:cs typeface="宋体" charset="0"/>
              </a:rPr>
              <a:t>默 主</a:t>
            </a:r>
            <a:endParaRPr lang="zh-TW" altLang="en-US" sz="1200" b="1" smtClean="0">
              <a:ea typeface="宋体" charset="0"/>
              <a:cs typeface="宋体" charset="0"/>
            </a:endParaRPr>
          </a:p>
          <a:p>
            <a:pPr algn="ctr" eaLnBrk="1" hangingPunct="1">
              <a:lnSpc>
                <a:spcPct val="90000"/>
              </a:lnSpc>
              <a:buFontTx/>
              <a:buNone/>
              <a:defRPr/>
            </a:pPr>
            <a:r>
              <a:rPr lang="zh-CN" altLang="en-US" sz="1200" i="1" smtClean="0">
                <a:ea typeface="宋体" charset="0"/>
                <a:cs typeface="宋体" charset="0"/>
              </a:rPr>
              <a:t>开始发展为：</a:t>
            </a:r>
          </a:p>
          <a:p>
            <a:pPr algn="ctr" eaLnBrk="1" hangingPunct="1">
              <a:lnSpc>
                <a:spcPct val="90000"/>
              </a:lnSpc>
              <a:buFontTx/>
              <a:buNone/>
              <a:defRPr/>
            </a:pPr>
            <a:endParaRPr lang="en-US" altLang="zh-CN" sz="1200" b="1" smtClean="0">
              <a:ea typeface="宋体" charset="0"/>
              <a:cs typeface="宋体" charset="0"/>
            </a:endParaRPr>
          </a:p>
        </p:txBody>
      </p:sp>
      <p:sp>
        <p:nvSpPr>
          <p:cNvPr id="23560"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3563" name="Line 11"/>
          <p:cNvSpPr>
            <a:spLocks noChangeShapeType="1"/>
          </p:cNvSpPr>
          <p:nvPr/>
        </p:nvSpPr>
        <p:spPr bwMode="auto">
          <a:xfrm>
            <a:off x="2565400" y="550068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3565" name="Line 13"/>
          <p:cNvSpPr>
            <a:spLocks noChangeShapeType="1"/>
          </p:cNvSpPr>
          <p:nvPr/>
        </p:nvSpPr>
        <p:spPr bwMode="auto">
          <a:xfrm>
            <a:off x="1557338" y="6537325"/>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3569" name="Line 17"/>
          <p:cNvSpPr>
            <a:spLocks noChangeShapeType="1"/>
          </p:cNvSpPr>
          <p:nvPr/>
        </p:nvSpPr>
        <p:spPr bwMode="auto">
          <a:xfrm>
            <a:off x="2420938" y="666908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1844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688" y="1754188"/>
            <a:ext cx="1295400"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4" name="Text Box 42"/>
          <p:cNvSpPr txBox="1">
            <a:spLocks noChangeArrowheads="1"/>
          </p:cNvSpPr>
          <p:nvPr/>
        </p:nvSpPr>
        <p:spPr bwMode="auto">
          <a:xfrm flipH="1">
            <a:off x="5661025" y="2378075"/>
            <a:ext cx="4318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altLang="zh-CN">
                <a:solidFill>
                  <a:schemeClr val="bg2"/>
                </a:solidFill>
                <a:latin typeface="Century Gothic" charset="0"/>
                <a:ea typeface="宋体" charset="0"/>
                <a:cs typeface="宋体" charset="0"/>
              </a:rPr>
              <a:t>圣经</a:t>
            </a:r>
          </a:p>
          <a:p>
            <a:pPr eaLnBrk="0" hangingPunct="0">
              <a:defRPr/>
            </a:pPr>
            <a:r>
              <a:rPr lang="zh-CN" altLang="en-US">
                <a:solidFill>
                  <a:schemeClr val="bg2"/>
                </a:solidFill>
                <a:latin typeface="Century Gothic" charset="0"/>
                <a:ea typeface="宋体" charset="0"/>
                <a:cs typeface="宋体" charset="0"/>
              </a:rPr>
              <a:t>档案</a:t>
            </a:r>
            <a:endParaRPr lang="en-US" altLang="zh-CN">
              <a:solidFill>
                <a:schemeClr val="bg2"/>
              </a:solidFill>
              <a:latin typeface="Century Gothic" charset="0"/>
              <a:ea typeface="宋体" charset="0"/>
              <a:cs typeface="宋体" charset="0"/>
            </a:endParaRPr>
          </a:p>
        </p:txBody>
      </p:sp>
      <p:sp>
        <p:nvSpPr>
          <p:cNvPr id="23597" name="Line 45"/>
          <p:cNvSpPr>
            <a:spLocks noChangeShapeType="1"/>
          </p:cNvSpPr>
          <p:nvPr/>
        </p:nvSpPr>
        <p:spPr bwMode="auto">
          <a:xfrm>
            <a:off x="2708275" y="5457825"/>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3598" name="Line 46"/>
          <p:cNvSpPr>
            <a:spLocks noChangeShapeType="1"/>
          </p:cNvSpPr>
          <p:nvPr/>
        </p:nvSpPr>
        <p:spPr bwMode="auto">
          <a:xfrm>
            <a:off x="2565400" y="6537325"/>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3599" name="Line 47"/>
          <p:cNvSpPr>
            <a:spLocks noChangeShapeType="1"/>
          </p:cNvSpPr>
          <p:nvPr/>
        </p:nvSpPr>
        <p:spPr bwMode="auto">
          <a:xfrm>
            <a:off x="3573463" y="6537325"/>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3601" name="Line 49"/>
          <p:cNvSpPr>
            <a:spLocks noChangeShapeType="1"/>
          </p:cNvSpPr>
          <p:nvPr/>
        </p:nvSpPr>
        <p:spPr bwMode="auto">
          <a:xfrm>
            <a:off x="5734050" y="7113588"/>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3602" name="Line 50"/>
          <p:cNvSpPr>
            <a:spLocks noChangeShapeType="1"/>
          </p:cNvSpPr>
          <p:nvPr/>
        </p:nvSpPr>
        <p:spPr bwMode="auto">
          <a:xfrm>
            <a:off x="5662613" y="7616825"/>
            <a:ext cx="7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3603" name="Text Box 51"/>
          <p:cNvSpPr txBox="1">
            <a:spLocks noChangeArrowheads="1"/>
          </p:cNvSpPr>
          <p:nvPr/>
        </p:nvSpPr>
        <p:spPr bwMode="auto">
          <a:xfrm>
            <a:off x="5489575" y="4376738"/>
            <a:ext cx="963613" cy="18319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zh-CN" altLang="en-US" sz="1600" b="1" i="1">
                <a:ea typeface="宋体" charset="0"/>
                <a:cs typeface="宋体" charset="0"/>
              </a:rPr>
              <a:t>注意：请参考学习帮助</a:t>
            </a:r>
            <a:r>
              <a:rPr lang="en-US" altLang="zh-CN" sz="1600" b="1" i="1">
                <a:ea typeface="宋体" charset="0"/>
                <a:cs typeface="宋体" charset="0"/>
              </a:rPr>
              <a:t>#01</a:t>
            </a:r>
            <a:r>
              <a:rPr lang="zh-CN" altLang="en-US" sz="1600" b="1" i="1">
                <a:ea typeface="宋体" charset="0"/>
                <a:cs typeface="宋体" charset="0"/>
              </a:rPr>
              <a:t>和</a:t>
            </a:r>
            <a:r>
              <a:rPr lang="en-US" altLang="zh-CN" sz="1600" b="1" i="1">
                <a:ea typeface="宋体" charset="0"/>
                <a:cs typeface="宋体" charset="0"/>
              </a:rPr>
              <a:t>#02</a:t>
            </a:r>
            <a:r>
              <a:rPr lang="zh-CN" altLang="en-US" sz="1600" b="1" i="1">
                <a:ea typeface="宋体" charset="0"/>
                <a:cs typeface="宋体" charset="0"/>
              </a:rPr>
              <a:t>帮助你掌握这部分</a:t>
            </a:r>
          </a:p>
        </p:txBody>
      </p:sp>
      <p:sp>
        <p:nvSpPr>
          <p:cNvPr id="23607" name="Rectangle 55"/>
          <p:cNvSpPr>
            <a:spLocks noChangeArrowheads="1"/>
          </p:cNvSpPr>
          <p:nvPr/>
        </p:nvSpPr>
        <p:spPr bwMode="auto">
          <a:xfrm>
            <a:off x="549275" y="4953000"/>
            <a:ext cx="915988" cy="762000"/>
          </a:xfrm>
          <a:prstGeom prst="rect">
            <a:avLst/>
          </a:prstGeom>
          <a:solidFill>
            <a:schemeClr val="bg1"/>
          </a:solidFill>
          <a:ln w="19050">
            <a:solidFill>
              <a:schemeClr val="tx1"/>
            </a:solidFill>
            <a:miter lim="800000"/>
            <a:headEnd/>
            <a:tailEnd/>
          </a:ln>
          <a:effectLst>
            <a:outerShdw blurRad="63500" dist="107763" dir="2700000" algn="ctr" rotWithShape="0">
              <a:schemeClr val="tx1">
                <a:alpha val="74998"/>
              </a:schemeClr>
            </a:outerShdw>
          </a:effectLst>
        </p:spPr>
        <p:txBody>
          <a:bodyPr wrap="none" anchor="ctr"/>
          <a:lstStyle/>
          <a:p>
            <a:pPr algn="ctr">
              <a:defRPr/>
            </a:pPr>
            <a:r>
              <a:rPr lang="zh-CN" altLang="en-US" sz="1600" b="1">
                <a:ea typeface="宋体" charset="0"/>
                <a:cs typeface="宋体" charset="0"/>
              </a:rPr>
              <a:t>第一步</a:t>
            </a:r>
          </a:p>
        </p:txBody>
      </p:sp>
      <p:sp>
        <p:nvSpPr>
          <p:cNvPr id="23608" name="Rectangle 56"/>
          <p:cNvSpPr>
            <a:spLocks noChangeArrowheads="1"/>
          </p:cNvSpPr>
          <p:nvPr/>
        </p:nvSpPr>
        <p:spPr bwMode="auto">
          <a:xfrm>
            <a:off x="549275" y="6897688"/>
            <a:ext cx="915988" cy="762000"/>
          </a:xfrm>
          <a:prstGeom prst="rect">
            <a:avLst/>
          </a:prstGeom>
          <a:solidFill>
            <a:schemeClr val="bg1"/>
          </a:solidFill>
          <a:ln w="19050">
            <a:solidFill>
              <a:schemeClr val="tx1"/>
            </a:solidFill>
            <a:miter lim="800000"/>
            <a:headEnd/>
            <a:tailEnd/>
          </a:ln>
          <a:effectLst>
            <a:outerShdw blurRad="63500" dist="107763" dir="2700000" algn="ctr" rotWithShape="0">
              <a:schemeClr val="tx1">
                <a:alpha val="74998"/>
              </a:schemeClr>
            </a:outerShdw>
          </a:effectLst>
        </p:spPr>
        <p:txBody>
          <a:bodyPr wrap="none" anchor="ctr"/>
          <a:lstStyle/>
          <a:p>
            <a:pPr algn="ctr">
              <a:defRPr/>
            </a:pPr>
            <a:r>
              <a:rPr lang="zh-CN" altLang="en-US" sz="1600" b="1">
                <a:ea typeface="宋体" charset="0"/>
                <a:cs typeface="宋体" charset="0"/>
              </a:rPr>
              <a:t>第二步</a:t>
            </a:r>
          </a:p>
        </p:txBody>
      </p:sp>
      <p:sp>
        <p:nvSpPr>
          <p:cNvPr id="23609" name="Text Box 57"/>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09600" y="1112838"/>
            <a:ext cx="4608513" cy="753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ea typeface="宋体" charset="0"/>
                <a:cs typeface="宋体" charset="0"/>
              </a:rPr>
              <a:t>  因此，“造</a:t>
            </a:r>
            <a:r>
              <a:rPr lang="en-US" altLang="zh-CN" sz="1400">
                <a:ea typeface="宋体" charset="0"/>
                <a:cs typeface="宋体" charset="0"/>
              </a:rPr>
              <a:t>7</a:t>
            </a:r>
            <a:r>
              <a:rPr lang="zh-CN" altLang="en-US" sz="1400">
                <a:ea typeface="宋体" charset="0"/>
                <a:cs typeface="宋体" charset="0"/>
              </a:rPr>
              <a:t>默主”中，将“</a:t>
            </a:r>
            <a:r>
              <a:rPr lang="en-US" altLang="zh-CN" sz="1400">
                <a:ea typeface="宋体" charset="0"/>
                <a:cs typeface="宋体" charset="0"/>
              </a:rPr>
              <a:t>7”</a:t>
            </a:r>
            <a:r>
              <a:rPr lang="zh-CN" altLang="en-US" sz="1400">
                <a:ea typeface="宋体" charset="0"/>
                <a:cs typeface="宋体" charset="0"/>
              </a:rPr>
              <a:t>分为“</a:t>
            </a:r>
            <a:r>
              <a:rPr lang="en-US" altLang="zh-CN" sz="1400">
                <a:ea typeface="宋体" charset="0"/>
                <a:cs typeface="宋体" charset="0"/>
              </a:rPr>
              <a:t>4”</a:t>
            </a:r>
            <a:r>
              <a:rPr lang="zh-CN" altLang="en-US" sz="1400">
                <a:ea typeface="宋体" charset="0"/>
                <a:cs typeface="宋体" charset="0"/>
              </a:rPr>
              <a:t>和“</a:t>
            </a:r>
            <a:r>
              <a:rPr lang="en-US" altLang="zh-CN" sz="1400">
                <a:ea typeface="宋体" charset="0"/>
                <a:cs typeface="宋体" charset="0"/>
              </a:rPr>
              <a:t>3”</a:t>
            </a:r>
            <a:r>
              <a:rPr lang="zh-CN" altLang="en-US" sz="1400">
                <a:ea typeface="宋体" charset="0"/>
                <a:cs typeface="宋体" charset="0"/>
              </a:rPr>
              <a:t>，我们得到</a:t>
            </a:r>
          </a:p>
          <a:p>
            <a:pPr indent="304800">
              <a:defRPr/>
            </a:pPr>
            <a:endParaRPr lang="en-US" altLang="zh-CN" sz="1400">
              <a:ea typeface="宋体" charset="0"/>
              <a:cs typeface="宋体" charset="0"/>
            </a:endParaRPr>
          </a:p>
          <a:p>
            <a:pPr indent="304800" algn="ctr">
              <a:defRPr/>
            </a:pPr>
            <a:r>
              <a:rPr lang="zh-CN" altLang="en-US" sz="1400" b="1">
                <a:ea typeface="宋体" charset="0"/>
                <a:cs typeface="宋体" charset="0"/>
              </a:rPr>
              <a:t>造 </a:t>
            </a:r>
            <a:r>
              <a:rPr lang="en-US" altLang="zh-CN" sz="1400" b="1">
                <a:ea typeface="宋体" charset="0"/>
                <a:cs typeface="宋体" charset="0"/>
              </a:rPr>
              <a:t>4 3 </a:t>
            </a:r>
            <a:r>
              <a:rPr lang="zh-CN" altLang="en-US" sz="1400" b="1">
                <a:ea typeface="宋体" charset="0"/>
                <a:cs typeface="宋体" charset="0"/>
              </a:rPr>
              <a:t>默 主</a:t>
            </a:r>
          </a:p>
          <a:p>
            <a:pPr indent="304800">
              <a:defRPr/>
            </a:pPr>
            <a:r>
              <a:rPr lang="zh-CN" altLang="en-US" sz="1400">
                <a:ea typeface="宋体" charset="0"/>
                <a:cs typeface="宋体" charset="0"/>
              </a:rPr>
              <a:t>  </a:t>
            </a:r>
          </a:p>
          <a:p>
            <a:pPr indent="304800">
              <a:defRPr/>
            </a:pPr>
            <a:r>
              <a:rPr lang="zh-CN" altLang="en-US" sz="1400">
                <a:ea typeface="宋体" charset="0"/>
                <a:cs typeface="宋体" charset="0"/>
              </a:rPr>
              <a:t>像前面一样，大声重复读出由四个核心的档案夹派生成的五个基本档案夹，从而帮你牢记在心。</a:t>
            </a:r>
          </a:p>
          <a:p>
            <a:pPr indent="304800">
              <a:defRPr/>
            </a:pPr>
            <a:r>
              <a:rPr lang="zh-CN" altLang="en-US" sz="1400">
                <a:ea typeface="宋体" charset="0"/>
                <a:cs typeface="宋体" charset="0"/>
              </a:rPr>
              <a:t> </a:t>
            </a:r>
          </a:p>
          <a:p>
            <a:pPr indent="304800">
              <a:defRPr/>
            </a:pPr>
            <a:r>
              <a:rPr lang="zh-CN" altLang="en-US" sz="1400">
                <a:ea typeface="宋体" charset="0"/>
                <a:cs typeface="宋体" charset="0"/>
              </a:rPr>
              <a:t>               现在，由“造</a:t>
            </a:r>
            <a:r>
              <a:rPr lang="en-US" altLang="zh-CN" sz="1400">
                <a:ea typeface="宋体" charset="0"/>
                <a:cs typeface="宋体" charset="0"/>
              </a:rPr>
              <a:t>43</a:t>
            </a:r>
            <a:r>
              <a:rPr lang="zh-CN" altLang="en-US" sz="1400">
                <a:ea typeface="宋体" charset="0"/>
                <a:cs typeface="宋体" charset="0"/>
              </a:rPr>
              <a:t>默主”我们得到五个关键词</a:t>
            </a:r>
          </a:p>
          <a:p>
            <a:pPr indent="304800">
              <a:defRPr/>
            </a:pPr>
            <a:r>
              <a:rPr lang="zh-CN" altLang="en-US" sz="1400">
                <a:ea typeface="宋体" charset="0"/>
                <a:cs typeface="宋体" charset="0"/>
              </a:rPr>
              <a:t>	（或词组），它们将成为你脑海中的基本</a:t>
            </a:r>
          </a:p>
          <a:p>
            <a:pPr indent="304800">
              <a:defRPr/>
            </a:pPr>
            <a:r>
              <a:rPr lang="zh-CN" altLang="en-US" sz="1400">
                <a:ea typeface="宋体" charset="0"/>
                <a:cs typeface="宋体" charset="0"/>
              </a:rPr>
              <a:t>	  的圣经档案夹。</a:t>
            </a:r>
          </a:p>
          <a:p>
            <a:pPr indent="304800">
              <a:defRPr/>
            </a:pPr>
            <a:endParaRPr lang="zh-CN" altLang="en-US" sz="1400">
              <a:ea typeface="宋体" charset="0"/>
              <a:cs typeface="宋体" charset="0"/>
            </a:endParaRPr>
          </a:p>
          <a:p>
            <a:pPr indent="304800">
              <a:defRPr/>
            </a:pPr>
            <a:r>
              <a:rPr lang="zh-CN" altLang="en-US" sz="1400" b="1">
                <a:ea typeface="宋体" charset="0"/>
                <a:cs typeface="宋体" charset="0"/>
              </a:rPr>
              <a:t>               造 ＝  创</a:t>
            </a:r>
            <a:r>
              <a:rPr lang="zh-CN" altLang="en-US" sz="1400" b="1" u="sng">
                <a:ea typeface="宋体" charset="0"/>
                <a:cs typeface="宋体" charset="0"/>
              </a:rPr>
              <a:t>造</a:t>
            </a:r>
            <a:endParaRPr lang="zh-CN" altLang="en-US" sz="1400" b="1">
              <a:ea typeface="宋体" charset="0"/>
              <a:cs typeface="宋体" charset="0"/>
            </a:endParaRPr>
          </a:p>
          <a:p>
            <a:pPr indent="304800">
              <a:defRPr/>
            </a:pPr>
            <a:r>
              <a:rPr lang="en-US" altLang="zh-CN" sz="1400" b="1">
                <a:ea typeface="宋体" charset="0"/>
                <a:cs typeface="宋体" charset="0"/>
              </a:rPr>
              <a:t>                4 </a:t>
            </a:r>
            <a:r>
              <a:rPr lang="zh-CN" altLang="en-US" sz="1400" b="1">
                <a:ea typeface="宋体" charset="0"/>
                <a:cs typeface="宋体" charset="0"/>
              </a:rPr>
              <a:t>＝   </a:t>
            </a:r>
            <a:r>
              <a:rPr lang="en-US" altLang="zh-CN" sz="1400" b="1" u="sng">
                <a:ea typeface="宋体" charset="0"/>
                <a:cs typeface="宋体" charset="0"/>
              </a:rPr>
              <a:t>4</a:t>
            </a:r>
            <a:r>
              <a:rPr lang="zh-CN" altLang="en-US" sz="1400" b="1">
                <a:ea typeface="宋体" charset="0"/>
                <a:cs typeface="宋体" charset="0"/>
              </a:rPr>
              <a:t>个人物</a:t>
            </a:r>
          </a:p>
          <a:p>
            <a:pPr indent="304800">
              <a:defRPr/>
            </a:pPr>
            <a:r>
              <a:rPr lang="en-US" altLang="zh-CN" sz="1400" b="1">
                <a:ea typeface="宋体" charset="0"/>
                <a:cs typeface="宋体" charset="0"/>
              </a:rPr>
              <a:t>                3 </a:t>
            </a:r>
            <a:r>
              <a:rPr lang="zh-CN" altLang="en-US" sz="1400" b="1">
                <a:ea typeface="宋体" charset="0"/>
                <a:cs typeface="宋体" charset="0"/>
              </a:rPr>
              <a:t>＝   </a:t>
            </a:r>
            <a:r>
              <a:rPr lang="en-US" altLang="zh-CN" sz="1400" b="1" u="sng">
                <a:ea typeface="宋体" charset="0"/>
                <a:cs typeface="宋体" charset="0"/>
              </a:rPr>
              <a:t>3</a:t>
            </a:r>
            <a:r>
              <a:rPr lang="zh-CN" altLang="en-US" sz="1400" b="1">
                <a:ea typeface="宋体" charset="0"/>
                <a:cs typeface="宋体" charset="0"/>
              </a:rPr>
              <a:t>个时期  </a:t>
            </a:r>
          </a:p>
          <a:p>
            <a:pPr indent="304800">
              <a:defRPr/>
            </a:pPr>
            <a:r>
              <a:rPr lang="zh-CN" altLang="en-US" sz="1400" b="1">
                <a:ea typeface="宋体" charset="0"/>
                <a:cs typeface="宋体" charset="0"/>
              </a:rPr>
              <a:t>               默 ＝  静</a:t>
            </a:r>
            <a:r>
              <a:rPr lang="zh-CN" altLang="en-US" sz="1400" b="1" u="sng">
                <a:ea typeface="宋体" charset="0"/>
                <a:cs typeface="宋体" charset="0"/>
              </a:rPr>
              <a:t>默</a:t>
            </a:r>
            <a:endParaRPr lang="zh-CN" altLang="en-US" sz="1400" b="1">
              <a:ea typeface="宋体" charset="0"/>
              <a:cs typeface="宋体" charset="0"/>
            </a:endParaRPr>
          </a:p>
          <a:p>
            <a:pPr indent="304800">
              <a:defRPr/>
            </a:pPr>
            <a:r>
              <a:rPr lang="zh-CN" altLang="en-US" sz="1400" b="1">
                <a:ea typeface="宋体" charset="0"/>
                <a:cs typeface="宋体" charset="0"/>
              </a:rPr>
              <a:t>               主 ＝  </a:t>
            </a:r>
            <a:r>
              <a:rPr lang="zh-CN" altLang="en-US" sz="1400" b="1" u="sng">
                <a:ea typeface="宋体" charset="0"/>
                <a:cs typeface="宋体" charset="0"/>
              </a:rPr>
              <a:t>主</a:t>
            </a:r>
            <a:r>
              <a:rPr lang="zh-CN" altLang="en-US" sz="1400" b="1">
                <a:ea typeface="宋体" charset="0"/>
                <a:cs typeface="宋体" charset="0"/>
              </a:rPr>
              <a:t>耶稣</a:t>
            </a:r>
          </a:p>
          <a:p>
            <a:pPr indent="304800" algn="ctr">
              <a:defRPr/>
            </a:pPr>
            <a:endParaRPr lang="zh-CN" altLang="en-US" sz="1400" b="1">
              <a:ea typeface="宋体" charset="0"/>
              <a:cs typeface="宋体" charset="0"/>
            </a:endParaRPr>
          </a:p>
          <a:p>
            <a:pPr indent="304800">
              <a:defRPr/>
            </a:pPr>
            <a:r>
              <a:rPr lang="zh-CN" altLang="en-US" sz="1400">
                <a:ea typeface="宋体" charset="0"/>
                <a:cs typeface="宋体" charset="0"/>
              </a:rPr>
              <a:t> 这就是整本圣经的组织计划（至少是一种阅读圣经的方法）！这五个关键词（或词组）构成了圣经基本内容的一个缩略大纲图。现在，继续发展这些词组。</a:t>
            </a:r>
          </a:p>
          <a:p>
            <a:pPr indent="304800">
              <a:defRPr/>
            </a:pPr>
            <a:endParaRPr lang="zh-CN" altLang="en-US" sz="1400" u="sng">
              <a:ea typeface="宋体" charset="0"/>
              <a:cs typeface="宋体" charset="0"/>
            </a:endParaRPr>
          </a:p>
          <a:p>
            <a:pPr indent="304800">
              <a:defRPr/>
            </a:pPr>
            <a:r>
              <a:rPr lang="zh-CN" altLang="en-US" sz="1400" b="1">
                <a:ea typeface="宋体" charset="0"/>
                <a:cs typeface="宋体" charset="0"/>
              </a:rPr>
              <a:t>                创造，</a:t>
            </a:r>
          </a:p>
          <a:p>
            <a:pPr indent="304800">
              <a:defRPr/>
            </a:pPr>
            <a:endParaRPr lang="zh-CN" altLang="en-US" sz="1400" b="1">
              <a:ea typeface="宋体" charset="0"/>
              <a:cs typeface="宋体" charset="0"/>
            </a:endParaRPr>
          </a:p>
          <a:p>
            <a:pPr indent="304800">
              <a:defRPr/>
            </a:pPr>
            <a:r>
              <a:rPr lang="zh-CN" altLang="en-US" sz="1400">
                <a:ea typeface="宋体" charset="0"/>
                <a:cs typeface="宋体" charset="0"/>
              </a:rPr>
              <a:t>                当然保留在这些关键词（或词组）的最前</a:t>
            </a:r>
          </a:p>
          <a:p>
            <a:pPr indent="304800">
              <a:defRPr/>
            </a:pPr>
            <a:r>
              <a:rPr lang="zh-CN" altLang="en-US" sz="1400">
                <a:ea typeface="宋体" charset="0"/>
                <a:cs typeface="宋体" charset="0"/>
              </a:rPr>
              <a:t>                面。下一个词组是：</a:t>
            </a:r>
          </a:p>
          <a:p>
            <a:pPr indent="304800">
              <a:defRPr/>
            </a:pPr>
            <a:endParaRPr lang="zh-CN" altLang="en-US" sz="1400">
              <a:ea typeface="宋体" charset="0"/>
              <a:cs typeface="宋体" charset="0"/>
            </a:endParaRPr>
          </a:p>
          <a:p>
            <a:pPr indent="304800" algn="ctr">
              <a:defRPr/>
            </a:pPr>
            <a:r>
              <a:rPr lang="en-US" altLang="zh-CN" sz="1400" b="1">
                <a:ea typeface="宋体" charset="0"/>
                <a:cs typeface="宋体" charset="0"/>
              </a:rPr>
              <a:t>4</a:t>
            </a:r>
            <a:r>
              <a:rPr lang="zh-CN" altLang="en-US" sz="1400" b="1">
                <a:ea typeface="宋体" charset="0"/>
                <a:cs typeface="宋体" charset="0"/>
              </a:rPr>
              <a:t>个人物。</a:t>
            </a:r>
          </a:p>
          <a:p>
            <a:pPr indent="304800" algn="ctr">
              <a:defRPr/>
            </a:pPr>
            <a:endParaRPr lang="zh-CN" altLang="en-US" sz="1400" b="1">
              <a:ea typeface="宋体" charset="0"/>
              <a:cs typeface="宋体" charset="0"/>
            </a:endParaRPr>
          </a:p>
          <a:p>
            <a:pPr indent="304800">
              <a:defRPr/>
            </a:pPr>
            <a:r>
              <a:rPr lang="zh-CN" altLang="en-US" sz="1400">
                <a:ea typeface="宋体" charset="0"/>
                <a:cs typeface="宋体" charset="0"/>
              </a:rPr>
              <a:t>让我们把“</a:t>
            </a:r>
            <a:r>
              <a:rPr lang="en-US" altLang="zh-CN" sz="1400">
                <a:ea typeface="宋体" charset="0"/>
                <a:cs typeface="宋体" charset="0"/>
              </a:rPr>
              <a:t>4</a:t>
            </a:r>
            <a:r>
              <a:rPr lang="zh-CN" altLang="en-US" sz="1400">
                <a:ea typeface="宋体" charset="0"/>
                <a:cs typeface="宋体" charset="0"/>
              </a:rPr>
              <a:t>个人物”变成是4个特定的人，按下列次序为：</a:t>
            </a:r>
          </a:p>
          <a:p>
            <a:pPr indent="304800">
              <a:defRPr/>
            </a:pPr>
            <a:endParaRPr lang="zh-CN" altLang="en-US" sz="1400">
              <a:ea typeface="宋体" charset="0"/>
              <a:cs typeface="宋体" charset="0"/>
            </a:endParaRPr>
          </a:p>
          <a:p>
            <a:pPr indent="304800" algn="ctr">
              <a:defRPr/>
            </a:pPr>
            <a:r>
              <a:rPr lang="zh-CN" altLang="en-US" sz="1400" b="1">
                <a:ea typeface="宋体" charset="0"/>
                <a:cs typeface="宋体" charset="0"/>
              </a:rPr>
              <a:t>亚伯拉罕</a:t>
            </a:r>
          </a:p>
          <a:p>
            <a:pPr indent="304800" algn="ctr">
              <a:defRPr/>
            </a:pPr>
            <a:r>
              <a:rPr lang="zh-CN" altLang="en-US" sz="1400" b="1">
                <a:ea typeface="宋体" charset="0"/>
                <a:cs typeface="宋体" charset="0"/>
              </a:rPr>
              <a:t>约瑟</a:t>
            </a:r>
          </a:p>
          <a:p>
            <a:pPr indent="304800" algn="ctr">
              <a:defRPr/>
            </a:pPr>
            <a:r>
              <a:rPr lang="zh-CN" altLang="en-US" sz="1400" b="1">
                <a:ea typeface="宋体" charset="0"/>
                <a:cs typeface="宋体" charset="0"/>
              </a:rPr>
              <a:t>摩西</a:t>
            </a:r>
          </a:p>
          <a:p>
            <a:pPr indent="304800" algn="ctr">
              <a:defRPr/>
            </a:pPr>
            <a:r>
              <a:rPr lang="zh-CN" altLang="en-US" sz="1400" b="1">
                <a:ea typeface="宋体" charset="0"/>
                <a:cs typeface="宋体" charset="0"/>
              </a:rPr>
              <a:t>约书亚</a:t>
            </a:r>
          </a:p>
        </p:txBody>
      </p:sp>
      <p:sp>
        <p:nvSpPr>
          <p:cNvPr id="25603"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5604"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5605"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5606"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9</a:t>
            </a:r>
          </a:p>
        </p:txBody>
      </p:sp>
      <p:sp>
        <p:nvSpPr>
          <p:cNvPr id="25607" name="Rectangle 7"/>
          <p:cNvSpPr>
            <a:spLocks noGrp="1" noChangeArrowheads="1"/>
          </p:cNvSpPr>
          <p:nvPr>
            <p:ph type="body" sz="half" idx="2"/>
          </p:nvPr>
        </p:nvSpPr>
        <p:spPr>
          <a:xfrm>
            <a:off x="5300663" y="350838"/>
            <a:ext cx="1296987" cy="8813800"/>
          </a:xfrm>
        </p:spPr>
        <p:txBody>
          <a:bodyPr/>
          <a:lstStyle/>
          <a:p>
            <a:pPr algn="ctr" eaLnBrk="1" hangingPunct="1">
              <a:lnSpc>
                <a:spcPct val="80000"/>
              </a:lnSpc>
              <a:buFontTx/>
              <a:buNone/>
              <a:defRPr/>
            </a:pPr>
            <a:endParaRPr lang="zh-CN" altLang="en-US" sz="1400" b="1" i="1" smtClean="0">
              <a:ea typeface="宋体" charset="0"/>
              <a:cs typeface="宋体" charset="0"/>
            </a:endParaRPr>
          </a:p>
          <a:p>
            <a:pPr algn="ctr" eaLnBrk="1" hangingPunct="1">
              <a:lnSpc>
                <a:spcPct val="80000"/>
              </a:lnSpc>
              <a:buFontTx/>
              <a:buNone/>
              <a:defRPr/>
            </a:pPr>
            <a:r>
              <a:rPr lang="zh-CN" altLang="en-US" sz="1600" b="1" i="1" smtClean="0">
                <a:ea typeface="宋体" charset="0"/>
                <a:cs typeface="宋体" charset="0"/>
              </a:rPr>
              <a:t>进展点</a:t>
            </a:r>
          </a:p>
          <a:p>
            <a:pPr algn="r" eaLnBrk="1" hangingPunct="1">
              <a:lnSpc>
                <a:spcPct val="80000"/>
              </a:lnSpc>
              <a:buFontTx/>
              <a:buNone/>
              <a:defRPr/>
            </a:pPr>
            <a:endParaRPr lang="zh-CN" altLang="en-US" sz="1600" b="1" i="1" smtClean="0">
              <a:ea typeface="宋体" charset="0"/>
              <a:cs typeface="宋体" charset="0"/>
            </a:endParaRPr>
          </a:p>
          <a:p>
            <a:pPr algn="r" eaLnBrk="1" hangingPunct="1">
              <a:lnSpc>
                <a:spcPct val="80000"/>
              </a:lnSpc>
              <a:buFontTx/>
              <a:buNone/>
              <a:defRPr/>
            </a:pPr>
            <a:endParaRPr lang="zh-CN" altLang="en-US" sz="400" smtClean="0">
              <a:ea typeface="宋体" charset="0"/>
              <a:cs typeface="宋体" charset="0"/>
            </a:endParaRPr>
          </a:p>
          <a:p>
            <a:pPr algn="r" eaLnBrk="1" hangingPunct="1">
              <a:lnSpc>
                <a:spcPct val="80000"/>
              </a:lnSpc>
              <a:buFontTx/>
              <a:buNone/>
              <a:defRPr/>
            </a:pPr>
            <a:endParaRPr lang="zh-CN" altLang="en-US" sz="900" smtClean="0">
              <a:ea typeface="宋体" charset="0"/>
              <a:cs typeface="宋体" charset="0"/>
            </a:endParaRPr>
          </a:p>
          <a:p>
            <a:pPr algn="ctr" eaLnBrk="1" hangingPunct="1">
              <a:lnSpc>
                <a:spcPct val="80000"/>
              </a:lnSpc>
              <a:buFontTx/>
              <a:buNone/>
              <a:defRPr/>
            </a:pPr>
            <a:r>
              <a:rPr lang="zh-CN" altLang="en-US" sz="1200" i="1" smtClean="0">
                <a:latin typeface="宋体" charset="0"/>
                <a:ea typeface="宋体" charset="0"/>
                <a:cs typeface="宋体" charset="0"/>
              </a:rPr>
              <a:t>记住</a:t>
            </a:r>
          </a:p>
          <a:p>
            <a:pPr algn="ctr" eaLnBrk="1" hangingPunct="1">
              <a:lnSpc>
                <a:spcPct val="80000"/>
              </a:lnSpc>
              <a:buFontTx/>
              <a:buNone/>
              <a:defRPr/>
            </a:pPr>
            <a:r>
              <a:rPr lang="zh-CN" altLang="en-US" sz="1200" b="1" smtClean="0">
                <a:latin typeface="宋体" charset="0"/>
                <a:ea typeface="宋体" charset="0"/>
                <a:cs typeface="宋体" charset="0"/>
              </a:rPr>
              <a:t>造 </a:t>
            </a:r>
            <a:r>
              <a:rPr lang="en-US" altLang="zh-CN" sz="1200" b="1" smtClean="0">
                <a:latin typeface="宋体" charset="0"/>
                <a:ea typeface="宋体" charset="0"/>
                <a:cs typeface="宋体" charset="0"/>
              </a:rPr>
              <a:t>7 </a:t>
            </a:r>
            <a:r>
              <a:rPr lang="zh-CN" altLang="en-US" sz="1200" b="1" smtClean="0">
                <a:latin typeface="宋体" charset="0"/>
                <a:ea typeface="宋体" charset="0"/>
                <a:cs typeface="宋体" charset="0"/>
              </a:rPr>
              <a:t>默 主</a:t>
            </a:r>
            <a:endParaRPr lang="zh-CN" altLang="en-US" sz="1200" smtClean="0">
              <a:latin typeface="宋体" charset="0"/>
              <a:ea typeface="宋体" charset="0"/>
              <a:cs typeface="宋体" charset="0"/>
            </a:endParaRPr>
          </a:p>
          <a:p>
            <a:pPr algn="ctr" eaLnBrk="1" hangingPunct="1">
              <a:lnSpc>
                <a:spcPct val="80000"/>
              </a:lnSpc>
              <a:buFontTx/>
              <a:buNone/>
              <a:defRPr/>
            </a:pPr>
            <a:r>
              <a:rPr lang="zh-CN" altLang="en-US" sz="1200" i="1" smtClean="0">
                <a:latin typeface="宋体" charset="0"/>
                <a:ea typeface="宋体" charset="0"/>
                <a:cs typeface="宋体" charset="0"/>
              </a:rPr>
              <a:t>发展成</a:t>
            </a:r>
            <a:endParaRPr lang="en-US" altLang="zh-CN" sz="1200" i="1" smtClean="0">
              <a:latin typeface="宋体" charset="0"/>
              <a:ea typeface="宋体" charset="0"/>
              <a:cs typeface="宋体" charset="0"/>
            </a:endParaRPr>
          </a:p>
          <a:p>
            <a:pPr algn="ctr" eaLnBrk="1" hangingPunct="1">
              <a:lnSpc>
                <a:spcPct val="80000"/>
              </a:lnSpc>
              <a:buFontTx/>
              <a:buNone/>
              <a:defRPr/>
            </a:pPr>
            <a:r>
              <a:rPr lang="zh-CN" altLang="en-US" sz="1200" b="1" smtClean="0">
                <a:latin typeface="宋体" charset="0"/>
                <a:ea typeface="宋体" charset="0"/>
                <a:cs typeface="宋体" charset="0"/>
              </a:rPr>
              <a:t>造 </a:t>
            </a:r>
            <a:r>
              <a:rPr lang="en-US" altLang="zh-CN" sz="1200" b="1" smtClean="0">
                <a:latin typeface="宋体" charset="0"/>
                <a:ea typeface="宋体" charset="0"/>
                <a:cs typeface="宋体" charset="0"/>
              </a:rPr>
              <a:t>4 3 </a:t>
            </a:r>
            <a:r>
              <a:rPr lang="zh-CN" altLang="en-US" sz="1200" b="1" smtClean="0">
                <a:latin typeface="宋体" charset="0"/>
                <a:ea typeface="宋体" charset="0"/>
                <a:cs typeface="宋体" charset="0"/>
              </a:rPr>
              <a:t>默 主</a:t>
            </a:r>
            <a:endParaRPr lang="zh-CN" altLang="en-US" sz="1200" smtClean="0">
              <a:latin typeface="宋体" charset="0"/>
              <a:ea typeface="宋体" charset="0"/>
              <a:cs typeface="宋体" charset="0"/>
            </a:endParaRPr>
          </a:p>
          <a:p>
            <a:pPr algn="r" eaLnBrk="1" hangingPunct="1">
              <a:lnSpc>
                <a:spcPct val="80000"/>
              </a:lnSpc>
              <a:buFontTx/>
              <a:buNone/>
              <a:defRPr/>
            </a:pPr>
            <a:endParaRPr lang="en-US" altLang="zh-CN" sz="1400" i="1" smtClean="0">
              <a:latin typeface="宋体" charset="0"/>
              <a:ea typeface="宋体" charset="0"/>
              <a:cs typeface="宋体" charset="0"/>
            </a:endParaRPr>
          </a:p>
          <a:p>
            <a:pPr algn="r" eaLnBrk="1" hangingPunct="1">
              <a:lnSpc>
                <a:spcPct val="80000"/>
              </a:lnSpc>
              <a:buFontTx/>
              <a:buNone/>
              <a:defRPr/>
            </a:pPr>
            <a:endParaRPr lang="en-US" altLang="zh-CN" sz="1000" i="1" smtClean="0">
              <a:latin typeface="宋体" charset="0"/>
              <a:ea typeface="宋体" charset="0"/>
              <a:cs typeface="宋体" charset="0"/>
            </a:endParaRPr>
          </a:p>
          <a:p>
            <a:pPr algn="r" eaLnBrk="1" hangingPunct="1">
              <a:lnSpc>
                <a:spcPct val="80000"/>
              </a:lnSpc>
              <a:buFontTx/>
              <a:buNone/>
              <a:defRPr/>
            </a:pPr>
            <a:endParaRPr lang="en-US" altLang="zh-CN" sz="1000" i="1" smtClean="0">
              <a:latin typeface="宋体" charset="0"/>
              <a:ea typeface="宋体" charset="0"/>
              <a:cs typeface="宋体" charset="0"/>
            </a:endParaRPr>
          </a:p>
          <a:p>
            <a:pPr algn="ctr" eaLnBrk="1" hangingPunct="1">
              <a:lnSpc>
                <a:spcPct val="80000"/>
              </a:lnSpc>
              <a:buFontTx/>
              <a:buNone/>
              <a:defRPr/>
            </a:pPr>
            <a:r>
              <a:rPr lang="zh-CN" altLang="en-US" sz="1200" i="1" smtClean="0">
                <a:latin typeface="宋体" charset="0"/>
                <a:ea typeface="宋体" charset="0"/>
                <a:cs typeface="宋体" charset="0"/>
              </a:rPr>
              <a:t>发展成：</a:t>
            </a:r>
            <a:endParaRPr lang="en-US" altLang="zh-CN" sz="1200" i="1" smtClean="0">
              <a:latin typeface="宋体" charset="0"/>
              <a:ea typeface="宋体" charset="0"/>
              <a:cs typeface="宋体" charset="0"/>
            </a:endParaRPr>
          </a:p>
          <a:p>
            <a:pPr algn="ctr" eaLnBrk="1" hangingPunct="1">
              <a:lnSpc>
                <a:spcPct val="80000"/>
              </a:lnSpc>
              <a:buFontTx/>
              <a:buNone/>
              <a:defRPr/>
            </a:pPr>
            <a:r>
              <a:rPr lang="zh-CN" altLang="en-US" sz="1200" b="1" smtClean="0">
                <a:latin typeface="宋体" charset="0"/>
                <a:ea typeface="宋体" charset="0"/>
                <a:cs typeface="宋体" charset="0"/>
              </a:rPr>
              <a:t>创</a:t>
            </a:r>
            <a:r>
              <a:rPr lang="zh-CN" altLang="en-US" sz="1200" b="1" u="sng" smtClean="0">
                <a:latin typeface="宋体" charset="0"/>
                <a:ea typeface="宋体" charset="0"/>
                <a:cs typeface="宋体" charset="0"/>
              </a:rPr>
              <a:t>造</a:t>
            </a:r>
          </a:p>
          <a:p>
            <a:pPr algn="ctr" eaLnBrk="1" hangingPunct="1">
              <a:lnSpc>
                <a:spcPct val="80000"/>
              </a:lnSpc>
              <a:buFontTx/>
              <a:buNone/>
              <a:defRPr/>
            </a:pPr>
            <a:r>
              <a:rPr lang="en-US" altLang="zh-CN" sz="1200" b="1" u="sng" smtClean="0">
                <a:latin typeface="宋体" charset="0"/>
                <a:ea typeface="宋体" charset="0"/>
                <a:cs typeface="宋体" charset="0"/>
              </a:rPr>
              <a:t>4</a:t>
            </a:r>
            <a:r>
              <a:rPr lang="zh-CN" altLang="en-US" sz="1200" b="1" smtClean="0">
                <a:latin typeface="宋体" charset="0"/>
                <a:ea typeface="宋体" charset="0"/>
                <a:cs typeface="宋体" charset="0"/>
              </a:rPr>
              <a:t>个人物</a:t>
            </a:r>
          </a:p>
          <a:p>
            <a:pPr algn="ctr" eaLnBrk="1" hangingPunct="1">
              <a:lnSpc>
                <a:spcPct val="80000"/>
              </a:lnSpc>
              <a:buFontTx/>
              <a:buNone/>
              <a:defRPr/>
            </a:pPr>
            <a:r>
              <a:rPr lang="en-US" altLang="zh-CN" sz="1200" b="1" u="sng" smtClean="0">
                <a:latin typeface="宋体" charset="0"/>
                <a:ea typeface="宋体" charset="0"/>
                <a:cs typeface="宋体" charset="0"/>
              </a:rPr>
              <a:t>3</a:t>
            </a:r>
            <a:r>
              <a:rPr lang="zh-CN" altLang="en-US" sz="1200" b="1" smtClean="0">
                <a:latin typeface="宋体" charset="0"/>
                <a:ea typeface="宋体" charset="0"/>
                <a:cs typeface="宋体" charset="0"/>
              </a:rPr>
              <a:t>个时期</a:t>
            </a:r>
          </a:p>
          <a:p>
            <a:pPr algn="ctr" eaLnBrk="1" hangingPunct="1">
              <a:lnSpc>
                <a:spcPct val="80000"/>
              </a:lnSpc>
              <a:buFontTx/>
              <a:buNone/>
              <a:defRPr/>
            </a:pPr>
            <a:r>
              <a:rPr lang="zh-CN" altLang="en-US" sz="1200" b="1" smtClean="0">
                <a:latin typeface="宋体" charset="0"/>
                <a:ea typeface="宋体" charset="0"/>
                <a:cs typeface="宋体" charset="0"/>
              </a:rPr>
              <a:t>静</a:t>
            </a:r>
            <a:r>
              <a:rPr lang="zh-CN" altLang="en-US" sz="1200" b="1" u="sng" smtClean="0">
                <a:latin typeface="宋体" charset="0"/>
                <a:ea typeface="宋体" charset="0"/>
                <a:cs typeface="宋体" charset="0"/>
              </a:rPr>
              <a:t>默</a:t>
            </a:r>
          </a:p>
          <a:p>
            <a:pPr algn="ctr" eaLnBrk="1" hangingPunct="1">
              <a:lnSpc>
                <a:spcPct val="80000"/>
              </a:lnSpc>
              <a:buFontTx/>
              <a:buNone/>
              <a:defRPr/>
            </a:pPr>
            <a:r>
              <a:rPr lang="zh-CN" altLang="en-US" sz="1200" b="1" u="sng" smtClean="0">
                <a:latin typeface="宋体" charset="0"/>
                <a:ea typeface="宋体" charset="0"/>
                <a:cs typeface="宋体" charset="0"/>
              </a:rPr>
              <a:t>主</a:t>
            </a:r>
            <a:r>
              <a:rPr lang="zh-CN" altLang="en-US" sz="1200" b="1" smtClean="0">
                <a:latin typeface="宋体" charset="0"/>
                <a:ea typeface="宋体" charset="0"/>
                <a:cs typeface="宋体" charset="0"/>
              </a:rPr>
              <a:t>耶稣</a:t>
            </a:r>
            <a:endParaRPr lang="en-US" altLang="zh-CN" sz="1200" b="1" smtClean="0">
              <a:latin typeface="宋体" charset="0"/>
              <a:ea typeface="宋体" charset="0"/>
              <a:cs typeface="宋体" charset="0"/>
            </a:endParaRPr>
          </a:p>
          <a:p>
            <a:pPr algn="r" eaLnBrk="1" hangingPunct="1">
              <a:lnSpc>
                <a:spcPct val="80000"/>
              </a:lnSpc>
              <a:buFontTx/>
              <a:buNone/>
              <a:defRPr/>
            </a:pPr>
            <a:endParaRPr lang="en-US" altLang="zh-CN" sz="1200" i="1" smtClean="0">
              <a:latin typeface="宋体" charset="0"/>
              <a:ea typeface="宋体" charset="0"/>
              <a:cs typeface="宋体" charset="0"/>
            </a:endParaRPr>
          </a:p>
          <a:p>
            <a:pPr algn="r" eaLnBrk="1" hangingPunct="1">
              <a:lnSpc>
                <a:spcPct val="80000"/>
              </a:lnSpc>
              <a:buFontTx/>
              <a:buNone/>
              <a:defRPr/>
            </a:pPr>
            <a:endParaRPr lang="zh-CN" altLang="en-US" sz="1000" i="1" smtClean="0">
              <a:latin typeface="宋体" charset="0"/>
              <a:ea typeface="宋体" charset="0"/>
              <a:cs typeface="宋体" charset="0"/>
            </a:endParaRPr>
          </a:p>
          <a:p>
            <a:pPr algn="ctr" eaLnBrk="1" hangingPunct="1">
              <a:lnSpc>
                <a:spcPct val="80000"/>
              </a:lnSpc>
              <a:buFontTx/>
              <a:buNone/>
              <a:defRPr/>
            </a:pPr>
            <a:endParaRPr lang="zh-CN" altLang="en-US" sz="1000" i="1" smtClean="0">
              <a:latin typeface="宋体" charset="0"/>
              <a:ea typeface="宋体" charset="0"/>
              <a:cs typeface="宋体" charset="0"/>
            </a:endParaRPr>
          </a:p>
          <a:p>
            <a:pPr algn="ctr" eaLnBrk="1" hangingPunct="1">
              <a:lnSpc>
                <a:spcPct val="80000"/>
              </a:lnSpc>
              <a:buFontTx/>
              <a:buNone/>
              <a:defRPr/>
            </a:pPr>
            <a:endParaRPr lang="zh-CN" altLang="en-US" sz="1000" i="1" smtClean="0">
              <a:latin typeface="宋体" charset="0"/>
              <a:ea typeface="宋体" charset="0"/>
              <a:cs typeface="宋体" charset="0"/>
            </a:endParaRPr>
          </a:p>
          <a:p>
            <a:pPr algn="ctr" eaLnBrk="1" hangingPunct="1">
              <a:lnSpc>
                <a:spcPct val="80000"/>
              </a:lnSpc>
              <a:buFontTx/>
              <a:buNone/>
              <a:defRPr/>
            </a:pPr>
            <a:endParaRPr lang="zh-CN" altLang="en-US" sz="1000" i="1" smtClean="0">
              <a:latin typeface="宋体" charset="0"/>
              <a:ea typeface="宋体" charset="0"/>
              <a:cs typeface="宋体" charset="0"/>
            </a:endParaRPr>
          </a:p>
          <a:p>
            <a:pPr algn="ctr" eaLnBrk="1" hangingPunct="1">
              <a:lnSpc>
                <a:spcPct val="80000"/>
              </a:lnSpc>
              <a:buFontTx/>
              <a:buNone/>
              <a:defRPr/>
            </a:pPr>
            <a:endParaRPr lang="zh-CN" altLang="en-US" sz="1000" i="1" smtClean="0">
              <a:latin typeface="宋体" charset="0"/>
              <a:ea typeface="宋体" charset="0"/>
              <a:cs typeface="宋体" charset="0"/>
            </a:endParaRPr>
          </a:p>
          <a:p>
            <a:pPr algn="ctr" eaLnBrk="1" hangingPunct="1">
              <a:lnSpc>
                <a:spcPct val="80000"/>
              </a:lnSpc>
              <a:buFontTx/>
              <a:buNone/>
              <a:defRPr/>
            </a:pPr>
            <a:endParaRPr lang="zh-CN" altLang="en-US" sz="1000" i="1" smtClean="0">
              <a:latin typeface="宋体" charset="0"/>
              <a:ea typeface="宋体" charset="0"/>
              <a:cs typeface="宋体" charset="0"/>
            </a:endParaRPr>
          </a:p>
          <a:p>
            <a:pPr algn="ctr" eaLnBrk="1" hangingPunct="1">
              <a:lnSpc>
                <a:spcPct val="80000"/>
              </a:lnSpc>
              <a:buFontTx/>
              <a:buNone/>
              <a:defRPr/>
            </a:pPr>
            <a:endParaRPr lang="zh-CN" altLang="en-US" sz="1000" i="1" smtClean="0">
              <a:latin typeface="宋体" charset="0"/>
              <a:ea typeface="宋体" charset="0"/>
              <a:cs typeface="宋体" charset="0"/>
            </a:endParaRPr>
          </a:p>
          <a:p>
            <a:pPr algn="ctr" eaLnBrk="1" hangingPunct="1">
              <a:lnSpc>
                <a:spcPct val="80000"/>
              </a:lnSpc>
              <a:buFontTx/>
              <a:buNone/>
              <a:defRPr/>
            </a:pPr>
            <a:endParaRPr lang="zh-CN" altLang="en-US" sz="1000" i="1" smtClean="0">
              <a:latin typeface="宋体" charset="0"/>
              <a:ea typeface="宋体" charset="0"/>
              <a:cs typeface="宋体" charset="0"/>
            </a:endParaRPr>
          </a:p>
          <a:p>
            <a:pPr algn="ctr" eaLnBrk="1" hangingPunct="1">
              <a:lnSpc>
                <a:spcPct val="80000"/>
              </a:lnSpc>
              <a:buFontTx/>
              <a:buNone/>
              <a:defRPr/>
            </a:pPr>
            <a:r>
              <a:rPr lang="zh-CN" altLang="en-US" sz="1200" i="1" smtClean="0">
                <a:latin typeface="宋体" charset="0"/>
                <a:ea typeface="宋体" charset="0"/>
                <a:cs typeface="宋体" charset="0"/>
              </a:rPr>
              <a:t>然后：</a:t>
            </a:r>
            <a:endParaRPr lang="en-US" altLang="zh-CN" sz="1200" i="1" smtClean="0">
              <a:latin typeface="宋体" charset="0"/>
              <a:ea typeface="宋体" charset="0"/>
              <a:cs typeface="宋体" charset="0"/>
            </a:endParaRPr>
          </a:p>
          <a:p>
            <a:pPr algn="ctr" eaLnBrk="1" hangingPunct="1">
              <a:lnSpc>
                <a:spcPct val="80000"/>
              </a:lnSpc>
              <a:buFontTx/>
              <a:buNone/>
              <a:defRPr/>
            </a:pPr>
            <a:r>
              <a:rPr lang="zh-CN" altLang="en-US" sz="1200" smtClean="0">
                <a:latin typeface="宋体" charset="0"/>
                <a:ea typeface="宋体" charset="0"/>
                <a:cs typeface="宋体" charset="0"/>
              </a:rPr>
              <a:t>创造</a:t>
            </a:r>
          </a:p>
          <a:p>
            <a:pPr algn="ctr" eaLnBrk="1" hangingPunct="1">
              <a:lnSpc>
                <a:spcPct val="80000"/>
              </a:lnSpc>
              <a:buFontTx/>
              <a:buNone/>
              <a:defRPr/>
            </a:pPr>
            <a:r>
              <a:rPr lang="zh-CN" altLang="en-US" sz="1200" b="1" smtClean="0">
                <a:latin typeface="宋体" charset="0"/>
                <a:ea typeface="宋体" charset="0"/>
                <a:cs typeface="宋体" charset="0"/>
              </a:rPr>
              <a:t>√</a:t>
            </a:r>
            <a:r>
              <a:rPr lang="en-US" altLang="zh-CN" sz="1200" b="1" smtClean="0">
                <a:latin typeface="宋体" charset="0"/>
                <a:ea typeface="宋体" charset="0"/>
                <a:cs typeface="宋体" charset="0"/>
              </a:rPr>
              <a:t>4</a:t>
            </a:r>
            <a:r>
              <a:rPr lang="zh-CN" altLang="en-US" sz="1200" b="1" smtClean="0">
                <a:latin typeface="宋体" charset="0"/>
                <a:ea typeface="宋体" charset="0"/>
                <a:cs typeface="宋体" charset="0"/>
              </a:rPr>
              <a:t>个人物</a:t>
            </a:r>
          </a:p>
          <a:p>
            <a:pPr algn="ctr" eaLnBrk="1" hangingPunct="1">
              <a:lnSpc>
                <a:spcPct val="80000"/>
              </a:lnSpc>
              <a:buFontTx/>
              <a:buNone/>
              <a:defRPr/>
            </a:pPr>
            <a:r>
              <a:rPr lang="en-US" altLang="zh-CN" sz="1200" smtClean="0">
                <a:latin typeface="宋体" charset="0"/>
                <a:ea typeface="宋体" charset="0"/>
                <a:cs typeface="宋体" charset="0"/>
              </a:rPr>
              <a:t>3</a:t>
            </a:r>
            <a:r>
              <a:rPr lang="zh-CN" altLang="en-US" sz="1200" smtClean="0">
                <a:latin typeface="宋体" charset="0"/>
                <a:ea typeface="宋体" charset="0"/>
                <a:cs typeface="宋体" charset="0"/>
              </a:rPr>
              <a:t>个时期</a:t>
            </a:r>
          </a:p>
          <a:p>
            <a:pPr algn="ctr" eaLnBrk="1" hangingPunct="1">
              <a:lnSpc>
                <a:spcPct val="80000"/>
              </a:lnSpc>
              <a:buFontTx/>
              <a:buNone/>
              <a:defRPr/>
            </a:pPr>
            <a:r>
              <a:rPr lang="zh-CN" altLang="en-US" sz="1200" smtClean="0">
                <a:latin typeface="宋体" charset="0"/>
                <a:ea typeface="宋体" charset="0"/>
                <a:cs typeface="宋体" charset="0"/>
              </a:rPr>
              <a:t>静默</a:t>
            </a:r>
          </a:p>
          <a:p>
            <a:pPr algn="ctr" eaLnBrk="1" hangingPunct="1">
              <a:lnSpc>
                <a:spcPct val="80000"/>
              </a:lnSpc>
              <a:buFontTx/>
              <a:buNone/>
              <a:defRPr/>
            </a:pPr>
            <a:r>
              <a:rPr lang="zh-CN" altLang="en-US" sz="1200" smtClean="0">
                <a:latin typeface="宋体" charset="0"/>
                <a:ea typeface="宋体" charset="0"/>
                <a:cs typeface="宋体" charset="0"/>
              </a:rPr>
              <a:t>主耶稣</a:t>
            </a:r>
          </a:p>
          <a:p>
            <a:pPr algn="ctr" eaLnBrk="1" hangingPunct="1">
              <a:lnSpc>
                <a:spcPct val="80000"/>
              </a:lnSpc>
              <a:buFontTx/>
              <a:buNone/>
              <a:defRPr/>
            </a:pPr>
            <a:endParaRPr lang="en-US" altLang="zh-CN" sz="1000" smtClean="0">
              <a:latin typeface="宋体" charset="0"/>
              <a:ea typeface="宋体" charset="0"/>
              <a:cs typeface="宋体" charset="0"/>
            </a:endParaRPr>
          </a:p>
          <a:p>
            <a:pPr algn="ctr" eaLnBrk="1" hangingPunct="1">
              <a:lnSpc>
                <a:spcPct val="80000"/>
              </a:lnSpc>
              <a:buFontTx/>
              <a:buNone/>
              <a:defRPr/>
            </a:pPr>
            <a:endParaRPr lang="zh-CN" altLang="en-US" sz="1000" smtClean="0">
              <a:latin typeface="宋体" charset="0"/>
              <a:ea typeface="宋体" charset="0"/>
              <a:cs typeface="宋体" charset="0"/>
            </a:endParaRPr>
          </a:p>
          <a:p>
            <a:pPr algn="ctr" eaLnBrk="1" hangingPunct="1">
              <a:lnSpc>
                <a:spcPct val="80000"/>
              </a:lnSpc>
              <a:buFontTx/>
              <a:buNone/>
              <a:defRPr/>
            </a:pPr>
            <a:endParaRPr lang="zh-CN" altLang="en-US" sz="1000" smtClean="0">
              <a:latin typeface="宋体" charset="0"/>
              <a:ea typeface="宋体" charset="0"/>
              <a:cs typeface="宋体" charset="0"/>
            </a:endParaRPr>
          </a:p>
          <a:p>
            <a:pPr algn="ctr" eaLnBrk="1" hangingPunct="1">
              <a:lnSpc>
                <a:spcPct val="80000"/>
              </a:lnSpc>
              <a:buFontTx/>
              <a:buNone/>
              <a:defRPr/>
            </a:pPr>
            <a:endParaRPr lang="zh-CN" altLang="en-US" sz="1000" smtClean="0">
              <a:latin typeface="宋体" charset="0"/>
              <a:ea typeface="宋体" charset="0"/>
              <a:cs typeface="宋体" charset="0"/>
            </a:endParaRPr>
          </a:p>
          <a:p>
            <a:pPr algn="ctr" eaLnBrk="1" hangingPunct="1">
              <a:lnSpc>
                <a:spcPct val="80000"/>
              </a:lnSpc>
              <a:buFontTx/>
              <a:buNone/>
              <a:defRPr/>
            </a:pPr>
            <a:r>
              <a:rPr lang="zh-CN" altLang="en-US" sz="1200" smtClean="0">
                <a:latin typeface="宋体" charset="0"/>
                <a:ea typeface="宋体" charset="0"/>
                <a:cs typeface="宋体" charset="0"/>
              </a:rPr>
              <a:t>由</a:t>
            </a:r>
          </a:p>
          <a:p>
            <a:pPr algn="ctr" eaLnBrk="1" hangingPunct="1">
              <a:lnSpc>
                <a:spcPct val="80000"/>
              </a:lnSpc>
              <a:buFontTx/>
              <a:buNone/>
              <a:defRPr/>
            </a:pPr>
            <a:r>
              <a:rPr lang="en-US" altLang="zh-CN" sz="1200" b="1" smtClean="0">
                <a:latin typeface="宋体" charset="0"/>
                <a:ea typeface="宋体" charset="0"/>
                <a:cs typeface="宋体" charset="0"/>
              </a:rPr>
              <a:t>4</a:t>
            </a:r>
            <a:r>
              <a:rPr lang="zh-CN" altLang="en-US" sz="1200" b="1" smtClean="0">
                <a:latin typeface="宋体" charset="0"/>
                <a:ea typeface="宋体" charset="0"/>
                <a:cs typeface="宋体" charset="0"/>
              </a:rPr>
              <a:t>个人物</a:t>
            </a:r>
          </a:p>
          <a:p>
            <a:pPr algn="ctr" eaLnBrk="1" hangingPunct="1">
              <a:lnSpc>
                <a:spcPct val="80000"/>
              </a:lnSpc>
              <a:buFontTx/>
              <a:buNone/>
              <a:defRPr/>
            </a:pPr>
            <a:r>
              <a:rPr lang="zh-CN" altLang="en-US" sz="1200" smtClean="0">
                <a:latin typeface="宋体" charset="0"/>
                <a:ea typeface="宋体" charset="0"/>
                <a:cs typeface="宋体" charset="0"/>
              </a:rPr>
              <a:t>变为</a:t>
            </a:r>
          </a:p>
          <a:p>
            <a:pPr algn="ctr" eaLnBrk="1" hangingPunct="1">
              <a:lnSpc>
                <a:spcPct val="80000"/>
              </a:lnSpc>
              <a:buFontTx/>
              <a:buNone/>
              <a:defRPr/>
            </a:pPr>
            <a:r>
              <a:rPr lang="zh-CN" altLang="en-US" sz="1200" b="1" smtClean="0">
                <a:latin typeface="宋体" charset="0"/>
                <a:ea typeface="宋体" charset="0"/>
                <a:cs typeface="宋体" charset="0"/>
              </a:rPr>
              <a:t>亚伯拉罕</a:t>
            </a:r>
          </a:p>
          <a:p>
            <a:pPr algn="ctr" eaLnBrk="1" hangingPunct="1">
              <a:lnSpc>
                <a:spcPct val="80000"/>
              </a:lnSpc>
              <a:buFontTx/>
              <a:buNone/>
              <a:defRPr/>
            </a:pPr>
            <a:r>
              <a:rPr lang="zh-CN" altLang="en-US" sz="1200" b="1" smtClean="0">
                <a:latin typeface="宋体" charset="0"/>
                <a:ea typeface="宋体" charset="0"/>
                <a:cs typeface="宋体" charset="0"/>
              </a:rPr>
              <a:t>约瑟</a:t>
            </a:r>
          </a:p>
          <a:p>
            <a:pPr algn="ctr" eaLnBrk="1" hangingPunct="1">
              <a:lnSpc>
                <a:spcPct val="80000"/>
              </a:lnSpc>
              <a:buFontTx/>
              <a:buNone/>
              <a:defRPr/>
            </a:pPr>
            <a:r>
              <a:rPr lang="zh-CN" altLang="en-US" sz="1200" b="1" smtClean="0">
                <a:latin typeface="宋体" charset="0"/>
                <a:ea typeface="宋体" charset="0"/>
                <a:cs typeface="宋体" charset="0"/>
              </a:rPr>
              <a:t>摩西</a:t>
            </a:r>
          </a:p>
          <a:p>
            <a:pPr algn="ctr" eaLnBrk="1" hangingPunct="1">
              <a:lnSpc>
                <a:spcPct val="80000"/>
              </a:lnSpc>
              <a:buFontTx/>
              <a:buNone/>
              <a:defRPr/>
            </a:pPr>
            <a:r>
              <a:rPr lang="zh-CN" altLang="en-US" sz="1200" b="1" smtClean="0">
                <a:latin typeface="宋体" charset="0"/>
                <a:ea typeface="宋体" charset="0"/>
                <a:cs typeface="宋体" charset="0"/>
              </a:rPr>
              <a:t>约书亚</a:t>
            </a:r>
          </a:p>
          <a:p>
            <a:pPr algn="r" eaLnBrk="1" hangingPunct="1">
              <a:lnSpc>
                <a:spcPct val="80000"/>
              </a:lnSpc>
              <a:buFontTx/>
              <a:buNone/>
              <a:defRPr/>
            </a:pPr>
            <a:endParaRPr lang="zh-CN" altLang="en-US" sz="1200" b="1" i="1" smtClean="0">
              <a:latin typeface="宋体" charset="0"/>
              <a:ea typeface="宋体" charset="0"/>
              <a:cs typeface="宋体" charset="0"/>
            </a:endParaRPr>
          </a:p>
        </p:txBody>
      </p:sp>
      <p:sp>
        <p:nvSpPr>
          <p:cNvPr id="25608" name="Line 8"/>
          <p:cNvSpPr>
            <a:spLocks noChangeShapeType="1"/>
          </p:cNvSpPr>
          <p:nvPr/>
        </p:nvSpPr>
        <p:spPr bwMode="auto">
          <a:xfrm>
            <a:off x="5373688" y="8953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5609"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5641" name="Line 41"/>
          <p:cNvSpPr>
            <a:spLocks noChangeShapeType="1"/>
          </p:cNvSpPr>
          <p:nvPr/>
        </p:nvSpPr>
        <p:spPr bwMode="auto">
          <a:xfrm>
            <a:off x="1844675" y="1136650"/>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5642" name="Line 42"/>
          <p:cNvSpPr>
            <a:spLocks noChangeShapeType="1"/>
          </p:cNvSpPr>
          <p:nvPr/>
        </p:nvSpPr>
        <p:spPr bwMode="auto">
          <a:xfrm>
            <a:off x="5805488" y="1568450"/>
            <a:ext cx="7143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5645" name="Rectangle 45"/>
          <p:cNvSpPr>
            <a:spLocks noChangeArrowheads="1"/>
          </p:cNvSpPr>
          <p:nvPr/>
        </p:nvSpPr>
        <p:spPr bwMode="auto">
          <a:xfrm>
            <a:off x="765175" y="5673725"/>
            <a:ext cx="915988" cy="762000"/>
          </a:xfrm>
          <a:prstGeom prst="rect">
            <a:avLst/>
          </a:prstGeom>
          <a:solidFill>
            <a:schemeClr val="bg1"/>
          </a:solidFill>
          <a:ln w="19050">
            <a:solidFill>
              <a:schemeClr val="tx1"/>
            </a:solidFill>
            <a:miter lim="800000"/>
            <a:headEnd/>
            <a:tailEnd/>
          </a:ln>
          <a:effectLst>
            <a:outerShdw blurRad="63500" dist="107763" dir="2700000" algn="ctr" rotWithShape="0">
              <a:schemeClr val="tx1">
                <a:alpha val="74998"/>
              </a:schemeClr>
            </a:outerShdw>
          </a:effectLst>
        </p:spPr>
        <p:txBody>
          <a:bodyPr wrap="none" anchor="ctr"/>
          <a:lstStyle/>
          <a:p>
            <a:pPr algn="ctr">
              <a:defRPr/>
            </a:pPr>
            <a:r>
              <a:rPr lang="zh-CN" altLang="en-US" sz="1600" b="1">
                <a:ea typeface="宋体" charset="0"/>
                <a:cs typeface="宋体" charset="0"/>
              </a:rPr>
              <a:t>第四步</a:t>
            </a:r>
          </a:p>
        </p:txBody>
      </p:sp>
      <p:sp>
        <p:nvSpPr>
          <p:cNvPr id="25646" name="Rectangle 46"/>
          <p:cNvSpPr>
            <a:spLocks noChangeArrowheads="1"/>
          </p:cNvSpPr>
          <p:nvPr/>
        </p:nvSpPr>
        <p:spPr bwMode="auto">
          <a:xfrm>
            <a:off x="712788" y="2678113"/>
            <a:ext cx="915987" cy="762000"/>
          </a:xfrm>
          <a:prstGeom prst="rect">
            <a:avLst/>
          </a:prstGeom>
          <a:solidFill>
            <a:schemeClr val="bg1"/>
          </a:solidFill>
          <a:ln w="19050">
            <a:solidFill>
              <a:schemeClr val="tx1"/>
            </a:solidFill>
            <a:miter lim="800000"/>
            <a:headEnd/>
            <a:tailEnd/>
          </a:ln>
          <a:effectLst>
            <a:outerShdw blurRad="63500" dist="107763" dir="2700000" algn="ctr" rotWithShape="0">
              <a:schemeClr val="tx1">
                <a:alpha val="74998"/>
              </a:schemeClr>
            </a:outerShdw>
          </a:effectLst>
        </p:spPr>
        <p:txBody>
          <a:bodyPr wrap="none" anchor="ctr"/>
          <a:lstStyle/>
          <a:p>
            <a:pPr algn="ctr">
              <a:defRPr/>
            </a:pPr>
            <a:r>
              <a:rPr lang="zh-CN" altLang="en-US" sz="1600" b="1">
                <a:ea typeface="宋体" charset="0"/>
                <a:cs typeface="宋体" charset="0"/>
              </a:rPr>
              <a:t>第三步</a:t>
            </a:r>
          </a:p>
        </p:txBody>
      </p:sp>
      <p:sp>
        <p:nvSpPr>
          <p:cNvPr id="25647" name="Text Box 47"/>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76250" y="1447800"/>
            <a:ext cx="4705350" cy="583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ea typeface="宋体" charset="0"/>
                <a:cs typeface="宋体" charset="0"/>
              </a:rPr>
              <a:t> 多次重复读出这些人物名字的第一个字，对于记住人物间的顺序有帮助：</a:t>
            </a:r>
          </a:p>
          <a:p>
            <a:pPr indent="304800">
              <a:defRPr/>
            </a:pPr>
            <a:endParaRPr lang="zh-CN" altLang="en-US" sz="1400" b="1">
              <a:ea typeface="宋体" charset="0"/>
              <a:cs typeface="宋体" charset="0"/>
            </a:endParaRPr>
          </a:p>
          <a:p>
            <a:pPr indent="304800" algn="ctr">
              <a:defRPr/>
            </a:pPr>
            <a:r>
              <a:rPr lang="zh-CN" altLang="en-US" sz="1400" b="1">
                <a:ea typeface="宋体" charset="0"/>
                <a:cs typeface="宋体" charset="0"/>
              </a:rPr>
              <a:t> “亚─约─摩─书</a:t>
            </a:r>
            <a:r>
              <a:rPr lang="en-US" altLang="zh-CN" sz="1400" b="1">
                <a:ea typeface="宋体" charset="0"/>
                <a:cs typeface="宋体" charset="0"/>
              </a:rPr>
              <a:t>…</a:t>
            </a:r>
            <a:r>
              <a:rPr lang="zh-CN" altLang="en-US" sz="1400" b="1">
                <a:ea typeface="宋体" charset="0"/>
                <a:cs typeface="宋体" charset="0"/>
              </a:rPr>
              <a:t>亚─约─摩─书</a:t>
            </a:r>
            <a:r>
              <a:rPr lang="en-US" altLang="zh-CN" sz="1400" b="1">
                <a:ea typeface="宋体" charset="0"/>
                <a:cs typeface="宋体" charset="0"/>
              </a:rPr>
              <a:t>…”</a:t>
            </a:r>
          </a:p>
          <a:p>
            <a:pPr indent="304800" algn="ctr">
              <a:defRPr/>
            </a:pPr>
            <a:endParaRPr lang="en-US" altLang="zh-CN" sz="1400">
              <a:ea typeface="宋体" charset="0"/>
              <a:cs typeface="宋体" charset="0"/>
            </a:endParaRPr>
          </a:p>
          <a:p>
            <a:pPr indent="304800">
              <a:defRPr/>
            </a:pPr>
            <a:r>
              <a:rPr lang="zh-CN" altLang="en-US" sz="1400">
                <a:ea typeface="宋体" charset="0"/>
                <a:cs typeface="宋体" charset="0"/>
              </a:rPr>
              <a:t> 大声重复读出这四个名字，直到感觉到这些字的韵律：</a:t>
            </a:r>
            <a:endParaRPr lang="zh-CN" altLang="en-US" sz="1400" b="1">
              <a:ea typeface="宋体" charset="0"/>
              <a:cs typeface="宋体" charset="0"/>
            </a:endParaRPr>
          </a:p>
          <a:p>
            <a:pPr indent="304800" algn="ctr">
              <a:defRPr/>
            </a:pPr>
            <a:endParaRPr lang="zh-CN" altLang="en-US" sz="1400" b="1">
              <a:ea typeface="宋体" charset="0"/>
              <a:cs typeface="宋体" charset="0"/>
            </a:endParaRPr>
          </a:p>
          <a:p>
            <a:pPr indent="304800" algn="ctr">
              <a:defRPr/>
            </a:pPr>
            <a:r>
              <a:rPr lang="zh-CN" altLang="en-US" sz="1400" b="1">
                <a:ea typeface="宋体" charset="0"/>
                <a:cs typeface="宋体" charset="0"/>
              </a:rPr>
              <a:t> “亚伯拉罕、约瑟、摩西和约书亚”</a:t>
            </a:r>
            <a:endParaRPr lang="zh-CN" altLang="en-US" sz="1400">
              <a:ea typeface="宋体" charset="0"/>
              <a:cs typeface="宋体" charset="0"/>
            </a:endParaRP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 所以，从最开始的档案夹，现在我们有：</a:t>
            </a:r>
          </a:p>
          <a:p>
            <a:pPr indent="304800">
              <a:defRPr/>
            </a:pPr>
            <a:endParaRPr lang="zh-CN" altLang="en-US" sz="1400" b="1">
              <a:ea typeface="宋体" charset="0"/>
              <a:cs typeface="宋体" charset="0"/>
            </a:endParaRPr>
          </a:p>
          <a:p>
            <a:pPr indent="304800" algn="ctr">
              <a:defRPr/>
            </a:pPr>
            <a:r>
              <a:rPr lang="zh-CN" altLang="en-US" sz="1400" b="1">
                <a:ea typeface="宋体" charset="0"/>
                <a:cs typeface="宋体" charset="0"/>
              </a:rPr>
              <a:t>创造</a:t>
            </a:r>
          </a:p>
          <a:p>
            <a:pPr indent="304800">
              <a:defRPr/>
            </a:pPr>
            <a:r>
              <a:rPr lang="zh-CN" altLang="en-US" sz="1400" b="1">
                <a:ea typeface="宋体" charset="0"/>
                <a:cs typeface="宋体" charset="0"/>
              </a:rPr>
              <a:t>                     4            亚伯拉罕          </a:t>
            </a:r>
            <a:endParaRPr lang="en-US" altLang="zh-CN" sz="1400" b="1">
              <a:ea typeface="宋体" charset="0"/>
              <a:cs typeface="宋体" charset="0"/>
            </a:endParaRPr>
          </a:p>
          <a:p>
            <a:pPr indent="304800">
              <a:defRPr/>
            </a:pPr>
            <a:r>
              <a:rPr lang="zh-CN" altLang="en-US" sz="1400" b="1">
                <a:ea typeface="宋体" charset="0"/>
                <a:cs typeface="宋体" charset="0"/>
              </a:rPr>
              <a:t>                    个               约瑟                  </a:t>
            </a:r>
          </a:p>
          <a:p>
            <a:pPr indent="304800">
              <a:defRPr/>
            </a:pPr>
            <a:r>
              <a:rPr lang="zh-CN" altLang="en-US" sz="1400" b="1">
                <a:ea typeface="宋体" charset="0"/>
                <a:cs typeface="宋体" charset="0"/>
              </a:rPr>
              <a:t>                    人               摩西                  </a:t>
            </a:r>
          </a:p>
          <a:p>
            <a:pPr indent="304800">
              <a:defRPr/>
            </a:pPr>
            <a:r>
              <a:rPr lang="zh-CN" altLang="en-US" sz="1400" b="1">
                <a:ea typeface="宋体" charset="0"/>
                <a:cs typeface="宋体" charset="0"/>
              </a:rPr>
              <a:t>                    物             约书亚               </a:t>
            </a:r>
          </a:p>
          <a:p>
            <a:pPr indent="304800" algn="ctr">
              <a:defRPr/>
            </a:pPr>
            <a:r>
              <a:rPr lang="zh-CN" altLang="en-US" sz="1400">
                <a:ea typeface="宋体" charset="0"/>
                <a:cs typeface="宋体" charset="0"/>
              </a:rPr>
              <a:t>	</a:t>
            </a:r>
          </a:p>
          <a:p>
            <a:pPr indent="304800">
              <a:defRPr/>
            </a:pPr>
            <a:r>
              <a:rPr lang="zh-CN" altLang="en-US" sz="1400">
                <a:ea typeface="宋体" charset="0"/>
                <a:cs typeface="宋体" charset="0"/>
              </a:rPr>
              <a:t>  此步骤完成了</a:t>
            </a:r>
            <a:r>
              <a:rPr lang="zh-CN" altLang="en-US" sz="1400" b="1">
                <a:ea typeface="宋体" charset="0"/>
                <a:cs typeface="宋体" charset="0"/>
              </a:rPr>
              <a:t>圣经档案</a:t>
            </a:r>
            <a:r>
              <a:rPr lang="zh-CN" altLang="en-US" sz="1400">
                <a:ea typeface="宋体" charset="0"/>
                <a:cs typeface="宋体" charset="0"/>
              </a:rPr>
              <a:t>中的主要</a:t>
            </a:r>
            <a:r>
              <a:rPr lang="zh-CN" altLang="en-US" sz="1400" b="1">
                <a:ea typeface="宋体" charset="0"/>
                <a:cs typeface="宋体" charset="0"/>
              </a:rPr>
              <a:t>四个人物</a:t>
            </a:r>
            <a:r>
              <a:rPr lang="zh-CN" altLang="en-US" sz="1400">
                <a:ea typeface="宋体" charset="0"/>
                <a:cs typeface="宋体" charset="0"/>
              </a:rPr>
              <a:t>。当然，圣经中有很多其他的人物，但是只有这四个人物是我们现在要用来建立</a:t>
            </a:r>
            <a:r>
              <a:rPr lang="zh-CN" altLang="en-US" sz="1400" b="1">
                <a:ea typeface="宋体" charset="0"/>
                <a:cs typeface="宋体" charset="0"/>
              </a:rPr>
              <a:t>圣经档案</a:t>
            </a:r>
            <a:r>
              <a:rPr lang="zh-CN" altLang="en-US" sz="1400">
                <a:ea typeface="宋体" charset="0"/>
                <a:cs typeface="宋体" charset="0"/>
              </a:rPr>
              <a:t>的必要人物。重复读出这四个人物的名字，直到将它们牢记在心中。</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                  第三步中五个基本的档案夹中，继“4个人</a:t>
            </a:r>
          </a:p>
          <a:p>
            <a:pPr indent="304800">
              <a:defRPr/>
            </a:pPr>
            <a:r>
              <a:rPr lang="zh-CN" altLang="en-US" sz="1400">
                <a:ea typeface="宋体" charset="0"/>
                <a:cs typeface="宋体" charset="0"/>
              </a:rPr>
              <a:t>                  物”之后的关键词组是：</a:t>
            </a:r>
          </a:p>
          <a:p>
            <a:pPr indent="304800">
              <a:defRPr/>
            </a:pPr>
            <a:endParaRPr lang="zh-CN" altLang="en-US" sz="1400" b="1">
              <a:ea typeface="宋体" charset="0"/>
              <a:cs typeface="宋体" charset="0"/>
            </a:endParaRPr>
          </a:p>
          <a:p>
            <a:pPr indent="304800" algn="ctr">
              <a:defRPr/>
            </a:pPr>
            <a:r>
              <a:rPr lang="en-US" altLang="zh-CN" sz="1400" b="1">
                <a:ea typeface="宋体" charset="0"/>
                <a:cs typeface="宋体" charset="0"/>
              </a:rPr>
              <a:t>3</a:t>
            </a:r>
            <a:r>
              <a:rPr lang="zh-CN" altLang="en-US" sz="1400" b="1">
                <a:ea typeface="宋体" charset="0"/>
                <a:cs typeface="宋体" charset="0"/>
              </a:rPr>
              <a:t>个时期</a:t>
            </a:r>
          </a:p>
        </p:txBody>
      </p:sp>
      <p:sp>
        <p:nvSpPr>
          <p:cNvPr id="27651"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7652"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7653"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7654"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10</a:t>
            </a:r>
          </a:p>
        </p:txBody>
      </p:sp>
      <p:sp>
        <p:nvSpPr>
          <p:cNvPr id="27655" name="Rectangle 7"/>
          <p:cNvSpPr>
            <a:spLocks noGrp="1" noChangeArrowheads="1"/>
          </p:cNvSpPr>
          <p:nvPr>
            <p:ph type="body" sz="half" idx="2"/>
          </p:nvPr>
        </p:nvSpPr>
        <p:spPr>
          <a:xfrm>
            <a:off x="5300663" y="428625"/>
            <a:ext cx="1296987" cy="8267700"/>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b="1" i="1" smtClean="0">
              <a:ea typeface="宋体" charset="0"/>
              <a:cs typeface="宋体" charset="0"/>
            </a:endParaRPr>
          </a:p>
          <a:p>
            <a:pPr algn="r" eaLnBrk="1" hangingPunct="1">
              <a:buFontTx/>
              <a:buNone/>
              <a:defRPr/>
            </a:pPr>
            <a:endParaRPr lang="zh-CN" altLang="en-US" sz="1200" i="1" smtClean="0">
              <a:ea typeface="宋体" charset="0"/>
              <a:cs typeface="宋体" charset="0"/>
            </a:endParaRPr>
          </a:p>
          <a:p>
            <a:pPr algn="r" eaLnBrk="1" hangingPunct="1">
              <a:buFontTx/>
              <a:buNone/>
              <a:defRPr/>
            </a:pPr>
            <a:endParaRPr lang="zh-CN" altLang="en-US" sz="1200" i="1" smtClean="0">
              <a:ea typeface="宋体" charset="0"/>
              <a:cs typeface="宋体" charset="0"/>
            </a:endParaRPr>
          </a:p>
          <a:p>
            <a:pPr algn="r" eaLnBrk="1" hangingPunct="1">
              <a:buFontTx/>
              <a:buNone/>
              <a:defRPr/>
            </a:pPr>
            <a:r>
              <a:rPr lang="zh-CN" altLang="en-US" sz="1200" i="1" smtClean="0">
                <a:ea typeface="宋体" charset="0"/>
                <a:cs typeface="宋体" charset="0"/>
              </a:rPr>
              <a:t>记忆口诀是：</a:t>
            </a:r>
          </a:p>
          <a:p>
            <a:pPr algn="r" eaLnBrk="1" hangingPunct="1">
              <a:buFontTx/>
              <a:buNone/>
              <a:defRPr/>
            </a:pPr>
            <a:r>
              <a:rPr lang="zh-CN" altLang="en-US" sz="1200" b="1" i="1" smtClean="0">
                <a:ea typeface="宋体" charset="0"/>
                <a:cs typeface="宋体" charset="0"/>
              </a:rPr>
              <a:t>亚</a:t>
            </a:r>
            <a:r>
              <a:rPr lang="zh-CN" altLang="en-US" sz="1200" i="1" smtClean="0">
                <a:ea typeface="宋体" charset="0"/>
                <a:cs typeface="宋体" charset="0"/>
              </a:rPr>
              <a:t>伯拉罕的</a:t>
            </a:r>
            <a:r>
              <a:rPr lang="zh-CN" altLang="en-US" sz="1200" b="1" i="1" smtClean="0">
                <a:ea typeface="宋体" charset="0"/>
                <a:cs typeface="宋体" charset="0"/>
              </a:rPr>
              <a:t>约摩</a:t>
            </a:r>
            <a:r>
              <a:rPr lang="zh-CN" altLang="en-US" sz="1200" i="1" smtClean="0">
                <a:ea typeface="宋体" charset="0"/>
                <a:cs typeface="宋体" charset="0"/>
              </a:rPr>
              <a:t>西的</a:t>
            </a:r>
            <a:r>
              <a:rPr lang="zh-CN" altLang="en-US" sz="1200" b="1" i="1" smtClean="0">
                <a:ea typeface="宋体" charset="0"/>
                <a:cs typeface="宋体" charset="0"/>
              </a:rPr>
              <a:t>书</a:t>
            </a:r>
            <a:endParaRPr lang="en-US" altLang="zh-CN" sz="1200" b="1" i="1" smtClean="0">
              <a:ea typeface="宋体" charset="0"/>
              <a:cs typeface="宋体" charset="0"/>
            </a:endParaRPr>
          </a:p>
          <a:p>
            <a:pPr algn="r" eaLnBrk="1" hangingPunct="1">
              <a:buFontTx/>
              <a:buNone/>
              <a:defRPr/>
            </a:pPr>
            <a:endParaRPr lang="en-US" altLang="zh-CN" sz="1400" i="1" smtClean="0">
              <a:ea typeface="宋体" charset="0"/>
              <a:cs typeface="宋体" charset="0"/>
            </a:endParaRPr>
          </a:p>
          <a:p>
            <a:pPr algn="r" eaLnBrk="1" hangingPunct="1">
              <a:buFontTx/>
              <a:buNone/>
              <a:defRPr/>
            </a:pPr>
            <a:endParaRPr lang="en-US" altLang="zh-CN" sz="1200" i="1" smtClean="0">
              <a:ea typeface="宋体" charset="0"/>
              <a:cs typeface="宋体" charset="0"/>
            </a:endParaRP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r>
              <a:rPr lang="zh-CN" altLang="en-US" sz="1200" i="1" smtClean="0">
                <a:ea typeface="宋体" charset="0"/>
                <a:cs typeface="宋体" charset="0"/>
              </a:rPr>
              <a:t>现在，</a:t>
            </a:r>
          </a:p>
          <a:p>
            <a:pPr algn="ctr" eaLnBrk="1" hangingPunct="1">
              <a:buFontTx/>
              <a:buNone/>
              <a:defRPr/>
            </a:pPr>
            <a:r>
              <a:rPr lang="zh-CN" altLang="en-US" sz="1200" i="1" smtClean="0">
                <a:ea typeface="宋体" charset="0"/>
                <a:cs typeface="宋体" charset="0"/>
              </a:rPr>
              <a:t>词组表变为：</a:t>
            </a:r>
          </a:p>
          <a:p>
            <a:pPr algn="ctr" eaLnBrk="1" hangingPunct="1">
              <a:buFontTx/>
              <a:buNone/>
              <a:defRPr/>
            </a:pPr>
            <a:r>
              <a:rPr lang="zh-CN" altLang="en-US" sz="1200" b="1" smtClean="0">
                <a:ea typeface="宋体" charset="0"/>
                <a:cs typeface="宋体" charset="0"/>
              </a:rPr>
              <a:t>创造</a:t>
            </a:r>
            <a:endParaRPr lang="en-US" altLang="zh-CN" sz="1200" b="1" smtClean="0">
              <a:ea typeface="宋体" charset="0"/>
              <a:cs typeface="宋体" charset="0"/>
            </a:endParaRPr>
          </a:p>
          <a:p>
            <a:pPr algn="ctr" eaLnBrk="1" hangingPunct="1">
              <a:buFontTx/>
              <a:buNone/>
              <a:defRPr/>
            </a:pPr>
            <a:r>
              <a:rPr lang="zh-CN" altLang="en-US" sz="1200" b="1" smtClean="0">
                <a:ea typeface="宋体" charset="0"/>
                <a:cs typeface="宋体" charset="0"/>
              </a:rPr>
              <a:t>亚伯拉罕</a:t>
            </a:r>
          </a:p>
          <a:p>
            <a:pPr algn="ctr" eaLnBrk="1" hangingPunct="1">
              <a:buFontTx/>
              <a:buNone/>
              <a:defRPr/>
            </a:pPr>
            <a:r>
              <a:rPr lang="zh-CN" altLang="en-US" sz="1200" b="1" smtClean="0">
                <a:ea typeface="宋体" charset="0"/>
                <a:cs typeface="宋体" charset="0"/>
              </a:rPr>
              <a:t>约瑟</a:t>
            </a:r>
          </a:p>
          <a:p>
            <a:pPr algn="ctr" eaLnBrk="1" hangingPunct="1">
              <a:buFontTx/>
              <a:buNone/>
              <a:defRPr/>
            </a:pPr>
            <a:r>
              <a:rPr lang="zh-CN" altLang="en-US" sz="1200" b="1" smtClean="0">
                <a:ea typeface="宋体" charset="0"/>
                <a:cs typeface="宋体" charset="0"/>
              </a:rPr>
              <a:t>摩西</a:t>
            </a:r>
          </a:p>
          <a:p>
            <a:pPr algn="ctr" eaLnBrk="1" hangingPunct="1">
              <a:buFontTx/>
              <a:buNone/>
              <a:defRPr/>
            </a:pPr>
            <a:r>
              <a:rPr lang="zh-CN" altLang="en-US" sz="1200" b="1" smtClean="0">
                <a:ea typeface="宋体" charset="0"/>
                <a:cs typeface="宋体" charset="0"/>
              </a:rPr>
              <a:t>约书亚</a:t>
            </a:r>
          </a:p>
          <a:p>
            <a:pPr algn="ctr" eaLnBrk="1" hangingPunct="1">
              <a:buFontTx/>
              <a:buNone/>
              <a:defRPr/>
            </a:pPr>
            <a:endParaRPr lang="zh-CN" altLang="en-US" sz="1200" b="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r>
              <a:rPr lang="zh-CN" altLang="en-US" sz="1400" b="1" u="sng" smtClean="0">
                <a:ea typeface="宋体" charset="0"/>
                <a:cs typeface="宋体" charset="0"/>
              </a:rPr>
              <a:t>复习</a:t>
            </a:r>
          </a:p>
          <a:p>
            <a:pPr algn="ctr" eaLnBrk="1" hangingPunct="1">
              <a:buFontTx/>
              <a:buNone/>
              <a:defRPr/>
            </a:pPr>
            <a:r>
              <a:rPr lang="zh-CN" altLang="en-US" sz="1200" smtClean="0">
                <a:ea typeface="宋体" charset="0"/>
                <a:cs typeface="宋体" charset="0"/>
              </a:rPr>
              <a:t>创造</a:t>
            </a:r>
          </a:p>
          <a:p>
            <a:pPr algn="ctr" eaLnBrk="1" hangingPunct="1">
              <a:buFontTx/>
              <a:buNone/>
              <a:defRPr/>
            </a:pPr>
            <a:r>
              <a:rPr lang="en-US" altLang="zh-CN" sz="1200" smtClean="0">
                <a:ea typeface="宋体" charset="0"/>
                <a:cs typeface="宋体" charset="0"/>
              </a:rPr>
              <a:t>4</a:t>
            </a:r>
            <a:r>
              <a:rPr lang="zh-CN" altLang="en-US" sz="1200" smtClean="0">
                <a:ea typeface="宋体" charset="0"/>
                <a:cs typeface="宋体" charset="0"/>
              </a:rPr>
              <a:t>个人物</a:t>
            </a:r>
          </a:p>
          <a:p>
            <a:pPr algn="ctr" eaLnBrk="1" hangingPunct="1">
              <a:buFontTx/>
              <a:buNone/>
              <a:defRPr/>
            </a:pPr>
            <a:r>
              <a:rPr lang="zh-CN" altLang="en-US" sz="1200" b="1" smtClean="0">
                <a:ea typeface="宋体" charset="0"/>
                <a:cs typeface="宋体" charset="0"/>
              </a:rPr>
              <a:t>√</a:t>
            </a:r>
            <a:r>
              <a:rPr lang="en-US" altLang="zh-CN" sz="1200" b="1" smtClean="0">
                <a:ea typeface="宋体" charset="0"/>
                <a:cs typeface="宋体" charset="0"/>
              </a:rPr>
              <a:t>3</a:t>
            </a:r>
            <a:r>
              <a:rPr lang="zh-CN" altLang="en-US" sz="1200" b="1" smtClean="0">
                <a:ea typeface="宋体" charset="0"/>
                <a:cs typeface="宋体" charset="0"/>
              </a:rPr>
              <a:t>个时期</a:t>
            </a:r>
          </a:p>
          <a:p>
            <a:pPr algn="ctr" eaLnBrk="1" hangingPunct="1">
              <a:buFontTx/>
              <a:buNone/>
              <a:defRPr/>
            </a:pPr>
            <a:r>
              <a:rPr lang="zh-CN" altLang="en-US" sz="1200" smtClean="0">
                <a:ea typeface="宋体" charset="0"/>
                <a:cs typeface="宋体" charset="0"/>
              </a:rPr>
              <a:t>静默</a:t>
            </a:r>
          </a:p>
          <a:p>
            <a:pPr algn="ctr" eaLnBrk="1" hangingPunct="1">
              <a:buFontTx/>
              <a:buNone/>
              <a:defRPr/>
            </a:pPr>
            <a:r>
              <a:rPr lang="zh-CN" altLang="en-US" sz="1200" smtClean="0">
                <a:ea typeface="宋体" charset="0"/>
                <a:cs typeface="宋体" charset="0"/>
              </a:rPr>
              <a:t>主耶稣</a:t>
            </a:r>
          </a:p>
          <a:p>
            <a:pPr algn="ctr" eaLnBrk="1" hangingPunct="1">
              <a:buFontTx/>
              <a:buNone/>
              <a:defRPr/>
            </a:pPr>
            <a:endParaRPr lang="zh-CN" altLang="en-US" sz="1200" smtClean="0">
              <a:ea typeface="宋体" charset="0"/>
              <a:cs typeface="宋体" charset="0"/>
            </a:endParaRPr>
          </a:p>
          <a:p>
            <a:pPr algn="r" eaLnBrk="1" hangingPunct="1">
              <a:buFontTx/>
              <a:buNone/>
              <a:defRPr/>
            </a:pPr>
            <a:endParaRPr lang="zh-CN" altLang="en-US" sz="1400" b="1" i="1" smtClean="0">
              <a:ea typeface="宋体" charset="0"/>
              <a:cs typeface="宋体" charset="0"/>
            </a:endParaRPr>
          </a:p>
        </p:txBody>
      </p:sp>
      <p:sp>
        <p:nvSpPr>
          <p:cNvPr id="27656"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7657"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7660" name="Line 12"/>
          <p:cNvSpPr>
            <a:spLocks noChangeShapeType="1"/>
          </p:cNvSpPr>
          <p:nvPr/>
        </p:nvSpPr>
        <p:spPr bwMode="auto">
          <a:xfrm>
            <a:off x="2362200" y="4114800"/>
            <a:ext cx="0" cy="857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7661" name="Line 13"/>
          <p:cNvSpPr>
            <a:spLocks noChangeShapeType="1"/>
          </p:cNvSpPr>
          <p:nvPr/>
        </p:nvSpPr>
        <p:spPr bwMode="auto">
          <a:xfrm>
            <a:off x="3124200" y="4572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7663" name="Rectangle 15"/>
          <p:cNvSpPr>
            <a:spLocks noChangeArrowheads="1"/>
          </p:cNvSpPr>
          <p:nvPr/>
        </p:nvSpPr>
        <p:spPr bwMode="auto">
          <a:xfrm>
            <a:off x="765175" y="6351588"/>
            <a:ext cx="915988" cy="762000"/>
          </a:xfrm>
          <a:prstGeom prst="rect">
            <a:avLst/>
          </a:prstGeom>
          <a:solidFill>
            <a:schemeClr val="bg1"/>
          </a:solidFill>
          <a:ln w="19050">
            <a:solidFill>
              <a:schemeClr val="tx1"/>
            </a:solidFill>
            <a:miter lim="800000"/>
            <a:headEnd/>
            <a:tailEnd/>
          </a:ln>
          <a:effectLst>
            <a:outerShdw blurRad="63500" dist="107763" dir="2700000" algn="ctr" rotWithShape="0">
              <a:schemeClr val="tx1">
                <a:alpha val="74998"/>
              </a:schemeClr>
            </a:outerShdw>
          </a:effectLst>
        </p:spPr>
        <p:txBody>
          <a:bodyPr wrap="none" anchor="ctr"/>
          <a:lstStyle/>
          <a:p>
            <a:pPr algn="ctr">
              <a:defRPr/>
            </a:pPr>
            <a:r>
              <a:rPr lang="zh-CN" altLang="en-US" sz="1600" b="1">
                <a:ea typeface="宋体" charset="0"/>
                <a:cs typeface="宋体" charset="0"/>
              </a:rPr>
              <a:t>第五步</a:t>
            </a:r>
          </a:p>
        </p:txBody>
      </p:sp>
      <p:sp>
        <p:nvSpPr>
          <p:cNvPr id="27664" name="Text Box 16"/>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692150" y="801688"/>
            <a:ext cx="4465638" cy="71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ea typeface="宋体" charset="0"/>
                <a:cs typeface="宋体" charset="0"/>
              </a:rPr>
              <a:t> 又一个记忆工具是：</a:t>
            </a:r>
            <a:r>
              <a:rPr lang="zh-CN" altLang="en-US" sz="1400" b="1">
                <a:ea typeface="黑体" charset="0"/>
                <a:cs typeface="黑体" charset="0"/>
              </a:rPr>
              <a:t>「无</a:t>
            </a:r>
            <a:r>
              <a:rPr lang="zh-CN" altLang="en-US" sz="1400" b="1">
                <a:ea typeface="宋体" charset="0"/>
                <a:cs typeface="宋体" charset="0"/>
              </a:rPr>
              <a:t>-</a:t>
            </a:r>
            <a:r>
              <a:rPr lang="zh-CN" altLang="en-US" sz="1400" b="1">
                <a:ea typeface="黑体" charset="0"/>
                <a:cs typeface="黑体" charset="0"/>
              </a:rPr>
              <a:t>王</a:t>
            </a:r>
            <a:r>
              <a:rPr lang="zh-CN" altLang="en-US" sz="1400" b="1">
                <a:ea typeface="宋体" charset="0"/>
                <a:cs typeface="宋体" charset="0"/>
              </a:rPr>
              <a:t>-</a:t>
            </a:r>
            <a:r>
              <a:rPr lang="zh-CN" altLang="en-US" sz="1400" b="1">
                <a:ea typeface="黑体" charset="0"/>
                <a:cs typeface="黑体" charset="0"/>
              </a:rPr>
              <a:t>掳」</a:t>
            </a:r>
            <a:r>
              <a:rPr lang="zh-CN" altLang="en-US" sz="1400">
                <a:ea typeface="宋体" charset="0"/>
                <a:cs typeface="宋体" charset="0"/>
              </a:rPr>
              <a:t>是</a:t>
            </a:r>
            <a:r>
              <a:rPr lang="zh-CN" altLang="en-US" sz="1400" b="1">
                <a:latin typeface="Arial"/>
                <a:ea typeface="黑体" charset="0"/>
                <a:cs typeface="黑体" charset="0"/>
              </a:rPr>
              <a:t>“</a:t>
            </a:r>
            <a:r>
              <a:rPr lang="zh-CN" altLang="en-US" sz="1400" b="1">
                <a:latin typeface="黑体" charset="0"/>
                <a:ea typeface="黑体" charset="0"/>
                <a:cs typeface="黑体" charset="0"/>
              </a:rPr>
              <a:t>3个时期</a:t>
            </a:r>
            <a:r>
              <a:rPr lang="zh-CN" altLang="en-US" sz="1400" b="1">
                <a:latin typeface="Arial"/>
                <a:ea typeface="黑体" charset="0"/>
                <a:cs typeface="黑体" charset="0"/>
              </a:rPr>
              <a:t>”</a:t>
            </a:r>
            <a:r>
              <a:rPr lang="zh-CN" altLang="en-US" sz="1400">
                <a:ea typeface="宋体" charset="0"/>
                <a:cs typeface="宋体" charset="0"/>
              </a:rPr>
              <a:t>的字头，提示你这三个时期是：</a:t>
            </a:r>
            <a:endParaRPr lang="zh-CN" altLang="en-US" sz="1400" b="1">
              <a:ea typeface="宋体" charset="0"/>
              <a:cs typeface="宋体" charset="0"/>
            </a:endParaRPr>
          </a:p>
          <a:p>
            <a:pPr indent="304800" algn="ctr">
              <a:defRPr/>
            </a:pPr>
            <a:endParaRPr lang="zh-CN" altLang="en-US" sz="1400" b="1">
              <a:ea typeface="宋体" charset="0"/>
              <a:cs typeface="宋体" charset="0"/>
            </a:endParaRPr>
          </a:p>
          <a:p>
            <a:pPr indent="304800" algn="ctr">
              <a:defRPr/>
            </a:pPr>
            <a:r>
              <a:rPr lang="zh-CN" altLang="en-US" sz="1400" b="1" u="sng">
                <a:ea typeface="黑体" charset="0"/>
                <a:cs typeface="黑体" charset="0"/>
              </a:rPr>
              <a:t>无</a:t>
            </a:r>
            <a:r>
              <a:rPr lang="zh-CN" altLang="en-US" sz="1400" b="1">
                <a:ea typeface="黑体" charset="0"/>
                <a:cs typeface="黑体" charset="0"/>
              </a:rPr>
              <a:t>王</a:t>
            </a:r>
          </a:p>
          <a:p>
            <a:pPr indent="304800" algn="ctr">
              <a:defRPr/>
            </a:pPr>
            <a:r>
              <a:rPr lang="zh-CN" altLang="en-US" sz="1400" b="1" u="sng">
                <a:ea typeface="黑体" charset="0"/>
                <a:cs typeface="黑体" charset="0"/>
              </a:rPr>
              <a:t>王</a:t>
            </a:r>
            <a:r>
              <a:rPr lang="zh-CN" altLang="en-US" sz="1400" b="1">
                <a:ea typeface="黑体" charset="0"/>
                <a:cs typeface="黑体" charset="0"/>
              </a:rPr>
              <a:t>朝</a:t>
            </a:r>
          </a:p>
          <a:p>
            <a:pPr indent="304800" algn="ctr">
              <a:defRPr/>
            </a:pPr>
            <a:r>
              <a:rPr lang="zh-CN" altLang="en-US" sz="1400" b="1">
                <a:ea typeface="黑体" charset="0"/>
                <a:cs typeface="黑体" charset="0"/>
              </a:rPr>
              <a:t>被</a:t>
            </a:r>
            <a:r>
              <a:rPr lang="zh-CN" altLang="en-US" sz="1400" b="1" u="sng">
                <a:ea typeface="黑体" charset="0"/>
                <a:cs typeface="黑体" charset="0"/>
              </a:rPr>
              <a:t>掳</a:t>
            </a:r>
          </a:p>
          <a:p>
            <a:pPr indent="304800" algn="ctr">
              <a:defRPr/>
            </a:pPr>
            <a:endParaRPr lang="zh-CN" altLang="en-US" sz="1400">
              <a:ea typeface="黑体" charset="0"/>
              <a:cs typeface="黑体" charset="0"/>
            </a:endParaRPr>
          </a:p>
          <a:p>
            <a:pPr indent="304800" algn="ctr">
              <a:defRPr/>
            </a:pPr>
            <a:endParaRPr lang="zh-CN" altLang="en-US" sz="1400">
              <a:ea typeface="宋体" charset="0"/>
              <a:cs typeface="宋体" charset="0"/>
            </a:endParaRPr>
          </a:p>
          <a:p>
            <a:pPr indent="304800">
              <a:defRPr/>
            </a:pPr>
            <a:r>
              <a:rPr lang="zh-CN" altLang="en-US" sz="1400">
                <a:ea typeface="宋体" charset="0"/>
                <a:cs typeface="宋体" charset="0"/>
              </a:rPr>
              <a:t>和以前一样，按顺序重复念几遍。</a:t>
            </a:r>
          </a:p>
          <a:p>
            <a:pPr indent="304800">
              <a:defRPr/>
            </a:pPr>
            <a:r>
              <a:rPr lang="zh-CN" altLang="en-US" sz="1400">
                <a:ea typeface="宋体" charset="0"/>
                <a:cs typeface="宋体" charset="0"/>
              </a:rPr>
              <a:t>      </a:t>
            </a:r>
          </a:p>
          <a:p>
            <a:pPr indent="304800">
              <a:defRPr/>
            </a:pPr>
            <a:r>
              <a:rPr lang="zh-CN" altLang="en-US" sz="1400">
                <a:ea typeface="宋体" charset="0"/>
                <a:cs typeface="宋体" charset="0"/>
              </a:rPr>
              <a:t>现在，将这代表这</a:t>
            </a:r>
            <a:r>
              <a:rPr lang="zh-CN" altLang="en-US" sz="1400" b="1">
                <a:ea typeface="宋体" charset="0"/>
                <a:cs typeface="宋体" charset="0"/>
              </a:rPr>
              <a:t>3个时期</a:t>
            </a:r>
            <a:r>
              <a:rPr lang="zh-CN" altLang="en-US" sz="1400">
                <a:ea typeface="宋体" charset="0"/>
                <a:cs typeface="宋体" charset="0"/>
              </a:rPr>
              <a:t>的档案夹和前面已有的档案夹合起来，我们得到：</a:t>
            </a:r>
          </a:p>
          <a:p>
            <a:pPr indent="304800">
              <a:defRPr/>
            </a:pPr>
            <a:endParaRPr lang="zh-CN" altLang="en-US" sz="1400">
              <a:ea typeface="宋体" charset="0"/>
              <a:cs typeface="宋体" charset="0"/>
            </a:endParaRPr>
          </a:p>
          <a:p>
            <a:pPr indent="304800" algn="ctr">
              <a:defRPr/>
            </a:pPr>
            <a:r>
              <a:rPr lang="zh-CN" altLang="en-US" sz="1400">
                <a:ea typeface="宋体" charset="0"/>
                <a:cs typeface="宋体" charset="0"/>
              </a:rPr>
              <a:t>创造</a:t>
            </a:r>
          </a:p>
          <a:p>
            <a:pPr indent="304800" algn="ctr">
              <a:defRPr/>
            </a:pPr>
            <a:r>
              <a:rPr lang="zh-CN" altLang="en-US" sz="1400">
                <a:ea typeface="宋体" charset="0"/>
                <a:cs typeface="宋体" charset="0"/>
              </a:rPr>
              <a:t>亚伯拉罕</a:t>
            </a:r>
          </a:p>
          <a:p>
            <a:pPr indent="304800" algn="ctr">
              <a:defRPr/>
            </a:pPr>
            <a:r>
              <a:rPr lang="zh-CN" altLang="en-US" sz="1400">
                <a:ea typeface="宋体" charset="0"/>
                <a:cs typeface="宋体" charset="0"/>
              </a:rPr>
              <a:t>约瑟</a:t>
            </a:r>
          </a:p>
          <a:p>
            <a:pPr indent="304800" algn="ctr">
              <a:defRPr/>
            </a:pPr>
            <a:r>
              <a:rPr lang="zh-CN" altLang="en-US" sz="1400">
                <a:ea typeface="宋体" charset="0"/>
                <a:cs typeface="宋体" charset="0"/>
              </a:rPr>
              <a:t>摩西</a:t>
            </a:r>
          </a:p>
          <a:p>
            <a:pPr indent="304800" algn="ctr">
              <a:defRPr/>
            </a:pPr>
            <a:r>
              <a:rPr lang="zh-CN" altLang="en-US" sz="1400">
                <a:ea typeface="宋体" charset="0"/>
                <a:cs typeface="宋体" charset="0"/>
              </a:rPr>
              <a:t>约书亚</a:t>
            </a:r>
            <a:endParaRPr lang="zh-CN" altLang="en-US" sz="1400" b="1">
              <a:ea typeface="宋体" charset="0"/>
              <a:cs typeface="宋体" charset="0"/>
            </a:endParaRPr>
          </a:p>
          <a:p>
            <a:pPr indent="304800" algn="ctr">
              <a:defRPr/>
            </a:pPr>
            <a:r>
              <a:rPr lang="zh-CN" altLang="en-US" sz="1400" b="1">
                <a:ea typeface="宋体" charset="0"/>
                <a:cs typeface="宋体" charset="0"/>
              </a:rPr>
              <a:t>无王</a:t>
            </a:r>
          </a:p>
          <a:p>
            <a:pPr indent="304800" algn="ctr">
              <a:defRPr/>
            </a:pPr>
            <a:r>
              <a:rPr lang="zh-CN" altLang="en-US" sz="1400" b="1">
                <a:ea typeface="宋体" charset="0"/>
                <a:cs typeface="宋体" charset="0"/>
              </a:rPr>
              <a:t>王朝</a:t>
            </a:r>
          </a:p>
          <a:p>
            <a:pPr indent="304800" algn="ctr">
              <a:defRPr/>
            </a:pPr>
            <a:r>
              <a:rPr lang="zh-CN" altLang="en-US" sz="1400" b="1">
                <a:ea typeface="宋体" charset="0"/>
                <a:cs typeface="宋体" charset="0"/>
              </a:rPr>
              <a:t>被掳</a:t>
            </a:r>
          </a:p>
          <a:p>
            <a:pPr indent="304800" algn="ctr">
              <a:defRPr/>
            </a:pPr>
            <a:endParaRPr lang="zh-CN" altLang="en-US" sz="1400">
              <a:ea typeface="宋体" charset="0"/>
              <a:cs typeface="宋体" charset="0"/>
            </a:endParaRPr>
          </a:p>
          <a:p>
            <a:pPr indent="304800">
              <a:defRPr/>
            </a:pPr>
            <a:endParaRPr lang="zh-CN" altLang="en-US" sz="1400">
              <a:ea typeface="宋体" charset="0"/>
              <a:cs typeface="宋体" charset="0"/>
            </a:endParaRP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            现在来复习所学过的所有档案及其顺序。</a:t>
            </a:r>
          </a:p>
          <a:p>
            <a:pPr indent="304800">
              <a:defRPr/>
            </a:pPr>
            <a:endParaRPr lang="zh-CN" altLang="en-US" sz="1400" b="1">
              <a:ea typeface="宋体" charset="0"/>
              <a:cs typeface="宋体" charset="0"/>
            </a:endParaRPr>
          </a:p>
          <a:p>
            <a:pPr indent="304800" algn="ctr">
              <a:defRPr/>
            </a:pPr>
            <a:r>
              <a:rPr lang="zh-CN" altLang="en-US" sz="1400" b="1">
                <a:latin typeface="黑体" charset="0"/>
                <a:ea typeface="黑体" charset="0"/>
                <a:cs typeface="黑体" charset="0"/>
              </a:rPr>
              <a:t>造 </a:t>
            </a:r>
            <a:r>
              <a:rPr lang="en-US" altLang="zh-CN" sz="1400" b="1">
                <a:latin typeface="黑体" charset="0"/>
                <a:ea typeface="黑体" charset="0"/>
                <a:cs typeface="黑体" charset="0"/>
              </a:rPr>
              <a:t>7 </a:t>
            </a:r>
            <a:r>
              <a:rPr lang="zh-CN" altLang="en-US" sz="1400" b="1">
                <a:latin typeface="黑体" charset="0"/>
                <a:ea typeface="黑体" charset="0"/>
                <a:cs typeface="黑体" charset="0"/>
              </a:rPr>
              <a:t>默 主</a:t>
            </a:r>
            <a:r>
              <a:rPr lang="en-US" altLang="zh-CN" sz="1400" b="1">
                <a:latin typeface="黑体" charset="0"/>
                <a:ea typeface="黑体" charset="0"/>
                <a:cs typeface="黑体" charset="0"/>
              </a:rPr>
              <a:t>...</a:t>
            </a:r>
          </a:p>
          <a:p>
            <a:pPr indent="304800">
              <a:defRPr/>
            </a:pPr>
            <a:r>
              <a:rPr lang="zh-CN" altLang="en-US" sz="1400">
                <a:ea typeface="宋体" charset="0"/>
                <a:cs typeface="宋体" charset="0"/>
              </a:rPr>
              <a:t>            然后变成了</a:t>
            </a:r>
          </a:p>
          <a:p>
            <a:pPr indent="304800">
              <a:defRPr/>
            </a:pPr>
            <a:endParaRPr lang="zh-CN" altLang="en-US" sz="1400">
              <a:ea typeface="宋体" charset="0"/>
              <a:cs typeface="宋体" charset="0"/>
            </a:endParaRPr>
          </a:p>
          <a:p>
            <a:pPr indent="304800" algn="ctr">
              <a:defRPr/>
            </a:pPr>
            <a:r>
              <a:rPr lang="zh-CN" altLang="en-US" sz="1400" b="1">
                <a:latin typeface="黑体" charset="0"/>
                <a:ea typeface="黑体" charset="0"/>
                <a:cs typeface="黑体" charset="0"/>
              </a:rPr>
              <a:t>造 </a:t>
            </a:r>
            <a:r>
              <a:rPr lang="en-US" altLang="zh-CN" sz="1400" b="1">
                <a:latin typeface="黑体" charset="0"/>
                <a:ea typeface="黑体" charset="0"/>
                <a:cs typeface="黑体" charset="0"/>
              </a:rPr>
              <a:t>4 3 </a:t>
            </a:r>
            <a:r>
              <a:rPr lang="zh-CN" altLang="en-US" sz="1400" b="1">
                <a:latin typeface="黑体" charset="0"/>
                <a:ea typeface="黑体" charset="0"/>
                <a:cs typeface="黑体" charset="0"/>
              </a:rPr>
              <a:t>默 主</a:t>
            </a:r>
            <a:r>
              <a:rPr lang="zh-CN" altLang="en-US" sz="1400">
                <a:ea typeface="宋体" charset="0"/>
                <a:cs typeface="宋体" charset="0"/>
              </a:rPr>
              <a:t>。</a:t>
            </a:r>
          </a:p>
          <a:p>
            <a:pPr indent="304800" algn="ctr">
              <a:defRPr/>
            </a:pPr>
            <a:endParaRPr lang="zh-CN" altLang="en-US" sz="1400">
              <a:ea typeface="宋体" charset="0"/>
              <a:cs typeface="宋体" charset="0"/>
            </a:endParaRPr>
          </a:p>
          <a:p>
            <a:pPr indent="304800">
              <a:defRPr/>
            </a:pPr>
            <a:r>
              <a:rPr lang="zh-CN" altLang="en-US" sz="1400">
                <a:ea typeface="宋体" charset="0"/>
                <a:cs typeface="宋体" charset="0"/>
              </a:rPr>
              <a:t> 然后，由这些文字和数字发展出</a:t>
            </a:r>
            <a:r>
              <a:rPr lang="zh-CN" altLang="en-US" sz="1400" b="1">
                <a:ea typeface="黑体" charset="0"/>
                <a:cs typeface="黑体" charset="0"/>
              </a:rPr>
              <a:t>十个关键名词</a:t>
            </a:r>
            <a:r>
              <a:rPr lang="zh-CN" altLang="en-US" sz="1400">
                <a:ea typeface="宋体" charset="0"/>
                <a:cs typeface="宋体" charset="0"/>
              </a:rPr>
              <a:t>，这就是全部的“圣经档案夹”。</a:t>
            </a:r>
          </a:p>
        </p:txBody>
      </p:sp>
      <p:sp>
        <p:nvSpPr>
          <p:cNvPr id="29699"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9700"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9701"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9702"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11</a:t>
            </a:r>
          </a:p>
        </p:txBody>
      </p:sp>
      <p:sp>
        <p:nvSpPr>
          <p:cNvPr id="29703" name="Rectangle 7"/>
          <p:cNvSpPr>
            <a:spLocks noGrp="1" noChangeArrowheads="1"/>
          </p:cNvSpPr>
          <p:nvPr>
            <p:ph type="body" sz="half" idx="2"/>
          </p:nvPr>
        </p:nvSpPr>
        <p:spPr>
          <a:xfrm>
            <a:off x="5300663" y="428625"/>
            <a:ext cx="1296987" cy="8267700"/>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b="1" i="1" smtClean="0">
              <a:ea typeface="宋体" charset="0"/>
              <a:cs typeface="宋体" charset="0"/>
            </a:endParaRPr>
          </a:p>
          <a:p>
            <a:pPr algn="r" eaLnBrk="1" hangingPunct="1">
              <a:buFontTx/>
              <a:buNone/>
              <a:defRPr/>
            </a:pPr>
            <a:endParaRPr lang="zh-CN" altLang="en-US" sz="1200" i="1" smtClean="0">
              <a:ea typeface="宋体" charset="0"/>
              <a:cs typeface="宋体" charset="0"/>
            </a:endParaRPr>
          </a:p>
          <a:p>
            <a:pPr algn="r" eaLnBrk="1" hangingPunct="1">
              <a:buFontTx/>
              <a:buNone/>
              <a:defRPr/>
            </a:pPr>
            <a:r>
              <a:rPr lang="zh-CN" altLang="en-US" sz="1200" i="1" smtClean="0">
                <a:ea typeface="宋体" charset="0"/>
                <a:cs typeface="宋体" charset="0"/>
              </a:rPr>
              <a:t>在几何学中有</a:t>
            </a:r>
            <a:endParaRPr lang="en-US" altLang="zh-CN" sz="1200" i="1" smtClean="0">
              <a:ea typeface="宋体" charset="0"/>
              <a:cs typeface="宋体" charset="0"/>
            </a:endParaRPr>
          </a:p>
          <a:p>
            <a:pPr algn="r" eaLnBrk="1" hangingPunct="1">
              <a:buFontTx/>
              <a:buNone/>
              <a:defRPr/>
            </a:pPr>
            <a:endParaRPr lang="en-US" altLang="zh-CN" sz="1400" i="1" smtClean="0">
              <a:ea typeface="宋体" charset="0"/>
              <a:cs typeface="宋体" charset="0"/>
            </a:endParaRPr>
          </a:p>
          <a:p>
            <a:pPr algn="r" eaLnBrk="1" hangingPunct="1">
              <a:buFontTx/>
              <a:buNone/>
              <a:defRPr/>
            </a:pPr>
            <a:endParaRPr lang="en-US" altLang="zh-CN" sz="1200" i="1" smtClean="0">
              <a:ea typeface="宋体" charset="0"/>
              <a:cs typeface="宋体" charset="0"/>
            </a:endParaRP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en-US" altLang="zh-CN" sz="1200" b="1" i="1" smtClean="0">
              <a:ea typeface="宋体" charset="0"/>
              <a:cs typeface="宋体" charset="0"/>
            </a:endParaRPr>
          </a:p>
          <a:p>
            <a:pPr algn="ctr" eaLnBrk="1" hangingPunct="1">
              <a:buFontTx/>
              <a:buNone/>
              <a:defRPr/>
            </a:pPr>
            <a:r>
              <a:rPr lang="en-US" altLang="zh-CN" sz="1200" b="1" i="1" smtClean="0">
                <a:ea typeface="宋体" charset="0"/>
                <a:cs typeface="宋体" charset="0"/>
              </a:rPr>
              <a:t>3</a:t>
            </a:r>
            <a:r>
              <a:rPr lang="zh-CN" altLang="en-US" sz="1200" b="1" i="1" smtClean="0">
                <a:ea typeface="宋体" charset="0"/>
                <a:cs typeface="宋体" charset="0"/>
              </a:rPr>
              <a:t>个时期是</a:t>
            </a:r>
            <a:r>
              <a:rPr lang="en-US" altLang="zh-CN" sz="1200" b="1" i="1" smtClean="0">
                <a:ea typeface="宋体" charset="0"/>
                <a:cs typeface="宋体" charset="0"/>
              </a:rPr>
              <a:t>:</a:t>
            </a:r>
          </a:p>
          <a:p>
            <a:pPr algn="ctr" eaLnBrk="1" hangingPunct="1">
              <a:buFontTx/>
              <a:buNone/>
              <a:defRPr/>
            </a:pPr>
            <a:endParaRPr lang="zh-CN" altLang="en-US" sz="1200" b="1" smtClean="0">
              <a:ea typeface="宋体" charset="0"/>
              <a:cs typeface="宋体" charset="0"/>
            </a:endParaRPr>
          </a:p>
          <a:p>
            <a:pPr algn="ctr" eaLnBrk="1" hangingPunct="1">
              <a:buFontTx/>
              <a:buNone/>
              <a:defRPr/>
            </a:pPr>
            <a:r>
              <a:rPr lang="zh-CN" altLang="en-US" sz="1200" b="1" smtClean="0">
                <a:ea typeface="宋体" charset="0"/>
                <a:cs typeface="宋体" charset="0"/>
              </a:rPr>
              <a:t>无王</a:t>
            </a:r>
          </a:p>
          <a:p>
            <a:pPr algn="ctr" eaLnBrk="1" hangingPunct="1">
              <a:buFontTx/>
              <a:buNone/>
              <a:defRPr/>
            </a:pPr>
            <a:r>
              <a:rPr lang="zh-CN" altLang="en-US" sz="1200" b="1" smtClean="0">
                <a:ea typeface="宋体" charset="0"/>
                <a:cs typeface="宋体" charset="0"/>
              </a:rPr>
              <a:t>王朝</a:t>
            </a:r>
          </a:p>
          <a:p>
            <a:pPr algn="ctr" eaLnBrk="1" hangingPunct="1">
              <a:buFontTx/>
              <a:buNone/>
              <a:defRPr/>
            </a:pPr>
            <a:r>
              <a:rPr lang="zh-CN" altLang="en-US" sz="1200" b="1" smtClean="0">
                <a:ea typeface="宋体" charset="0"/>
                <a:cs typeface="宋体" charset="0"/>
              </a:rPr>
              <a:t>被掳</a:t>
            </a:r>
            <a:endParaRPr lang="en-US" altLang="zh-CN" sz="1200" b="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r>
              <a:rPr lang="zh-CN" altLang="en-US" sz="1400" b="1" u="sng" smtClean="0">
                <a:ea typeface="宋体" charset="0"/>
                <a:cs typeface="宋体" charset="0"/>
              </a:rPr>
              <a:t>复习</a:t>
            </a:r>
          </a:p>
          <a:p>
            <a:pPr algn="ctr" eaLnBrk="1" hangingPunct="1">
              <a:buFontTx/>
              <a:buNone/>
              <a:defRPr/>
            </a:pPr>
            <a:endParaRPr lang="zh-CN" altLang="en-US" sz="1400" smtClean="0">
              <a:ea typeface="宋体" charset="0"/>
              <a:cs typeface="宋体" charset="0"/>
            </a:endParaRPr>
          </a:p>
          <a:p>
            <a:pPr algn="ctr" eaLnBrk="1" hangingPunct="1">
              <a:buFontTx/>
              <a:buNone/>
              <a:defRPr/>
            </a:pPr>
            <a:r>
              <a:rPr lang="zh-CN" altLang="en-US" sz="1200" b="1" smtClean="0">
                <a:ea typeface="宋体" charset="0"/>
                <a:cs typeface="宋体" charset="0"/>
              </a:rPr>
              <a:t>造  </a:t>
            </a:r>
            <a:r>
              <a:rPr lang="en-US" altLang="zh-CN" sz="1200" b="1" smtClean="0">
                <a:ea typeface="宋体" charset="0"/>
                <a:cs typeface="宋体" charset="0"/>
              </a:rPr>
              <a:t>7  </a:t>
            </a:r>
            <a:r>
              <a:rPr lang="zh-CN" altLang="en-US" sz="1200" b="1" smtClean="0">
                <a:ea typeface="宋体" charset="0"/>
                <a:cs typeface="宋体" charset="0"/>
              </a:rPr>
              <a:t>默  主</a:t>
            </a:r>
          </a:p>
          <a:p>
            <a:pPr algn="ctr" eaLnBrk="1" hangingPunct="1">
              <a:buFontTx/>
              <a:buNone/>
              <a:defRPr/>
            </a:pPr>
            <a:endParaRPr lang="zh-CN" altLang="en-US" sz="1200" i="1" smtClean="0">
              <a:ea typeface="宋体" charset="0"/>
              <a:cs typeface="宋体" charset="0"/>
            </a:endParaRPr>
          </a:p>
          <a:p>
            <a:pPr algn="ctr" eaLnBrk="1" hangingPunct="1">
              <a:buFontTx/>
              <a:buNone/>
              <a:defRPr/>
            </a:pPr>
            <a:r>
              <a:rPr lang="zh-CN" altLang="en-US" sz="1200" i="1" smtClean="0">
                <a:ea typeface="宋体" charset="0"/>
                <a:cs typeface="宋体" charset="0"/>
              </a:rPr>
              <a:t>分裂成</a:t>
            </a:r>
          </a:p>
          <a:p>
            <a:pPr algn="ctr" eaLnBrk="1" hangingPunct="1">
              <a:buFontTx/>
              <a:buNone/>
              <a:defRPr/>
            </a:pPr>
            <a:r>
              <a:rPr lang="en-US" altLang="zh-CN" sz="1200" i="1" smtClean="0">
                <a:ea typeface="宋体" charset="0"/>
                <a:cs typeface="宋体" charset="0"/>
              </a:rPr>
              <a:t> </a:t>
            </a:r>
          </a:p>
          <a:p>
            <a:pPr algn="ctr" eaLnBrk="1" hangingPunct="1">
              <a:spcBef>
                <a:spcPct val="0"/>
              </a:spcBef>
              <a:buFontTx/>
              <a:buNone/>
              <a:defRPr/>
            </a:pPr>
            <a:r>
              <a:rPr lang="zh-CN" altLang="en-US" sz="1200" b="1" smtClean="0">
                <a:ea typeface="宋体" charset="0"/>
                <a:cs typeface="宋体" charset="0"/>
              </a:rPr>
              <a:t>造 </a:t>
            </a:r>
            <a:r>
              <a:rPr lang="en-US" altLang="zh-CN" sz="1200" b="1" smtClean="0">
                <a:ea typeface="宋体" charset="0"/>
                <a:cs typeface="宋体" charset="0"/>
              </a:rPr>
              <a:t>4 3 </a:t>
            </a:r>
            <a:r>
              <a:rPr lang="zh-CN" altLang="en-US" sz="1200" b="1" smtClean="0">
                <a:ea typeface="宋体" charset="0"/>
                <a:cs typeface="宋体" charset="0"/>
              </a:rPr>
              <a:t>默 主</a:t>
            </a:r>
          </a:p>
          <a:p>
            <a:pPr algn="ctr" eaLnBrk="1" hangingPunct="1">
              <a:buFontTx/>
              <a:buNone/>
              <a:defRPr/>
            </a:pPr>
            <a:endParaRPr lang="en-US" altLang="zh-CN" sz="1200" i="1" smtClean="0">
              <a:ea typeface="宋体" charset="0"/>
              <a:cs typeface="宋体" charset="0"/>
            </a:endParaRPr>
          </a:p>
        </p:txBody>
      </p:sp>
      <p:sp>
        <p:nvSpPr>
          <p:cNvPr id="29704"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9705"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9706" name="Line 10"/>
          <p:cNvSpPr>
            <a:spLocks noChangeShapeType="1"/>
          </p:cNvSpPr>
          <p:nvPr/>
        </p:nvSpPr>
        <p:spPr bwMode="auto">
          <a:xfrm flipH="1">
            <a:off x="765175" y="5421313"/>
            <a:ext cx="4105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2458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524000"/>
            <a:ext cx="1285875"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Line 14"/>
          <p:cNvSpPr>
            <a:spLocks noChangeShapeType="1"/>
          </p:cNvSpPr>
          <p:nvPr/>
        </p:nvSpPr>
        <p:spPr bwMode="auto">
          <a:xfrm>
            <a:off x="2492375" y="635635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9711" name="Line 15"/>
          <p:cNvSpPr>
            <a:spLocks noChangeShapeType="1"/>
          </p:cNvSpPr>
          <p:nvPr/>
        </p:nvSpPr>
        <p:spPr bwMode="auto">
          <a:xfrm flipV="1">
            <a:off x="2781300" y="6537325"/>
            <a:ext cx="714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9712" name="Line 16"/>
          <p:cNvSpPr>
            <a:spLocks noChangeShapeType="1"/>
          </p:cNvSpPr>
          <p:nvPr/>
        </p:nvSpPr>
        <p:spPr bwMode="auto">
          <a:xfrm flipV="1">
            <a:off x="5734050" y="6278563"/>
            <a:ext cx="142875"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9713" name="Line 17"/>
          <p:cNvSpPr>
            <a:spLocks noChangeShapeType="1"/>
          </p:cNvSpPr>
          <p:nvPr/>
        </p:nvSpPr>
        <p:spPr bwMode="auto">
          <a:xfrm>
            <a:off x="2819400" y="6248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29715" name="Rectangle 19"/>
          <p:cNvSpPr>
            <a:spLocks noChangeArrowheads="1"/>
          </p:cNvSpPr>
          <p:nvPr/>
        </p:nvSpPr>
        <p:spPr bwMode="auto">
          <a:xfrm>
            <a:off x="620713" y="6008688"/>
            <a:ext cx="863600" cy="673100"/>
          </a:xfrm>
          <a:prstGeom prst="rect">
            <a:avLst/>
          </a:prstGeom>
          <a:solidFill>
            <a:schemeClr val="bg1"/>
          </a:solidFill>
          <a:ln w="19050">
            <a:solidFill>
              <a:schemeClr val="tx1"/>
            </a:solidFill>
            <a:miter lim="800000"/>
            <a:headEnd/>
            <a:tailEnd/>
          </a:ln>
          <a:effectLst>
            <a:outerShdw blurRad="63500" dist="107763" dir="2700000" algn="ctr" rotWithShape="0">
              <a:schemeClr val="tx1">
                <a:alpha val="74998"/>
              </a:schemeClr>
            </a:outerShdw>
          </a:effectLst>
        </p:spPr>
        <p:txBody>
          <a:bodyPr wrap="none" anchor="ctr"/>
          <a:lstStyle/>
          <a:p>
            <a:pPr algn="ctr">
              <a:defRPr/>
            </a:pPr>
            <a:r>
              <a:rPr lang="zh-CN" altLang="en-US" sz="1400" b="1" i="1">
                <a:ea typeface="宋体" charset="0"/>
                <a:cs typeface="宋体" charset="0"/>
              </a:rPr>
              <a:t>复习</a:t>
            </a:r>
          </a:p>
          <a:p>
            <a:pPr algn="ctr">
              <a:defRPr/>
            </a:pPr>
            <a:r>
              <a:rPr lang="zh-CN" altLang="en-US" sz="1400" b="1" i="1">
                <a:ea typeface="宋体" charset="0"/>
                <a:cs typeface="宋体" charset="0"/>
              </a:rPr>
              <a:t>的时间</a:t>
            </a:r>
          </a:p>
        </p:txBody>
      </p:sp>
      <p:sp>
        <p:nvSpPr>
          <p:cNvPr id="29716" name="Text Box 20"/>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92150" y="647700"/>
            <a:ext cx="4394200" cy="817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ea typeface="宋体" charset="0"/>
                <a:cs typeface="宋体" charset="0"/>
              </a:rPr>
              <a:t>然后</a:t>
            </a:r>
            <a:r>
              <a:rPr lang="zh-CN" altLang="en-US" sz="1400" b="1">
                <a:ea typeface="黑体" charset="0"/>
                <a:cs typeface="黑体" charset="0"/>
              </a:rPr>
              <a:t>“</a:t>
            </a:r>
            <a:r>
              <a:rPr lang="zh-CN" altLang="en-US" sz="1400" b="1">
                <a:ea typeface="宋体" charset="0"/>
                <a:cs typeface="宋体" charset="0"/>
              </a:rPr>
              <a:t>造</a:t>
            </a:r>
            <a:r>
              <a:rPr lang="en-US" altLang="zh-CN" sz="1400" b="1">
                <a:ea typeface="宋体" charset="0"/>
                <a:cs typeface="宋体" charset="0"/>
              </a:rPr>
              <a:t>43 </a:t>
            </a:r>
            <a:r>
              <a:rPr lang="zh-CN" altLang="en-US" sz="1400" b="1">
                <a:ea typeface="宋体" charset="0"/>
                <a:cs typeface="宋体" charset="0"/>
              </a:rPr>
              <a:t>默主”</a:t>
            </a:r>
            <a:r>
              <a:rPr lang="zh-CN" altLang="en-US" sz="1400">
                <a:ea typeface="宋体" charset="0"/>
                <a:cs typeface="宋体" charset="0"/>
              </a:rPr>
              <a:t>扩展为：</a:t>
            </a:r>
          </a:p>
          <a:p>
            <a:pPr indent="304800" algn="ctr">
              <a:defRPr/>
            </a:pPr>
            <a:endParaRPr lang="zh-CN" altLang="en-US" sz="1400" b="1">
              <a:ea typeface="宋体" charset="0"/>
              <a:cs typeface="宋体" charset="0"/>
            </a:endParaRPr>
          </a:p>
          <a:p>
            <a:pPr indent="304800" algn="ctr">
              <a:defRPr/>
            </a:pPr>
            <a:r>
              <a:rPr lang="zh-CN" altLang="en-US" sz="1400" b="1">
                <a:ea typeface="宋体" charset="0"/>
                <a:cs typeface="宋体" charset="0"/>
              </a:rPr>
              <a:t>创造</a:t>
            </a:r>
          </a:p>
          <a:p>
            <a:pPr indent="304800" algn="ctr">
              <a:defRPr/>
            </a:pPr>
            <a:r>
              <a:rPr lang="en-US" altLang="zh-CN" sz="1400" b="1">
                <a:ea typeface="宋体" charset="0"/>
                <a:cs typeface="宋体" charset="0"/>
              </a:rPr>
              <a:t>4</a:t>
            </a:r>
            <a:r>
              <a:rPr lang="zh-CN" altLang="en-US" sz="1400" b="1">
                <a:ea typeface="宋体" charset="0"/>
                <a:cs typeface="宋体" charset="0"/>
              </a:rPr>
              <a:t>个人物</a:t>
            </a:r>
          </a:p>
          <a:p>
            <a:pPr indent="304800" algn="ctr">
              <a:defRPr/>
            </a:pPr>
            <a:r>
              <a:rPr lang="en-US" altLang="zh-CN" sz="1400" b="1">
                <a:ea typeface="宋体" charset="0"/>
                <a:cs typeface="宋体" charset="0"/>
              </a:rPr>
              <a:t>3</a:t>
            </a:r>
            <a:r>
              <a:rPr lang="zh-CN" altLang="en-US" sz="1400" b="1">
                <a:ea typeface="宋体" charset="0"/>
                <a:cs typeface="宋体" charset="0"/>
              </a:rPr>
              <a:t>个时期</a:t>
            </a:r>
          </a:p>
          <a:p>
            <a:pPr indent="304800" algn="ctr">
              <a:defRPr/>
            </a:pPr>
            <a:r>
              <a:rPr lang="zh-CN" altLang="en-US" sz="1400" b="1">
                <a:ea typeface="宋体" charset="0"/>
                <a:cs typeface="宋体" charset="0"/>
              </a:rPr>
              <a:t>静默</a:t>
            </a:r>
          </a:p>
          <a:p>
            <a:pPr indent="304800" algn="ctr">
              <a:defRPr/>
            </a:pPr>
            <a:r>
              <a:rPr lang="zh-CN" altLang="en-US" sz="1400" b="1">
                <a:ea typeface="宋体" charset="0"/>
                <a:cs typeface="宋体" charset="0"/>
              </a:rPr>
              <a:t>主耶稣</a:t>
            </a:r>
          </a:p>
          <a:p>
            <a:pPr indent="304800" algn="ctr">
              <a:defRPr/>
            </a:pPr>
            <a:endParaRPr lang="zh-CN" altLang="en-US" sz="1400" b="1">
              <a:ea typeface="宋体" charset="0"/>
              <a:cs typeface="宋体" charset="0"/>
            </a:endParaRPr>
          </a:p>
          <a:p>
            <a:pPr indent="304800">
              <a:defRPr/>
            </a:pPr>
            <a:r>
              <a:rPr lang="zh-CN" altLang="en-US" sz="1400">
                <a:ea typeface="宋体" charset="0"/>
                <a:cs typeface="宋体" charset="0"/>
              </a:rPr>
              <a:t>再进一步扩展为：</a:t>
            </a:r>
          </a:p>
          <a:p>
            <a:pPr indent="304800" algn="ctr">
              <a:defRPr/>
            </a:pPr>
            <a:endParaRPr lang="zh-CN" altLang="en-US" sz="1400" b="1">
              <a:ea typeface="宋体" charset="0"/>
              <a:cs typeface="宋体" charset="0"/>
            </a:endParaRPr>
          </a:p>
          <a:p>
            <a:pPr indent="304800" algn="ctr">
              <a:defRPr/>
            </a:pPr>
            <a:r>
              <a:rPr lang="zh-CN" altLang="en-US" sz="1400" b="1">
                <a:ea typeface="宋体" charset="0"/>
                <a:cs typeface="宋体" charset="0"/>
              </a:rPr>
              <a:t>创造</a:t>
            </a:r>
          </a:p>
          <a:p>
            <a:pPr indent="304800" algn="ctr">
              <a:defRPr/>
            </a:pPr>
            <a:r>
              <a:rPr lang="zh-CN" altLang="en-US" sz="1400" b="1">
                <a:ea typeface="宋体" charset="0"/>
                <a:cs typeface="宋体" charset="0"/>
              </a:rPr>
              <a:t>亚伯拉罕</a:t>
            </a:r>
          </a:p>
          <a:p>
            <a:pPr indent="304800" algn="ctr">
              <a:defRPr/>
            </a:pPr>
            <a:r>
              <a:rPr lang="zh-CN" altLang="en-US" sz="1400" b="1">
                <a:ea typeface="宋体" charset="0"/>
                <a:cs typeface="宋体" charset="0"/>
              </a:rPr>
              <a:t>约瑟</a:t>
            </a:r>
          </a:p>
          <a:p>
            <a:pPr indent="304800" algn="ctr">
              <a:defRPr/>
            </a:pPr>
            <a:r>
              <a:rPr lang="zh-CN" altLang="en-US" sz="1400" b="1">
                <a:ea typeface="宋体" charset="0"/>
                <a:cs typeface="宋体" charset="0"/>
              </a:rPr>
              <a:t>摩西</a:t>
            </a:r>
          </a:p>
          <a:p>
            <a:pPr indent="304800" algn="ctr">
              <a:defRPr/>
            </a:pPr>
            <a:r>
              <a:rPr lang="zh-CN" altLang="en-US" sz="1400" b="1">
                <a:ea typeface="宋体" charset="0"/>
                <a:cs typeface="宋体" charset="0"/>
              </a:rPr>
              <a:t>约书亚</a:t>
            </a:r>
          </a:p>
          <a:p>
            <a:pPr indent="304800" algn="ctr">
              <a:defRPr/>
            </a:pPr>
            <a:r>
              <a:rPr lang="zh-CN" altLang="en-US" sz="1400" b="1">
                <a:ea typeface="宋体" charset="0"/>
                <a:cs typeface="宋体" charset="0"/>
              </a:rPr>
              <a:t>无王</a:t>
            </a:r>
          </a:p>
          <a:p>
            <a:pPr indent="304800" algn="ctr">
              <a:defRPr/>
            </a:pPr>
            <a:r>
              <a:rPr lang="zh-CN" altLang="en-US" sz="1400" b="1">
                <a:ea typeface="宋体" charset="0"/>
                <a:cs typeface="宋体" charset="0"/>
              </a:rPr>
              <a:t>王朝</a:t>
            </a:r>
          </a:p>
          <a:p>
            <a:pPr indent="304800" algn="ctr">
              <a:defRPr/>
            </a:pPr>
            <a:r>
              <a:rPr lang="zh-CN" altLang="en-US" sz="1400" b="1">
                <a:ea typeface="宋体" charset="0"/>
                <a:cs typeface="宋体" charset="0"/>
              </a:rPr>
              <a:t>被掳</a:t>
            </a:r>
          </a:p>
          <a:p>
            <a:pPr indent="304800" algn="ctr">
              <a:defRPr/>
            </a:pPr>
            <a:endParaRPr lang="zh-CN" altLang="en-US" sz="1400" b="1">
              <a:ea typeface="宋体" charset="0"/>
              <a:cs typeface="宋体" charset="0"/>
            </a:endParaRPr>
          </a:p>
          <a:p>
            <a:pPr indent="304800">
              <a:defRPr/>
            </a:pPr>
            <a:r>
              <a:rPr lang="zh-CN" altLang="en-US" sz="1400">
                <a:ea typeface="宋体" charset="0"/>
                <a:cs typeface="宋体" charset="0"/>
              </a:rPr>
              <a:t>                  最后我们加入：</a:t>
            </a:r>
            <a:r>
              <a:rPr lang="zh-CN" altLang="en-US" sz="1400" b="1">
                <a:ea typeface="宋体" charset="0"/>
                <a:cs typeface="宋体" charset="0"/>
              </a:rPr>
              <a:t>           </a:t>
            </a:r>
          </a:p>
          <a:p>
            <a:pPr indent="304800">
              <a:defRPr/>
            </a:pPr>
            <a:r>
              <a:rPr lang="zh-CN" altLang="en-US" sz="1400" b="1">
                <a:ea typeface="宋体" charset="0"/>
                <a:cs typeface="宋体" charset="0"/>
              </a:rPr>
              <a:t> </a:t>
            </a:r>
          </a:p>
          <a:p>
            <a:pPr indent="304800" algn="ctr">
              <a:defRPr/>
            </a:pPr>
            <a:r>
              <a:rPr lang="zh-CN" altLang="en-US" sz="1400" b="1">
                <a:ea typeface="宋体" charset="0"/>
                <a:cs typeface="宋体" charset="0"/>
              </a:rPr>
              <a:t>静默</a:t>
            </a:r>
          </a:p>
          <a:p>
            <a:pPr indent="304800">
              <a:defRPr/>
            </a:pPr>
            <a:r>
              <a:rPr lang="zh-CN" altLang="en-US" sz="1400">
                <a:ea typeface="宋体" charset="0"/>
                <a:cs typeface="宋体" charset="0"/>
              </a:rPr>
              <a:t>和</a:t>
            </a:r>
          </a:p>
          <a:p>
            <a:pPr indent="304800" algn="ctr">
              <a:defRPr/>
            </a:pPr>
            <a:r>
              <a:rPr lang="zh-CN" altLang="en-US" sz="1400" b="1">
                <a:ea typeface="宋体" charset="0"/>
                <a:cs typeface="宋体" charset="0"/>
              </a:rPr>
              <a:t>主耶稣。</a:t>
            </a:r>
          </a:p>
          <a:p>
            <a:pPr indent="304800" algn="ctr">
              <a:defRPr/>
            </a:pPr>
            <a:endParaRPr lang="zh-CN" altLang="en-US" sz="1400" b="1">
              <a:ea typeface="宋体" charset="0"/>
              <a:cs typeface="宋体" charset="0"/>
            </a:endParaRPr>
          </a:p>
          <a:p>
            <a:pPr indent="304800">
              <a:defRPr/>
            </a:pPr>
            <a:r>
              <a:rPr lang="zh-CN" altLang="en-US" sz="1400">
                <a:ea typeface="宋体" charset="0"/>
                <a:cs typeface="宋体" charset="0"/>
              </a:rPr>
              <a:t>                    </a:t>
            </a:r>
          </a:p>
          <a:p>
            <a:pPr indent="304800">
              <a:defRPr/>
            </a:pPr>
            <a:r>
              <a:rPr lang="zh-CN" altLang="en-US" sz="1400">
                <a:ea typeface="宋体" charset="0"/>
                <a:cs typeface="宋体" charset="0"/>
              </a:rPr>
              <a:t>                   这是全部扩展出来的档案夹，从：</a:t>
            </a:r>
          </a:p>
          <a:p>
            <a:pPr indent="304800">
              <a:defRPr/>
            </a:pPr>
            <a:endParaRPr lang="zh-CN" altLang="en-US" sz="1400" b="1">
              <a:ea typeface="宋体" charset="0"/>
              <a:cs typeface="宋体" charset="0"/>
            </a:endParaRPr>
          </a:p>
          <a:p>
            <a:pPr indent="304800" algn="ctr">
              <a:defRPr/>
            </a:pPr>
            <a:r>
              <a:rPr lang="zh-CN" altLang="en-US" sz="1400" b="1">
                <a:ea typeface="宋体" charset="0"/>
                <a:cs typeface="宋体" charset="0"/>
              </a:rPr>
              <a:t>造 </a:t>
            </a:r>
            <a:r>
              <a:rPr lang="en-US" altLang="zh-CN" sz="1400" b="1">
                <a:ea typeface="宋体" charset="0"/>
                <a:cs typeface="宋体" charset="0"/>
              </a:rPr>
              <a:t>7 </a:t>
            </a:r>
            <a:r>
              <a:rPr lang="zh-CN" altLang="en-US" sz="1400" b="1">
                <a:ea typeface="宋体" charset="0"/>
                <a:cs typeface="宋体" charset="0"/>
              </a:rPr>
              <a:t>默 主</a:t>
            </a:r>
            <a:r>
              <a:rPr lang="en-US" altLang="zh-CN" sz="1400" b="1">
                <a:ea typeface="宋体" charset="0"/>
                <a:cs typeface="宋体" charset="0"/>
              </a:rPr>
              <a:t>...</a:t>
            </a:r>
          </a:p>
          <a:p>
            <a:pPr indent="304800" algn="ctr">
              <a:defRPr/>
            </a:pPr>
            <a:endParaRPr lang="zh-CN" altLang="en-US" sz="1400" b="1">
              <a:ea typeface="宋体" charset="0"/>
              <a:cs typeface="宋体" charset="0"/>
            </a:endParaRP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        成为：</a:t>
            </a:r>
          </a:p>
          <a:p>
            <a:pPr indent="304800" algn="ctr">
              <a:defRPr/>
            </a:pPr>
            <a:endParaRPr lang="zh-CN" altLang="en-US" sz="1400" b="1">
              <a:ea typeface="宋体" charset="0"/>
              <a:cs typeface="宋体" charset="0"/>
            </a:endParaRPr>
          </a:p>
          <a:p>
            <a:pPr indent="304800" algn="ctr">
              <a:defRPr/>
            </a:pPr>
            <a:r>
              <a:rPr lang="zh-CN" altLang="en-US" sz="1400" b="1">
                <a:ea typeface="宋体" charset="0"/>
                <a:cs typeface="宋体" charset="0"/>
              </a:rPr>
              <a:t>创造</a:t>
            </a:r>
          </a:p>
          <a:p>
            <a:pPr indent="304800" algn="ctr">
              <a:defRPr/>
            </a:pPr>
            <a:r>
              <a:rPr lang="en-US" altLang="zh-CN" sz="1400" b="1">
                <a:ea typeface="宋体" charset="0"/>
                <a:cs typeface="宋体" charset="0"/>
              </a:rPr>
              <a:t>4</a:t>
            </a:r>
            <a:r>
              <a:rPr lang="zh-CN" altLang="en-US" sz="1400" b="1">
                <a:ea typeface="宋体" charset="0"/>
                <a:cs typeface="宋体" charset="0"/>
              </a:rPr>
              <a:t>个人物</a:t>
            </a:r>
          </a:p>
          <a:p>
            <a:pPr indent="304800" algn="ctr">
              <a:defRPr/>
            </a:pPr>
            <a:r>
              <a:rPr lang="en-US" altLang="zh-CN" sz="1400" b="1">
                <a:ea typeface="宋体" charset="0"/>
                <a:cs typeface="宋体" charset="0"/>
              </a:rPr>
              <a:t>3</a:t>
            </a:r>
            <a:r>
              <a:rPr lang="zh-CN" altLang="en-US" sz="1400" b="1">
                <a:ea typeface="宋体" charset="0"/>
                <a:cs typeface="宋体" charset="0"/>
              </a:rPr>
              <a:t>个时期</a:t>
            </a:r>
          </a:p>
          <a:p>
            <a:pPr indent="304800" algn="ctr">
              <a:defRPr/>
            </a:pPr>
            <a:r>
              <a:rPr lang="zh-CN" altLang="en-US" sz="1400" b="1">
                <a:ea typeface="宋体" charset="0"/>
                <a:cs typeface="宋体" charset="0"/>
              </a:rPr>
              <a:t>静默</a:t>
            </a:r>
          </a:p>
          <a:p>
            <a:pPr indent="304800" algn="ctr">
              <a:defRPr/>
            </a:pPr>
            <a:r>
              <a:rPr lang="zh-CN" altLang="en-US" sz="1400" b="1">
                <a:ea typeface="宋体" charset="0"/>
                <a:cs typeface="宋体" charset="0"/>
              </a:rPr>
              <a:t>主耶稣</a:t>
            </a:r>
          </a:p>
        </p:txBody>
      </p:sp>
      <p:sp>
        <p:nvSpPr>
          <p:cNvPr id="31747"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1748"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1749"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1750"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12</a:t>
            </a:r>
          </a:p>
        </p:txBody>
      </p:sp>
      <p:sp>
        <p:nvSpPr>
          <p:cNvPr id="31751" name="Rectangle 7"/>
          <p:cNvSpPr>
            <a:spLocks noGrp="1" noChangeArrowheads="1"/>
          </p:cNvSpPr>
          <p:nvPr>
            <p:ph type="body" sz="half" idx="2"/>
          </p:nvPr>
        </p:nvSpPr>
        <p:spPr>
          <a:xfrm>
            <a:off x="5300663" y="428625"/>
            <a:ext cx="1296987" cy="8267700"/>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b="1" i="1" smtClean="0">
              <a:ea typeface="宋体" charset="0"/>
              <a:cs typeface="宋体" charset="0"/>
            </a:endParaRPr>
          </a:p>
          <a:p>
            <a:pPr algn="ctr" eaLnBrk="1" hangingPunct="1">
              <a:buFontTx/>
              <a:buNone/>
              <a:defRPr/>
            </a:pPr>
            <a:r>
              <a:rPr lang="zh-CN" altLang="en-US" sz="1200" i="1" smtClean="0">
                <a:ea typeface="宋体" charset="0"/>
                <a:cs typeface="宋体" charset="0"/>
              </a:rPr>
              <a:t>然后成为：</a:t>
            </a:r>
            <a:endParaRPr lang="en-US" altLang="zh-CN" sz="1200" i="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r>
              <a:rPr lang="zh-CN" altLang="en-US" sz="1200" b="1" smtClean="0">
                <a:ea typeface="宋体" charset="0"/>
                <a:cs typeface="宋体" charset="0"/>
              </a:rPr>
              <a:t>创造</a:t>
            </a:r>
          </a:p>
          <a:p>
            <a:pPr algn="ctr" eaLnBrk="1" hangingPunct="1">
              <a:buFontTx/>
              <a:buNone/>
              <a:defRPr/>
            </a:pPr>
            <a:r>
              <a:rPr lang="en-US" altLang="zh-CN" sz="1200" b="1" smtClean="0">
                <a:ea typeface="宋体" charset="0"/>
                <a:cs typeface="宋体" charset="0"/>
              </a:rPr>
              <a:t>4</a:t>
            </a:r>
            <a:r>
              <a:rPr lang="zh-CN" altLang="en-US" sz="1200" b="1" smtClean="0">
                <a:ea typeface="宋体" charset="0"/>
                <a:cs typeface="宋体" charset="0"/>
              </a:rPr>
              <a:t>个人物</a:t>
            </a:r>
          </a:p>
          <a:p>
            <a:pPr algn="ctr" eaLnBrk="1" hangingPunct="1">
              <a:buFontTx/>
              <a:buNone/>
              <a:defRPr/>
            </a:pPr>
            <a:r>
              <a:rPr lang="en-US" altLang="zh-CN" sz="1200" b="1" smtClean="0">
                <a:ea typeface="宋体" charset="0"/>
                <a:cs typeface="宋体" charset="0"/>
              </a:rPr>
              <a:t> 3</a:t>
            </a:r>
            <a:r>
              <a:rPr lang="zh-CN" altLang="en-US" sz="1200" b="1" smtClean="0">
                <a:ea typeface="宋体" charset="0"/>
                <a:cs typeface="宋体" charset="0"/>
              </a:rPr>
              <a:t>个时期</a:t>
            </a:r>
          </a:p>
          <a:p>
            <a:pPr algn="ctr" eaLnBrk="1" hangingPunct="1">
              <a:buFontTx/>
              <a:buNone/>
              <a:defRPr/>
            </a:pPr>
            <a:r>
              <a:rPr lang="zh-CN" altLang="en-US" sz="1200" b="1" smtClean="0">
                <a:ea typeface="宋体" charset="0"/>
                <a:cs typeface="宋体" charset="0"/>
              </a:rPr>
              <a:t>静默</a:t>
            </a:r>
          </a:p>
          <a:p>
            <a:pPr algn="ctr" eaLnBrk="1" hangingPunct="1">
              <a:buFontTx/>
              <a:buNone/>
              <a:defRPr/>
            </a:pPr>
            <a:r>
              <a:rPr lang="zh-CN" altLang="en-US" sz="1200" b="1" smtClean="0">
                <a:ea typeface="宋体" charset="0"/>
                <a:cs typeface="宋体" charset="0"/>
              </a:rPr>
              <a:t>主耶稣</a:t>
            </a:r>
          </a:p>
          <a:p>
            <a:pPr algn="r" eaLnBrk="1" hangingPunct="1">
              <a:buFontTx/>
              <a:buNone/>
              <a:defRPr/>
            </a:pPr>
            <a:endParaRPr lang="en-US" altLang="zh-CN" sz="1400" b="1" i="1" smtClean="0">
              <a:ea typeface="宋体" charset="0"/>
              <a:cs typeface="宋体" charset="0"/>
            </a:endParaRPr>
          </a:p>
          <a:p>
            <a:pPr algn="r" eaLnBrk="1" hangingPunct="1">
              <a:buFontTx/>
              <a:buNone/>
              <a:defRPr/>
            </a:pPr>
            <a:endParaRPr lang="en-US" altLang="zh-CN" sz="1200" i="1" smtClean="0">
              <a:ea typeface="宋体" charset="0"/>
              <a:cs typeface="宋体" charset="0"/>
            </a:endParaRP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r>
              <a:rPr lang="zh-CN" altLang="en-US" sz="1200" i="1" smtClean="0">
                <a:ea typeface="宋体" charset="0"/>
                <a:cs typeface="宋体" charset="0"/>
              </a:rPr>
              <a:t>最终成为：</a:t>
            </a:r>
          </a:p>
          <a:p>
            <a:pPr algn="ctr" eaLnBrk="1" hangingPunct="1">
              <a:buFontTx/>
              <a:buNone/>
              <a:defRPr/>
            </a:pPr>
            <a:endParaRPr lang="zh-CN" altLang="en-US" sz="1200" i="1" smtClean="0">
              <a:ea typeface="宋体" charset="0"/>
              <a:cs typeface="宋体" charset="0"/>
            </a:endParaRPr>
          </a:p>
          <a:p>
            <a:pPr algn="ctr" eaLnBrk="1" hangingPunct="1">
              <a:buFontTx/>
              <a:buNone/>
              <a:defRPr/>
            </a:pPr>
            <a:r>
              <a:rPr lang="zh-CN" altLang="en-US" sz="1200" b="1" smtClean="0">
                <a:ea typeface="宋体" charset="0"/>
                <a:cs typeface="宋体" charset="0"/>
              </a:rPr>
              <a:t>创造</a:t>
            </a:r>
          </a:p>
          <a:p>
            <a:pPr algn="ctr" eaLnBrk="1" hangingPunct="1">
              <a:buFontTx/>
              <a:buNone/>
              <a:defRPr/>
            </a:pPr>
            <a:r>
              <a:rPr lang="zh-CN" altLang="en-US" sz="1200" b="1" smtClean="0">
                <a:ea typeface="宋体" charset="0"/>
                <a:cs typeface="宋体" charset="0"/>
              </a:rPr>
              <a:t>亚伯拉罕</a:t>
            </a:r>
          </a:p>
          <a:p>
            <a:pPr algn="ctr" eaLnBrk="1" hangingPunct="1">
              <a:buFontTx/>
              <a:buNone/>
              <a:defRPr/>
            </a:pPr>
            <a:r>
              <a:rPr lang="zh-CN" altLang="en-US" sz="1200" b="1" smtClean="0">
                <a:ea typeface="宋体" charset="0"/>
                <a:cs typeface="宋体" charset="0"/>
              </a:rPr>
              <a:t>约瑟</a:t>
            </a:r>
          </a:p>
          <a:p>
            <a:pPr algn="ctr" eaLnBrk="1" hangingPunct="1">
              <a:buFontTx/>
              <a:buNone/>
              <a:defRPr/>
            </a:pPr>
            <a:r>
              <a:rPr lang="zh-CN" altLang="en-US" sz="1200" b="1" smtClean="0">
                <a:ea typeface="宋体" charset="0"/>
                <a:cs typeface="宋体" charset="0"/>
              </a:rPr>
              <a:t>摩西</a:t>
            </a:r>
          </a:p>
          <a:p>
            <a:pPr algn="ctr" eaLnBrk="1" hangingPunct="1">
              <a:buFontTx/>
              <a:buNone/>
              <a:defRPr/>
            </a:pPr>
            <a:r>
              <a:rPr lang="zh-CN" altLang="en-US" sz="1200" b="1" smtClean="0">
                <a:ea typeface="宋体" charset="0"/>
                <a:cs typeface="宋体" charset="0"/>
              </a:rPr>
              <a:t>约书亚</a:t>
            </a:r>
          </a:p>
          <a:p>
            <a:pPr algn="ctr" eaLnBrk="1" hangingPunct="1">
              <a:buFontTx/>
              <a:buNone/>
              <a:defRPr/>
            </a:pPr>
            <a:r>
              <a:rPr lang="zh-CN" altLang="en-US" sz="1200" b="1" smtClean="0">
                <a:ea typeface="宋体" charset="0"/>
                <a:cs typeface="宋体" charset="0"/>
              </a:rPr>
              <a:t>无王</a:t>
            </a:r>
          </a:p>
          <a:p>
            <a:pPr algn="ctr" eaLnBrk="1" hangingPunct="1">
              <a:buFontTx/>
              <a:buNone/>
              <a:defRPr/>
            </a:pPr>
            <a:r>
              <a:rPr lang="zh-CN" altLang="en-US" sz="1200" b="1" smtClean="0">
                <a:ea typeface="宋体" charset="0"/>
                <a:cs typeface="宋体" charset="0"/>
              </a:rPr>
              <a:t>王朝</a:t>
            </a:r>
          </a:p>
          <a:p>
            <a:pPr algn="ctr" eaLnBrk="1" hangingPunct="1">
              <a:buFontTx/>
              <a:buNone/>
              <a:defRPr/>
            </a:pPr>
            <a:r>
              <a:rPr lang="zh-CN" altLang="en-US" sz="1200" b="1" smtClean="0">
                <a:ea typeface="宋体" charset="0"/>
                <a:cs typeface="宋体" charset="0"/>
              </a:rPr>
              <a:t>被掳</a:t>
            </a:r>
          </a:p>
          <a:p>
            <a:pPr algn="ctr" eaLnBrk="1" hangingPunct="1">
              <a:buFontTx/>
              <a:buNone/>
              <a:defRPr/>
            </a:pPr>
            <a:r>
              <a:rPr lang="zh-CN" altLang="en-US" sz="1200" b="1" smtClean="0">
                <a:ea typeface="宋体" charset="0"/>
                <a:cs typeface="宋体" charset="0"/>
              </a:rPr>
              <a:t>静默</a:t>
            </a:r>
          </a:p>
          <a:p>
            <a:pPr algn="ctr" eaLnBrk="1" hangingPunct="1">
              <a:buFontTx/>
              <a:buNone/>
              <a:defRPr/>
            </a:pPr>
            <a:r>
              <a:rPr lang="zh-CN" altLang="en-US" sz="1200" b="1" smtClean="0">
                <a:ea typeface="宋体" charset="0"/>
                <a:cs typeface="宋体" charset="0"/>
              </a:rPr>
              <a:t>主耶稣</a:t>
            </a:r>
            <a:endParaRPr lang="en-US" altLang="zh-CN" sz="12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p:txBody>
      </p:sp>
      <p:sp>
        <p:nvSpPr>
          <p:cNvPr id="31752"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1753"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1757" name="Line 13"/>
          <p:cNvSpPr>
            <a:spLocks noChangeShapeType="1"/>
          </p:cNvSpPr>
          <p:nvPr/>
        </p:nvSpPr>
        <p:spPr bwMode="auto">
          <a:xfrm>
            <a:off x="2492375" y="635635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1759" name="Line 15"/>
          <p:cNvSpPr>
            <a:spLocks noChangeShapeType="1"/>
          </p:cNvSpPr>
          <p:nvPr/>
        </p:nvSpPr>
        <p:spPr bwMode="auto">
          <a:xfrm flipV="1">
            <a:off x="2781300" y="6753225"/>
            <a:ext cx="142875"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1760" name="Rectangle 16"/>
          <p:cNvSpPr>
            <a:spLocks noChangeArrowheads="1"/>
          </p:cNvSpPr>
          <p:nvPr/>
        </p:nvSpPr>
        <p:spPr bwMode="auto">
          <a:xfrm>
            <a:off x="838200" y="6176963"/>
            <a:ext cx="915988" cy="762000"/>
          </a:xfrm>
          <a:prstGeom prst="rect">
            <a:avLst/>
          </a:prstGeom>
          <a:solidFill>
            <a:schemeClr val="bg1"/>
          </a:solidFill>
          <a:ln w="19050">
            <a:solidFill>
              <a:schemeClr val="tx1"/>
            </a:solidFill>
            <a:miter lim="800000"/>
            <a:headEnd/>
            <a:tailEnd/>
          </a:ln>
          <a:effectLst>
            <a:outerShdw blurRad="63500" dist="107763" dir="2700000" algn="ctr" rotWithShape="0">
              <a:schemeClr val="tx1">
                <a:alpha val="74998"/>
              </a:schemeClr>
            </a:outerShdw>
          </a:effectLst>
        </p:spPr>
        <p:txBody>
          <a:bodyPr wrap="none" anchor="ctr"/>
          <a:lstStyle/>
          <a:p>
            <a:pPr>
              <a:defRPr/>
            </a:pPr>
            <a:endParaRPr lang="en-US">
              <a:cs typeface="Arial" charset="0"/>
            </a:endParaRPr>
          </a:p>
        </p:txBody>
      </p:sp>
      <p:sp>
        <p:nvSpPr>
          <p:cNvPr id="31761" name="Rectangle 17"/>
          <p:cNvSpPr>
            <a:spLocks noChangeArrowheads="1"/>
          </p:cNvSpPr>
          <p:nvPr/>
        </p:nvSpPr>
        <p:spPr bwMode="auto">
          <a:xfrm>
            <a:off x="838200" y="6248400"/>
            <a:ext cx="9366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tabLst>
                <a:tab pos="228600" algn="l"/>
              </a:tabLst>
              <a:defRPr/>
            </a:pPr>
            <a:r>
              <a:rPr lang="zh-CN" altLang="en-US" sz="1400" b="1" i="1">
                <a:ea typeface="宋体" charset="0"/>
                <a:cs typeface="宋体" charset="0"/>
              </a:rPr>
              <a:t>完整的 圣经档案</a:t>
            </a:r>
            <a:endParaRPr lang="en-US" altLang="zh-CN" sz="1400" b="1" i="1">
              <a:ea typeface="宋体" charset="0"/>
              <a:cs typeface="宋体" charset="0"/>
            </a:endParaRPr>
          </a:p>
        </p:txBody>
      </p:sp>
      <p:sp>
        <p:nvSpPr>
          <p:cNvPr id="31763" name="Rectangle 19"/>
          <p:cNvSpPr>
            <a:spLocks noChangeArrowheads="1"/>
          </p:cNvSpPr>
          <p:nvPr/>
        </p:nvSpPr>
        <p:spPr bwMode="auto">
          <a:xfrm>
            <a:off x="836613" y="4521200"/>
            <a:ext cx="915987" cy="762000"/>
          </a:xfrm>
          <a:prstGeom prst="rect">
            <a:avLst/>
          </a:prstGeom>
          <a:solidFill>
            <a:schemeClr val="bg1"/>
          </a:solidFill>
          <a:ln w="19050">
            <a:solidFill>
              <a:schemeClr val="tx1"/>
            </a:solidFill>
            <a:miter lim="800000"/>
            <a:headEnd/>
            <a:tailEnd/>
          </a:ln>
          <a:effectLst>
            <a:outerShdw blurRad="63500" dist="107763" dir="2700000" algn="ctr" rotWithShape="0">
              <a:schemeClr val="tx1">
                <a:alpha val="74998"/>
              </a:schemeClr>
            </a:outerShdw>
          </a:effectLst>
        </p:spPr>
        <p:txBody>
          <a:bodyPr wrap="none" anchor="ctr"/>
          <a:lstStyle/>
          <a:p>
            <a:pPr algn="ctr">
              <a:defRPr/>
            </a:pPr>
            <a:r>
              <a:rPr lang="zh-CN" altLang="en-US" sz="1600" b="1">
                <a:ea typeface="宋体" charset="0"/>
                <a:cs typeface="宋体" charset="0"/>
              </a:rPr>
              <a:t>第六步</a:t>
            </a:r>
          </a:p>
        </p:txBody>
      </p:sp>
      <p:sp>
        <p:nvSpPr>
          <p:cNvPr id="31764" name="Text Box 20"/>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76250" y="665163"/>
            <a:ext cx="4752975" cy="838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ea typeface="宋体" charset="0"/>
                <a:cs typeface="宋体" charset="0"/>
              </a:rPr>
              <a:t>  再扩展成全部10个档案夹后，你脑海中的</a:t>
            </a:r>
            <a:r>
              <a:rPr lang="zh-CN" altLang="en-US" sz="1400" b="1">
                <a:ea typeface="黑体" charset="0"/>
                <a:cs typeface="黑体" charset="0"/>
              </a:rPr>
              <a:t>圣经档案</a:t>
            </a:r>
            <a:r>
              <a:rPr lang="zh-CN" altLang="en-US" sz="1400">
                <a:ea typeface="宋体" charset="0"/>
                <a:cs typeface="宋体" charset="0"/>
              </a:rPr>
              <a:t>索引就被建立起来了：</a:t>
            </a:r>
            <a:endParaRPr lang="zh-CN" altLang="en-US" sz="1400" b="1">
              <a:ea typeface="宋体" charset="0"/>
              <a:cs typeface="宋体" charset="0"/>
            </a:endParaRPr>
          </a:p>
          <a:p>
            <a:pPr indent="304800" algn="ctr">
              <a:defRPr/>
            </a:pPr>
            <a:endParaRPr lang="zh-CN" altLang="en-US" sz="1400" b="1">
              <a:ea typeface="宋体" charset="0"/>
              <a:cs typeface="宋体" charset="0"/>
            </a:endParaRPr>
          </a:p>
          <a:p>
            <a:pPr indent="304800" algn="ctr">
              <a:defRPr/>
            </a:pPr>
            <a:r>
              <a:rPr lang="zh-CN" altLang="en-US" sz="1400" b="1">
                <a:ea typeface="黑体" charset="0"/>
                <a:cs typeface="黑体" charset="0"/>
              </a:rPr>
              <a:t>创造</a:t>
            </a:r>
          </a:p>
          <a:p>
            <a:pPr indent="304800" algn="ctr">
              <a:defRPr/>
            </a:pPr>
            <a:r>
              <a:rPr lang="zh-CN" altLang="en-US" sz="1400" b="1">
                <a:ea typeface="黑体" charset="0"/>
                <a:cs typeface="黑体" charset="0"/>
              </a:rPr>
              <a:t>亚伯拉罕</a:t>
            </a:r>
          </a:p>
          <a:p>
            <a:pPr indent="304800" algn="ctr">
              <a:defRPr/>
            </a:pPr>
            <a:r>
              <a:rPr lang="zh-CN" altLang="en-US" sz="1400" b="1">
                <a:ea typeface="黑体" charset="0"/>
                <a:cs typeface="黑体" charset="0"/>
              </a:rPr>
              <a:t>约瑟</a:t>
            </a:r>
          </a:p>
          <a:p>
            <a:pPr indent="304800" algn="ctr">
              <a:defRPr/>
            </a:pPr>
            <a:r>
              <a:rPr lang="zh-CN" altLang="en-US" sz="1400" b="1">
                <a:ea typeface="黑体" charset="0"/>
                <a:cs typeface="黑体" charset="0"/>
              </a:rPr>
              <a:t>摩西</a:t>
            </a:r>
          </a:p>
          <a:p>
            <a:pPr indent="304800" algn="ctr">
              <a:defRPr/>
            </a:pPr>
            <a:r>
              <a:rPr lang="zh-CN" altLang="en-US" sz="1400" b="1">
                <a:ea typeface="黑体" charset="0"/>
                <a:cs typeface="黑体" charset="0"/>
              </a:rPr>
              <a:t>约书亚</a:t>
            </a:r>
          </a:p>
          <a:p>
            <a:pPr indent="304800" algn="ctr">
              <a:defRPr/>
            </a:pPr>
            <a:r>
              <a:rPr lang="zh-CN" altLang="en-US" sz="1400" b="1">
                <a:ea typeface="黑体" charset="0"/>
                <a:cs typeface="黑体" charset="0"/>
              </a:rPr>
              <a:t>无王</a:t>
            </a:r>
          </a:p>
          <a:p>
            <a:pPr indent="304800" algn="ctr">
              <a:defRPr/>
            </a:pPr>
            <a:r>
              <a:rPr lang="zh-CN" altLang="en-US" sz="1400" b="1">
                <a:ea typeface="黑体" charset="0"/>
                <a:cs typeface="黑体" charset="0"/>
              </a:rPr>
              <a:t>王朝</a:t>
            </a:r>
          </a:p>
          <a:p>
            <a:pPr indent="304800" algn="ctr">
              <a:defRPr/>
            </a:pPr>
            <a:r>
              <a:rPr lang="zh-CN" altLang="en-US" sz="1400" b="1">
                <a:ea typeface="黑体" charset="0"/>
                <a:cs typeface="黑体" charset="0"/>
              </a:rPr>
              <a:t>被掳</a:t>
            </a:r>
          </a:p>
          <a:p>
            <a:pPr indent="304800" algn="ctr">
              <a:defRPr/>
            </a:pPr>
            <a:r>
              <a:rPr lang="zh-CN" altLang="en-US" sz="1400" b="1">
                <a:ea typeface="黑体" charset="0"/>
                <a:cs typeface="黑体" charset="0"/>
              </a:rPr>
              <a:t>静默</a:t>
            </a:r>
          </a:p>
          <a:p>
            <a:pPr indent="304800" algn="ctr">
              <a:defRPr/>
            </a:pPr>
            <a:r>
              <a:rPr lang="zh-CN" altLang="en-US" sz="1400" b="1">
                <a:ea typeface="黑体" charset="0"/>
                <a:cs typeface="黑体" charset="0"/>
              </a:rPr>
              <a:t>主耶稣</a:t>
            </a:r>
          </a:p>
          <a:p>
            <a:pPr indent="304800" algn="ctr">
              <a:defRPr/>
            </a:pPr>
            <a:endParaRPr lang="zh-CN" altLang="en-US" sz="1400">
              <a:ea typeface="宋体" charset="0"/>
              <a:cs typeface="宋体" charset="0"/>
            </a:endParaRPr>
          </a:p>
          <a:p>
            <a:pPr indent="304800" algn="ctr">
              <a:defRPr/>
            </a:pPr>
            <a:endParaRPr lang="zh-CN" altLang="en-US" sz="1400">
              <a:ea typeface="宋体" charset="0"/>
              <a:cs typeface="宋体" charset="0"/>
            </a:endParaRPr>
          </a:p>
          <a:p>
            <a:pPr indent="304800">
              <a:defRPr/>
            </a:pPr>
            <a:r>
              <a:rPr lang="zh-CN" altLang="en-US" sz="1400">
                <a:ea typeface="宋体" charset="0"/>
                <a:cs typeface="宋体" charset="0"/>
              </a:rPr>
              <a:t>  现在是将这</a:t>
            </a:r>
            <a:r>
              <a:rPr lang="zh-CN" altLang="en-US" sz="1400" b="1">
                <a:ea typeface="黑体" charset="0"/>
                <a:cs typeface="黑体" charset="0"/>
              </a:rPr>
              <a:t>十个关键词</a:t>
            </a:r>
            <a:r>
              <a:rPr lang="zh-CN" altLang="en-US" sz="1400">
                <a:ea typeface="宋体" charset="0"/>
                <a:cs typeface="宋体" charset="0"/>
              </a:rPr>
              <a:t>贴上</a:t>
            </a:r>
            <a:r>
              <a:rPr lang="zh-CN" altLang="en-US" sz="1400" b="1">
                <a:ea typeface="黑体" charset="0"/>
                <a:cs typeface="黑体" charset="0"/>
              </a:rPr>
              <a:t>标签</a:t>
            </a:r>
            <a:r>
              <a:rPr lang="zh-CN" altLang="en-US" sz="1400">
                <a:ea typeface="宋体" charset="0"/>
                <a:cs typeface="宋体" charset="0"/>
              </a:rPr>
              <a:t>应用到你脑海中的</a:t>
            </a:r>
            <a:r>
              <a:rPr lang="zh-CN" altLang="en-US" sz="1400" b="1">
                <a:ea typeface="黑体" charset="0"/>
                <a:cs typeface="黑体" charset="0"/>
              </a:rPr>
              <a:t>圣经档案</a:t>
            </a:r>
            <a:r>
              <a:rPr lang="zh-CN" altLang="en-US" sz="1400">
                <a:ea typeface="宋体" charset="0"/>
                <a:cs typeface="宋体" charset="0"/>
              </a:rPr>
              <a:t>的时候了，它们看起来可能像是这样：</a:t>
            </a:r>
          </a:p>
          <a:p>
            <a:pPr indent="304800">
              <a:defRPr/>
            </a:pPr>
            <a:endParaRPr lang="zh-CN" altLang="en-US" sz="1400">
              <a:ea typeface="宋体" charset="0"/>
              <a:cs typeface="宋体" charset="0"/>
            </a:endParaRPr>
          </a:p>
          <a:p>
            <a:pPr indent="304800" algn="ctr">
              <a:defRPr/>
            </a:pPr>
            <a:endParaRPr lang="zh-CN" altLang="en-US" sz="1400">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a:p>
            <a:pPr indent="304800" algn="ctr">
              <a:defRPr/>
            </a:pPr>
            <a:r>
              <a:rPr lang="zh-CN" altLang="en-US" sz="1400" i="1">
                <a:ea typeface="宋体" charset="0"/>
                <a:cs typeface="宋体" charset="0"/>
              </a:rPr>
              <a:t>你脑海中新的</a:t>
            </a:r>
            <a:r>
              <a:rPr lang="zh-CN" altLang="en-US" sz="1400" b="1" i="1">
                <a:ea typeface="黑体" charset="0"/>
                <a:cs typeface="黑体" charset="0"/>
              </a:rPr>
              <a:t>圣经档案</a:t>
            </a:r>
            <a:r>
              <a:rPr lang="zh-CN" altLang="en-US" sz="1400" i="1">
                <a:ea typeface="宋体" charset="0"/>
                <a:cs typeface="宋体" charset="0"/>
              </a:rPr>
              <a:t>----</a:t>
            </a:r>
          </a:p>
          <a:p>
            <a:pPr indent="304800" algn="ctr">
              <a:defRPr/>
            </a:pPr>
            <a:r>
              <a:rPr lang="zh-CN" altLang="en-US" sz="1400" i="1">
                <a:ea typeface="宋体" charset="0"/>
                <a:cs typeface="宋体" charset="0"/>
              </a:rPr>
              <a:t>简单明了又顺序清楚，需要时立即找得到。</a:t>
            </a:r>
          </a:p>
          <a:p>
            <a:pPr indent="304800" algn="ctr">
              <a:defRPr/>
            </a:pPr>
            <a:endParaRPr lang="zh-CN" altLang="en-US" sz="1400">
              <a:ea typeface="宋体" charset="0"/>
              <a:cs typeface="宋体" charset="0"/>
            </a:endParaRPr>
          </a:p>
          <a:p>
            <a:pPr indent="304800">
              <a:defRPr/>
            </a:pPr>
            <a:r>
              <a:rPr lang="zh-CN" altLang="en-US" sz="1400">
                <a:ea typeface="宋体" charset="0"/>
                <a:cs typeface="宋体" charset="0"/>
              </a:rPr>
              <a:t>   </a:t>
            </a:r>
          </a:p>
          <a:p>
            <a:pPr indent="304800">
              <a:defRPr/>
            </a:pPr>
            <a:r>
              <a:rPr lang="zh-CN" altLang="en-US" sz="1400">
                <a:ea typeface="宋体" charset="0"/>
                <a:cs typeface="宋体" charset="0"/>
              </a:rPr>
              <a:t>这个</a:t>
            </a:r>
            <a:r>
              <a:rPr lang="zh-CN" altLang="en-US" sz="1400" b="1">
                <a:ea typeface="黑体" charset="0"/>
                <a:cs typeface="黑体" charset="0"/>
              </a:rPr>
              <a:t>圣经档案</a:t>
            </a:r>
            <a:r>
              <a:rPr lang="zh-CN" altLang="en-US" sz="1400">
                <a:ea typeface="宋体" charset="0"/>
                <a:cs typeface="宋体" charset="0"/>
              </a:rPr>
              <a:t>的图解是你脑海中看待圣经的新的方法的开始，是一个合理、可信赖、有条理的架构。按照顺序复习这十个档案及名称，直到牢记在心。一旦你掌握了它，你将能够利用它把整本圣经分类，并在此基础上建立一个可靠的关乎圣经全貌的宏伟蓝图。这将在你今后的一生中影响你对圣经的每一个部分的理解。</a:t>
            </a:r>
          </a:p>
        </p:txBody>
      </p:sp>
      <p:sp>
        <p:nvSpPr>
          <p:cNvPr id="33795"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3796"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3797"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3798" name="Text Box 6"/>
          <p:cNvSpPr txBox="1">
            <a:spLocks noChangeArrowheads="1"/>
          </p:cNvSpPr>
          <p:nvPr/>
        </p:nvSpPr>
        <p:spPr bwMode="auto">
          <a:xfrm>
            <a:off x="5949950" y="9477375"/>
            <a:ext cx="47307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13</a:t>
            </a:r>
          </a:p>
        </p:txBody>
      </p:sp>
      <p:sp>
        <p:nvSpPr>
          <p:cNvPr id="33799" name="Rectangle 7"/>
          <p:cNvSpPr>
            <a:spLocks noGrp="1" noChangeArrowheads="1"/>
          </p:cNvSpPr>
          <p:nvPr>
            <p:ph type="body" sz="half" idx="2"/>
          </p:nvPr>
        </p:nvSpPr>
        <p:spPr>
          <a:xfrm>
            <a:off x="5300663" y="428625"/>
            <a:ext cx="1296987" cy="8582025"/>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b="1" i="1" smtClean="0">
              <a:ea typeface="宋体" charset="0"/>
              <a:cs typeface="宋体" charset="0"/>
            </a:endParaRPr>
          </a:p>
          <a:p>
            <a:pPr algn="ctr" eaLnBrk="1" hangingPunct="1">
              <a:buFontTx/>
              <a:buNone/>
              <a:defRPr/>
            </a:pPr>
            <a:endParaRPr lang="en-US" altLang="zh-CN" i="1" smtClean="0">
              <a:ea typeface="宋体" charset="0"/>
              <a:cs typeface="宋体" charset="0"/>
            </a:endParaRPr>
          </a:p>
          <a:p>
            <a:pPr algn="r" eaLnBrk="1" hangingPunct="1">
              <a:buFontTx/>
              <a:buNone/>
              <a:defRPr/>
            </a:pPr>
            <a:endParaRPr lang="zh-CN" altLang="en-US" smtClean="0">
              <a:ea typeface="宋体" charset="0"/>
              <a:cs typeface="宋体" charset="0"/>
            </a:endParaRPr>
          </a:p>
          <a:p>
            <a:pPr algn="r" eaLnBrk="1" hangingPunct="1">
              <a:buFontTx/>
              <a:buNone/>
              <a:defRPr/>
            </a:pPr>
            <a:endParaRPr lang="zh-CN" altLang="en-US" smtClean="0">
              <a:ea typeface="宋体" charset="0"/>
              <a:cs typeface="宋体" charset="0"/>
            </a:endParaRPr>
          </a:p>
          <a:p>
            <a:pPr algn="r" eaLnBrk="1" hangingPunct="1">
              <a:buFontTx/>
              <a:buNone/>
              <a:defRPr/>
            </a:pPr>
            <a:endParaRPr lang="zh-CN" altLang="en-US" smtClean="0">
              <a:ea typeface="宋体" charset="0"/>
              <a:cs typeface="宋体" charset="0"/>
            </a:endParaRPr>
          </a:p>
          <a:p>
            <a:pPr algn="r" eaLnBrk="1" hangingPunct="1">
              <a:buFontTx/>
              <a:buNone/>
              <a:defRPr/>
            </a:pPr>
            <a:endParaRPr lang="zh-CN" altLang="en-US" smtClean="0">
              <a:ea typeface="宋体" charset="0"/>
              <a:cs typeface="宋体" charset="0"/>
            </a:endParaRPr>
          </a:p>
          <a:p>
            <a:pPr algn="r" eaLnBrk="1" hangingPunct="1">
              <a:buFontTx/>
              <a:buNone/>
              <a:defRPr/>
            </a:pPr>
            <a:endParaRPr lang="zh-CN" altLang="en-US" smtClean="0">
              <a:ea typeface="宋体" charset="0"/>
              <a:cs typeface="宋体" charset="0"/>
            </a:endParaRPr>
          </a:p>
        </p:txBody>
      </p:sp>
      <p:sp>
        <p:nvSpPr>
          <p:cNvPr id="33800"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3801"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3802" name="Line 10"/>
          <p:cNvSpPr>
            <a:spLocks noChangeShapeType="1"/>
          </p:cNvSpPr>
          <p:nvPr/>
        </p:nvSpPr>
        <p:spPr bwMode="auto">
          <a:xfrm>
            <a:off x="2492375" y="635635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3805" name="Line 13"/>
          <p:cNvSpPr>
            <a:spLocks noChangeShapeType="1"/>
          </p:cNvSpPr>
          <p:nvPr/>
        </p:nvSpPr>
        <p:spPr bwMode="auto">
          <a:xfrm>
            <a:off x="762000" y="3657600"/>
            <a:ext cx="40322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nvGrpSpPr>
          <p:cNvPr id="28683" name="Group 81"/>
          <p:cNvGrpSpPr>
            <a:grpSpLocks/>
          </p:cNvGrpSpPr>
          <p:nvPr/>
        </p:nvGrpSpPr>
        <p:grpSpPr bwMode="auto">
          <a:xfrm>
            <a:off x="1050925" y="4376738"/>
            <a:ext cx="3457575" cy="2305050"/>
            <a:chOff x="436" y="3573"/>
            <a:chExt cx="2677" cy="1770"/>
          </a:xfrm>
        </p:grpSpPr>
        <p:sp>
          <p:nvSpPr>
            <p:cNvPr id="28688" name="Rectangle 82"/>
            <p:cNvSpPr>
              <a:spLocks noChangeArrowheads="1"/>
            </p:cNvSpPr>
            <p:nvPr/>
          </p:nvSpPr>
          <p:spPr bwMode="auto">
            <a:xfrm>
              <a:off x="436" y="3742"/>
              <a:ext cx="952" cy="325"/>
            </a:xfrm>
            <a:prstGeom prst="rect">
              <a:avLst/>
            </a:prstGeom>
            <a:solidFill>
              <a:schemeClr val="bg1"/>
            </a:solidFill>
            <a:ln w="31750">
              <a:solidFill>
                <a:srgbClr val="FFD34A"/>
              </a:solidFill>
              <a:miter lim="800000"/>
              <a:headEnd/>
              <a:tailEnd/>
            </a:ln>
          </p:spPr>
          <p:txBody>
            <a:bodyPr/>
            <a:lstStyle/>
            <a:p>
              <a:endParaRPr lang="en-US"/>
            </a:p>
          </p:txBody>
        </p:sp>
        <p:sp>
          <p:nvSpPr>
            <p:cNvPr id="33875" name="Rectangle 83"/>
            <p:cNvSpPr>
              <a:spLocks noChangeArrowheads="1"/>
            </p:cNvSpPr>
            <p:nvPr/>
          </p:nvSpPr>
          <p:spPr bwMode="auto">
            <a:xfrm>
              <a:off x="719" y="3603"/>
              <a:ext cx="304" cy="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altLang="zh-CN" sz="600">
                  <a:latin typeface="Times" charset="0"/>
                  <a:ea typeface="宋体" charset="0"/>
                  <a:cs typeface="宋体" charset="0"/>
                </a:rPr>
                <a:t>ABRAHAM</a:t>
              </a:r>
              <a:endParaRPr lang="en-US" altLang="zh-CN" sz="600">
                <a:effectLst>
                  <a:outerShdw blurRad="38100" dist="38100" dir="2700000" algn="tl">
                    <a:srgbClr val="DDDDDD"/>
                  </a:outerShdw>
                </a:effectLst>
                <a:latin typeface="Times" charset="0"/>
                <a:ea typeface="宋体" charset="0"/>
                <a:cs typeface="宋体" charset="0"/>
              </a:endParaRPr>
            </a:p>
          </p:txBody>
        </p:sp>
        <p:sp>
          <p:nvSpPr>
            <p:cNvPr id="28690" name="Rectangle 84"/>
            <p:cNvSpPr>
              <a:spLocks noChangeArrowheads="1"/>
            </p:cNvSpPr>
            <p:nvPr/>
          </p:nvSpPr>
          <p:spPr bwMode="auto">
            <a:xfrm>
              <a:off x="436" y="3742"/>
              <a:ext cx="1330" cy="356"/>
            </a:xfrm>
            <a:prstGeom prst="rect">
              <a:avLst/>
            </a:prstGeom>
            <a:solidFill>
              <a:schemeClr val="bg1"/>
            </a:solidFill>
            <a:ln w="31750">
              <a:solidFill>
                <a:srgbClr val="1A0004"/>
              </a:solidFill>
              <a:miter lim="800000"/>
              <a:headEnd/>
              <a:tailEnd/>
            </a:ln>
          </p:spPr>
          <p:txBody>
            <a:bodyPr/>
            <a:lstStyle/>
            <a:p>
              <a:endParaRPr lang="en-US"/>
            </a:p>
          </p:txBody>
        </p:sp>
        <p:sp>
          <p:nvSpPr>
            <p:cNvPr id="28691" name="AutoShape 85"/>
            <p:cNvSpPr>
              <a:spLocks noChangeArrowheads="1"/>
            </p:cNvSpPr>
            <p:nvPr/>
          </p:nvSpPr>
          <p:spPr bwMode="auto">
            <a:xfrm>
              <a:off x="436" y="3573"/>
              <a:ext cx="782"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28692" name="Rectangle 86"/>
            <p:cNvSpPr>
              <a:spLocks noChangeArrowheads="1"/>
            </p:cNvSpPr>
            <p:nvPr/>
          </p:nvSpPr>
          <p:spPr bwMode="auto">
            <a:xfrm>
              <a:off x="436" y="3780"/>
              <a:ext cx="952" cy="293"/>
            </a:xfrm>
            <a:prstGeom prst="rect">
              <a:avLst/>
            </a:prstGeom>
            <a:solidFill>
              <a:schemeClr val="bg1"/>
            </a:solidFill>
            <a:ln w="31750">
              <a:solidFill>
                <a:schemeClr val="bg1"/>
              </a:solidFill>
              <a:miter lim="800000"/>
              <a:headEnd/>
              <a:tailEnd/>
            </a:ln>
          </p:spPr>
          <p:txBody>
            <a:bodyPr/>
            <a:lstStyle/>
            <a:p>
              <a:endParaRPr lang="en-US"/>
            </a:p>
          </p:txBody>
        </p:sp>
        <p:sp>
          <p:nvSpPr>
            <p:cNvPr id="33879" name="Rectangle 87"/>
            <p:cNvSpPr>
              <a:spLocks noChangeArrowheads="1"/>
            </p:cNvSpPr>
            <p:nvPr/>
          </p:nvSpPr>
          <p:spPr bwMode="auto">
            <a:xfrm>
              <a:off x="673" y="3586"/>
              <a:ext cx="226" cy="1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900" b="1">
                  <a:latin typeface="Helvetica" charset="0"/>
                  <a:ea typeface="宋体" charset="0"/>
                  <a:cs typeface="宋体" charset="0"/>
                </a:rPr>
                <a:t>创造  </a:t>
              </a:r>
              <a:endParaRPr lang="zh-CN" altLang="en-US" sz="900" b="1">
                <a:effectLst>
                  <a:outerShdw blurRad="38100" dist="38100" dir="2700000" algn="tl">
                    <a:srgbClr val="DDDDDD"/>
                  </a:outerShdw>
                </a:effectLst>
                <a:latin typeface="Helvetica" charset="0"/>
                <a:ea typeface="宋体" charset="0"/>
                <a:cs typeface="宋体" charset="0"/>
              </a:endParaRPr>
            </a:p>
          </p:txBody>
        </p:sp>
        <p:sp>
          <p:nvSpPr>
            <p:cNvPr id="28694" name="Line 88"/>
            <p:cNvSpPr>
              <a:spLocks noChangeShapeType="1"/>
            </p:cNvSpPr>
            <p:nvPr/>
          </p:nvSpPr>
          <p:spPr bwMode="auto">
            <a:xfrm>
              <a:off x="436" y="3710"/>
              <a:ext cx="1" cy="368"/>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5" name="Line 89"/>
            <p:cNvSpPr>
              <a:spLocks noChangeShapeType="1"/>
            </p:cNvSpPr>
            <p:nvPr/>
          </p:nvSpPr>
          <p:spPr bwMode="auto">
            <a:xfrm>
              <a:off x="1205" y="3742"/>
              <a:ext cx="417"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6" name="Rectangle 90"/>
            <p:cNvSpPr>
              <a:spLocks noChangeArrowheads="1"/>
            </p:cNvSpPr>
            <p:nvPr/>
          </p:nvSpPr>
          <p:spPr bwMode="auto">
            <a:xfrm>
              <a:off x="579" y="3867"/>
              <a:ext cx="952" cy="337"/>
            </a:xfrm>
            <a:prstGeom prst="rect">
              <a:avLst/>
            </a:prstGeom>
            <a:solidFill>
              <a:schemeClr val="bg1"/>
            </a:solidFill>
            <a:ln w="31750">
              <a:solidFill>
                <a:srgbClr val="FFD34A"/>
              </a:solidFill>
              <a:miter lim="800000"/>
              <a:headEnd/>
              <a:tailEnd/>
            </a:ln>
          </p:spPr>
          <p:txBody>
            <a:bodyPr/>
            <a:lstStyle/>
            <a:p>
              <a:endParaRPr lang="en-US"/>
            </a:p>
          </p:txBody>
        </p:sp>
        <p:sp>
          <p:nvSpPr>
            <p:cNvPr id="33883" name="Rectangle 91"/>
            <p:cNvSpPr>
              <a:spLocks noChangeArrowheads="1"/>
            </p:cNvSpPr>
            <p:nvPr/>
          </p:nvSpPr>
          <p:spPr bwMode="auto">
            <a:xfrm>
              <a:off x="856" y="3735"/>
              <a:ext cx="304" cy="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altLang="zh-CN" sz="600">
                  <a:latin typeface="Times" charset="0"/>
                  <a:ea typeface="宋体" charset="0"/>
                  <a:cs typeface="宋体" charset="0"/>
                </a:rPr>
                <a:t>ABRAHAM</a:t>
              </a:r>
              <a:endParaRPr lang="en-US" altLang="zh-CN" sz="600">
                <a:effectLst>
                  <a:outerShdw blurRad="38100" dist="38100" dir="2700000" algn="tl">
                    <a:srgbClr val="DDDDDD"/>
                  </a:outerShdw>
                </a:effectLst>
                <a:latin typeface="Times" charset="0"/>
                <a:ea typeface="宋体" charset="0"/>
                <a:cs typeface="宋体" charset="0"/>
              </a:endParaRPr>
            </a:p>
          </p:txBody>
        </p:sp>
        <p:sp>
          <p:nvSpPr>
            <p:cNvPr id="28698" name="Rectangle 92"/>
            <p:cNvSpPr>
              <a:spLocks noChangeArrowheads="1"/>
            </p:cNvSpPr>
            <p:nvPr/>
          </p:nvSpPr>
          <p:spPr bwMode="auto">
            <a:xfrm>
              <a:off x="579" y="3867"/>
              <a:ext cx="1330" cy="368"/>
            </a:xfrm>
            <a:prstGeom prst="rect">
              <a:avLst/>
            </a:prstGeom>
            <a:solidFill>
              <a:schemeClr val="bg1"/>
            </a:solidFill>
            <a:ln w="31750">
              <a:solidFill>
                <a:srgbClr val="1A0004"/>
              </a:solidFill>
              <a:miter lim="800000"/>
              <a:headEnd/>
              <a:tailEnd/>
            </a:ln>
          </p:spPr>
          <p:txBody>
            <a:bodyPr/>
            <a:lstStyle/>
            <a:p>
              <a:endParaRPr lang="en-US"/>
            </a:p>
          </p:txBody>
        </p:sp>
        <p:sp>
          <p:nvSpPr>
            <p:cNvPr id="28699" name="AutoShape 93"/>
            <p:cNvSpPr>
              <a:spLocks noChangeArrowheads="1"/>
            </p:cNvSpPr>
            <p:nvPr/>
          </p:nvSpPr>
          <p:spPr bwMode="auto">
            <a:xfrm>
              <a:off x="579" y="3699"/>
              <a:ext cx="769" cy="473"/>
            </a:xfrm>
            <a:prstGeom prst="roundRect">
              <a:avLst>
                <a:gd name="adj" fmla="val 10495"/>
              </a:avLst>
            </a:prstGeom>
            <a:solidFill>
              <a:schemeClr val="bg1"/>
            </a:solidFill>
            <a:ln w="31750">
              <a:solidFill>
                <a:srgbClr val="1A0004"/>
              </a:solidFill>
              <a:round/>
              <a:headEnd/>
              <a:tailEnd/>
            </a:ln>
          </p:spPr>
          <p:txBody>
            <a:bodyPr/>
            <a:lstStyle/>
            <a:p>
              <a:endParaRPr lang="en-US"/>
            </a:p>
          </p:txBody>
        </p:sp>
        <p:sp>
          <p:nvSpPr>
            <p:cNvPr id="28700" name="Rectangle 94"/>
            <p:cNvSpPr>
              <a:spLocks noChangeArrowheads="1"/>
            </p:cNvSpPr>
            <p:nvPr/>
          </p:nvSpPr>
          <p:spPr bwMode="auto">
            <a:xfrm>
              <a:off x="579" y="3904"/>
              <a:ext cx="952" cy="305"/>
            </a:xfrm>
            <a:prstGeom prst="rect">
              <a:avLst/>
            </a:prstGeom>
            <a:solidFill>
              <a:schemeClr val="bg1"/>
            </a:solidFill>
            <a:ln w="31750">
              <a:solidFill>
                <a:schemeClr val="bg1"/>
              </a:solidFill>
              <a:miter lim="800000"/>
              <a:headEnd/>
              <a:tailEnd/>
            </a:ln>
          </p:spPr>
          <p:txBody>
            <a:bodyPr/>
            <a:lstStyle/>
            <a:p>
              <a:endParaRPr lang="en-US"/>
            </a:p>
          </p:txBody>
        </p:sp>
        <p:sp>
          <p:nvSpPr>
            <p:cNvPr id="33887" name="Rectangle 95"/>
            <p:cNvSpPr>
              <a:spLocks noChangeArrowheads="1"/>
            </p:cNvSpPr>
            <p:nvPr/>
          </p:nvSpPr>
          <p:spPr bwMode="auto">
            <a:xfrm>
              <a:off x="770" y="3710"/>
              <a:ext cx="354" cy="1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900" b="1">
                  <a:latin typeface="Helvetica" charset="0"/>
                  <a:ea typeface="宋体" charset="0"/>
                  <a:cs typeface="宋体" charset="0"/>
                </a:rPr>
                <a:t>亚伯拉罕</a:t>
              </a:r>
              <a:endParaRPr lang="zh-CN" altLang="en-US" sz="900" b="1">
                <a:effectLst>
                  <a:outerShdw blurRad="38100" dist="38100" dir="2700000" algn="tl">
                    <a:srgbClr val="DDDDDD"/>
                  </a:outerShdw>
                </a:effectLst>
                <a:latin typeface="Helvetica" charset="0"/>
                <a:ea typeface="宋体" charset="0"/>
                <a:cs typeface="宋体" charset="0"/>
              </a:endParaRPr>
            </a:p>
          </p:txBody>
        </p:sp>
        <p:sp>
          <p:nvSpPr>
            <p:cNvPr id="28702" name="Line 96"/>
            <p:cNvSpPr>
              <a:spLocks noChangeShapeType="1"/>
            </p:cNvSpPr>
            <p:nvPr/>
          </p:nvSpPr>
          <p:spPr bwMode="auto">
            <a:xfrm>
              <a:off x="579" y="3852"/>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3" name="Line 97"/>
            <p:cNvSpPr>
              <a:spLocks noChangeShapeType="1"/>
            </p:cNvSpPr>
            <p:nvPr/>
          </p:nvSpPr>
          <p:spPr bwMode="auto">
            <a:xfrm>
              <a:off x="1348" y="3867"/>
              <a:ext cx="41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4" name="Rectangle 98"/>
            <p:cNvSpPr>
              <a:spLocks noChangeArrowheads="1"/>
            </p:cNvSpPr>
            <p:nvPr/>
          </p:nvSpPr>
          <p:spPr bwMode="auto">
            <a:xfrm>
              <a:off x="722" y="4004"/>
              <a:ext cx="939" cy="326"/>
            </a:xfrm>
            <a:prstGeom prst="rect">
              <a:avLst/>
            </a:prstGeom>
            <a:solidFill>
              <a:schemeClr val="bg1"/>
            </a:solidFill>
            <a:ln w="31750">
              <a:solidFill>
                <a:srgbClr val="FFD34A"/>
              </a:solidFill>
              <a:miter lim="800000"/>
              <a:headEnd/>
              <a:tailEnd/>
            </a:ln>
          </p:spPr>
          <p:txBody>
            <a:bodyPr/>
            <a:lstStyle/>
            <a:p>
              <a:endParaRPr lang="en-US"/>
            </a:p>
          </p:txBody>
        </p:sp>
        <p:sp>
          <p:nvSpPr>
            <p:cNvPr id="33891" name="Rectangle 99"/>
            <p:cNvSpPr>
              <a:spLocks noChangeArrowheads="1"/>
            </p:cNvSpPr>
            <p:nvPr/>
          </p:nvSpPr>
          <p:spPr bwMode="auto">
            <a:xfrm>
              <a:off x="994" y="3859"/>
              <a:ext cx="304" cy="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altLang="zh-CN" sz="600">
                  <a:latin typeface="Times" charset="0"/>
                  <a:ea typeface="宋体" charset="0"/>
                  <a:cs typeface="宋体" charset="0"/>
                </a:rPr>
                <a:t>ABRAHAM</a:t>
              </a:r>
              <a:endParaRPr lang="en-US" altLang="zh-CN" sz="600">
                <a:effectLst>
                  <a:outerShdw blurRad="38100" dist="38100" dir="2700000" algn="tl">
                    <a:srgbClr val="DDDDDD"/>
                  </a:outerShdw>
                </a:effectLst>
                <a:latin typeface="Times" charset="0"/>
                <a:ea typeface="宋体" charset="0"/>
                <a:cs typeface="宋体" charset="0"/>
              </a:endParaRPr>
            </a:p>
          </p:txBody>
        </p:sp>
        <p:sp>
          <p:nvSpPr>
            <p:cNvPr id="28706" name="Rectangle 100"/>
            <p:cNvSpPr>
              <a:spLocks noChangeArrowheads="1"/>
            </p:cNvSpPr>
            <p:nvPr/>
          </p:nvSpPr>
          <p:spPr bwMode="auto">
            <a:xfrm>
              <a:off x="722" y="4004"/>
              <a:ext cx="1330" cy="357"/>
            </a:xfrm>
            <a:prstGeom prst="rect">
              <a:avLst/>
            </a:prstGeom>
            <a:solidFill>
              <a:schemeClr val="bg1"/>
            </a:solidFill>
            <a:ln w="31750">
              <a:solidFill>
                <a:srgbClr val="1A0004"/>
              </a:solidFill>
              <a:miter lim="800000"/>
              <a:headEnd/>
              <a:tailEnd/>
            </a:ln>
          </p:spPr>
          <p:txBody>
            <a:bodyPr/>
            <a:lstStyle/>
            <a:p>
              <a:endParaRPr lang="en-US"/>
            </a:p>
          </p:txBody>
        </p:sp>
        <p:sp>
          <p:nvSpPr>
            <p:cNvPr id="28707" name="AutoShape 101"/>
            <p:cNvSpPr>
              <a:spLocks noChangeArrowheads="1"/>
            </p:cNvSpPr>
            <p:nvPr/>
          </p:nvSpPr>
          <p:spPr bwMode="auto">
            <a:xfrm>
              <a:off x="722" y="3836"/>
              <a:ext cx="770"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28708" name="Rectangle 102"/>
            <p:cNvSpPr>
              <a:spLocks noChangeArrowheads="1"/>
            </p:cNvSpPr>
            <p:nvPr/>
          </p:nvSpPr>
          <p:spPr bwMode="auto">
            <a:xfrm>
              <a:off x="709" y="4051"/>
              <a:ext cx="939" cy="294"/>
            </a:xfrm>
            <a:prstGeom prst="rect">
              <a:avLst/>
            </a:prstGeom>
            <a:solidFill>
              <a:schemeClr val="bg1"/>
            </a:solidFill>
            <a:ln w="31750">
              <a:solidFill>
                <a:schemeClr val="bg1"/>
              </a:solidFill>
              <a:miter lim="800000"/>
              <a:headEnd/>
              <a:tailEnd/>
            </a:ln>
          </p:spPr>
          <p:txBody>
            <a:bodyPr/>
            <a:lstStyle/>
            <a:p>
              <a:endParaRPr lang="en-US"/>
            </a:p>
          </p:txBody>
        </p:sp>
        <p:sp>
          <p:nvSpPr>
            <p:cNvPr id="33895" name="Rectangle 103"/>
            <p:cNvSpPr>
              <a:spLocks noChangeArrowheads="1"/>
            </p:cNvSpPr>
            <p:nvPr/>
          </p:nvSpPr>
          <p:spPr bwMode="auto">
            <a:xfrm>
              <a:off x="971" y="3846"/>
              <a:ext cx="226" cy="1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900" b="1">
                  <a:latin typeface="Helvetica" charset="0"/>
                  <a:ea typeface="宋体" charset="0"/>
                  <a:cs typeface="宋体" charset="0"/>
                </a:rPr>
                <a:t>  约瑟</a:t>
              </a:r>
              <a:endParaRPr lang="zh-CN" altLang="en-US" sz="900" b="1">
                <a:effectLst>
                  <a:outerShdw blurRad="38100" dist="38100" dir="2700000" algn="tl">
                    <a:srgbClr val="DDDDDD"/>
                  </a:outerShdw>
                </a:effectLst>
                <a:latin typeface="Helvetica" charset="0"/>
                <a:ea typeface="宋体" charset="0"/>
                <a:cs typeface="宋体" charset="0"/>
              </a:endParaRPr>
            </a:p>
          </p:txBody>
        </p:sp>
        <p:sp>
          <p:nvSpPr>
            <p:cNvPr id="28710" name="Line 104"/>
            <p:cNvSpPr>
              <a:spLocks noChangeShapeType="1"/>
            </p:cNvSpPr>
            <p:nvPr/>
          </p:nvSpPr>
          <p:spPr bwMode="auto">
            <a:xfrm>
              <a:off x="722" y="3977"/>
              <a:ext cx="1" cy="368"/>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1" name="Line 105"/>
            <p:cNvSpPr>
              <a:spLocks noChangeShapeType="1"/>
            </p:cNvSpPr>
            <p:nvPr/>
          </p:nvSpPr>
          <p:spPr bwMode="auto">
            <a:xfrm>
              <a:off x="1478" y="4004"/>
              <a:ext cx="431"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2" name="Rectangle 106"/>
            <p:cNvSpPr>
              <a:spLocks noChangeArrowheads="1"/>
            </p:cNvSpPr>
            <p:nvPr/>
          </p:nvSpPr>
          <p:spPr bwMode="auto">
            <a:xfrm>
              <a:off x="892" y="4130"/>
              <a:ext cx="1330" cy="367"/>
            </a:xfrm>
            <a:prstGeom prst="rect">
              <a:avLst/>
            </a:prstGeom>
            <a:solidFill>
              <a:schemeClr val="bg1"/>
            </a:solidFill>
            <a:ln w="31750">
              <a:solidFill>
                <a:srgbClr val="1A0004"/>
              </a:solidFill>
              <a:miter lim="800000"/>
              <a:headEnd/>
              <a:tailEnd/>
            </a:ln>
          </p:spPr>
          <p:txBody>
            <a:bodyPr/>
            <a:lstStyle/>
            <a:p>
              <a:endParaRPr lang="en-US"/>
            </a:p>
          </p:txBody>
        </p:sp>
        <p:sp>
          <p:nvSpPr>
            <p:cNvPr id="28713" name="AutoShape 107"/>
            <p:cNvSpPr>
              <a:spLocks noChangeArrowheads="1"/>
            </p:cNvSpPr>
            <p:nvPr/>
          </p:nvSpPr>
          <p:spPr bwMode="auto">
            <a:xfrm>
              <a:off x="892" y="3962"/>
              <a:ext cx="769"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28714" name="Rectangle 108"/>
            <p:cNvSpPr>
              <a:spLocks noChangeArrowheads="1"/>
            </p:cNvSpPr>
            <p:nvPr/>
          </p:nvSpPr>
          <p:spPr bwMode="auto">
            <a:xfrm>
              <a:off x="892" y="4141"/>
              <a:ext cx="952" cy="294"/>
            </a:xfrm>
            <a:prstGeom prst="rect">
              <a:avLst/>
            </a:prstGeom>
            <a:solidFill>
              <a:schemeClr val="bg1"/>
            </a:solidFill>
            <a:ln w="31750">
              <a:solidFill>
                <a:schemeClr val="bg1"/>
              </a:solidFill>
              <a:miter lim="800000"/>
              <a:headEnd/>
              <a:tailEnd/>
            </a:ln>
          </p:spPr>
          <p:txBody>
            <a:bodyPr/>
            <a:lstStyle/>
            <a:p>
              <a:endParaRPr lang="en-US"/>
            </a:p>
          </p:txBody>
        </p:sp>
        <p:sp>
          <p:nvSpPr>
            <p:cNvPr id="33901" name="Rectangle 109"/>
            <p:cNvSpPr>
              <a:spLocks noChangeArrowheads="1"/>
            </p:cNvSpPr>
            <p:nvPr/>
          </p:nvSpPr>
          <p:spPr bwMode="auto">
            <a:xfrm>
              <a:off x="1106" y="3983"/>
              <a:ext cx="251" cy="1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900" b="1">
                  <a:latin typeface="Helvetica" charset="0"/>
                  <a:ea typeface="宋体" charset="0"/>
                  <a:cs typeface="宋体" charset="0"/>
                </a:rPr>
                <a:t>   摩西</a:t>
              </a:r>
              <a:endParaRPr lang="zh-CN" altLang="en-US" sz="900" b="1">
                <a:effectLst>
                  <a:outerShdw blurRad="38100" dist="38100" dir="2700000" algn="tl">
                    <a:srgbClr val="DDDDDD"/>
                  </a:outerShdw>
                </a:effectLst>
                <a:latin typeface="Helvetica" charset="0"/>
                <a:ea typeface="宋体" charset="0"/>
                <a:cs typeface="宋体" charset="0"/>
              </a:endParaRPr>
            </a:p>
          </p:txBody>
        </p:sp>
        <p:sp>
          <p:nvSpPr>
            <p:cNvPr id="28716" name="Line 110"/>
            <p:cNvSpPr>
              <a:spLocks noChangeShapeType="1"/>
            </p:cNvSpPr>
            <p:nvPr/>
          </p:nvSpPr>
          <p:spPr bwMode="auto">
            <a:xfrm>
              <a:off x="892" y="4098"/>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7" name="Line 111"/>
            <p:cNvSpPr>
              <a:spLocks noChangeShapeType="1"/>
            </p:cNvSpPr>
            <p:nvPr/>
          </p:nvSpPr>
          <p:spPr bwMode="auto">
            <a:xfrm>
              <a:off x="1661" y="4130"/>
              <a:ext cx="417"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8" name="Rectangle 112"/>
            <p:cNvSpPr>
              <a:spLocks noChangeArrowheads="1"/>
            </p:cNvSpPr>
            <p:nvPr/>
          </p:nvSpPr>
          <p:spPr bwMode="auto">
            <a:xfrm>
              <a:off x="1035" y="4256"/>
              <a:ext cx="1330" cy="368"/>
            </a:xfrm>
            <a:prstGeom prst="rect">
              <a:avLst/>
            </a:prstGeom>
            <a:solidFill>
              <a:schemeClr val="bg1"/>
            </a:solidFill>
            <a:ln w="31750">
              <a:solidFill>
                <a:srgbClr val="1A0004"/>
              </a:solidFill>
              <a:miter lim="800000"/>
              <a:headEnd/>
              <a:tailEnd/>
            </a:ln>
          </p:spPr>
          <p:txBody>
            <a:bodyPr/>
            <a:lstStyle/>
            <a:p>
              <a:endParaRPr lang="en-US"/>
            </a:p>
          </p:txBody>
        </p:sp>
        <p:sp>
          <p:nvSpPr>
            <p:cNvPr id="28719" name="AutoShape 113"/>
            <p:cNvSpPr>
              <a:spLocks noChangeArrowheads="1"/>
            </p:cNvSpPr>
            <p:nvPr/>
          </p:nvSpPr>
          <p:spPr bwMode="auto">
            <a:xfrm>
              <a:off x="1035" y="4098"/>
              <a:ext cx="770" cy="463"/>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28720" name="Rectangle 114"/>
            <p:cNvSpPr>
              <a:spLocks noChangeArrowheads="1"/>
            </p:cNvSpPr>
            <p:nvPr/>
          </p:nvSpPr>
          <p:spPr bwMode="auto">
            <a:xfrm>
              <a:off x="1035" y="4256"/>
              <a:ext cx="850" cy="305"/>
            </a:xfrm>
            <a:prstGeom prst="rect">
              <a:avLst/>
            </a:prstGeom>
            <a:solidFill>
              <a:schemeClr val="bg1"/>
            </a:solidFill>
            <a:ln w="31750">
              <a:solidFill>
                <a:schemeClr val="bg1"/>
              </a:solidFill>
              <a:miter lim="800000"/>
              <a:headEnd/>
              <a:tailEnd/>
            </a:ln>
          </p:spPr>
          <p:txBody>
            <a:bodyPr/>
            <a:lstStyle/>
            <a:p>
              <a:endParaRPr lang="en-US"/>
            </a:p>
          </p:txBody>
        </p:sp>
        <p:sp>
          <p:nvSpPr>
            <p:cNvPr id="33907" name="Rectangle 115"/>
            <p:cNvSpPr>
              <a:spLocks noChangeArrowheads="1"/>
            </p:cNvSpPr>
            <p:nvPr/>
          </p:nvSpPr>
          <p:spPr bwMode="auto">
            <a:xfrm>
              <a:off x="1248" y="4119"/>
              <a:ext cx="265" cy="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lnSpc>
                  <a:spcPct val="90000"/>
                </a:lnSpc>
                <a:defRPr/>
              </a:pPr>
              <a:r>
                <a:rPr lang="zh-CN" altLang="en-US" sz="900" b="1">
                  <a:latin typeface="Helvetica" charset="0"/>
                  <a:ea typeface="宋体" charset="0"/>
                  <a:cs typeface="宋体" charset="0"/>
                </a:rPr>
                <a:t>约书亚</a:t>
              </a:r>
              <a:endParaRPr lang="zh-CN" altLang="en-US" sz="900" b="1">
                <a:effectLst>
                  <a:outerShdw blurRad="38100" dist="38100" dir="2700000" algn="tl">
                    <a:srgbClr val="DDDDDD"/>
                  </a:outerShdw>
                </a:effectLst>
                <a:latin typeface="Helvetica" charset="0"/>
                <a:ea typeface="宋体" charset="0"/>
                <a:cs typeface="宋体" charset="0"/>
              </a:endParaRPr>
            </a:p>
          </p:txBody>
        </p:sp>
        <p:sp>
          <p:nvSpPr>
            <p:cNvPr id="28722" name="Line 116"/>
            <p:cNvSpPr>
              <a:spLocks noChangeShapeType="1"/>
            </p:cNvSpPr>
            <p:nvPr/>
          </p:nvSpPr>
          <p:spPr bwMode="auto">
            <a:xfrm>
              <a:off x="1035" y="4225"/>
              <a:ext cx="1" cy="36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3" name="Rectangle 117"/>
            <p:cNvSpPr>
              <a:spLocks noChangeArrowheads="1"/>
            </p:cNvSpPr>
            <p:nvPr/>
          </p:nvSpPr>
          <p:spPr bwMode="auto">
            <a:xfrm>
              <a:off x="1166" y="4399"/>
              <a:ext cx="1329" cy="368"/>
            </a:xfrm>
            <a:prstGeom prst="rect">
              <a:avLst/>
            </a:prstGeom>
            <a:solidFill>
              <a:schemeClr val="bg1"/>
            </a:solidFill>
            <a:ln w="31750">
              <a:solidFill>
                <a:srgbClr val="1A0004"/>
              </a:solidFill>
              <a:miter lim="800000"/>
              <a:headEnd/>
              <a:tailEnd/>
            </a:ln>
          </p:spPr>
          <p:txBody>
            <a:bodyPr/>
            <a:lstStyle/>
            <a:p>
              <a:endParaRPr lang="en-US"/>
            </a:p>
          </p:txBody>
        </p:sp>
        <p:sp>
          <p:nvSpPr>
            <p:cNvPr id="28724" name="AutoShape 118"/>
            <p:cNvSpPr>
              <a:spLocks noChangeArrowheads="1"/>
            </p:cNvSpPr>
            <p:nvPr/>
          </p:nvSpPr>
          <p:spPr bwMode="auto">
            <a:xfrm>
              <a:off x="1166" y="4225"/>
              <a:ext cx="797" cy="461"/>
            </a:xfrm>
            <a:prstGeom prst="roundRect">
              <a:avLst>
                <a:gd name="adj" fmla="val 10745"/>
              </a:avLst>
            </a:prstGeom>
            <a:solidFill>
              <a:schemeClr val="bg1"/>
            </a:solidFill>
            <a:ln w="31750">
              <a:solidFill>
                <a:srgbClr val="1A0004"/>
              </a:solidFill>
              <a:round/>
              <a:headEnd/>
              <a:tailEnd/>
            </a:ln>
          </p:spPr>
          <p:txBody>
            <a:bodyPr/>
            <a:lstStyle/>
            <a:p>
              <a:endParaRPr lang="en-US"/>
            </a:p>
          </p:txBody>
        </p:sp>
        <p:sp>
          <p:nvSpPr>
            <p:cNvPr id="28725" name="Rectangle 119"/>
            <p:cNvSpPr>
              <a:spLocks noChangeArrowheads="1"/>
            </p:cNvSpPr>
            <p:nvPr/>
          </p:nvSpPr>
          <p:spPr bwMode="auto">
            <a:xfrm>
              <a:off x="1166" y="4399"/>
              <a:ext cx="940" cy="305"/>
            </a:xfrm>
            <a:prstGeom prst="rect">
              <a:avLst/>
            </a:prstGeom>
            <a:solidFill>
              <a:schemeClr val="bg1"/>
            </a:solidFill>
            <a:ln w="31750">
              <a:solidFill>
                <a:schemeClr val="bg1"/>
              </a:solidFill>
              <a:miter lim="800000"/>
              <a:headEnd/>
              <a:tailEnd/>
            </a:ln>
          </p:spPr>
          <p:txBody>
            <a:bodyPr/>
            <a:lstStyle/>
            <a:p>
              <a:endParaRPr lang="en-US"/>
            </a:p>
          </p:txBody>
        </p:sp>
        <p:sp>
          <p:nvSpPr>
            <p:cNvPr id="33912" name="Rectangle 120"/>
            <p:cNvSpPr>
              <a:spLocks noChangeArrowheads="1"/>
            </p:cNvSpPr>
            <p:nvPr/>
          </p:nvSpPr>
          <p:spPr bwMode="auto">
            <a:xfrm>
              <a:off x="1400" y="4254"/>
              <a:ext cx="251" cy="1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900" b="1">
                  <a:latin typeface="Helvetica" charset="0"/>
                  <a:ea typeface="宋体" charset="0"/>
                  <a:cs typeface="宋体" charset="0"/>
                </a:rPr>
                <a:t>   无王</a:t>
              </a:r>
              <a:endParaRPr lang="zh-CN" altLang="en-US" sz="900" b="1">
                <a:effectLst>
                  <a:outerShdw blurRad="38100" dist="38100" dir="2700000" algn="tl">
                    <a:srgbClr val="DDDDDD"/>
                  </a:outerShdw>
                </a:effectLst>
                <a:latin typeface="Helvetica" charset="0"/>
                <a:ea typeface="宋体" charset="0"/>
                <a:cs typeface="宋体" charset="0"/>
              </a:endParaRPr>
            </a:p>
          </p:txBody>
        </p:sp>
        <p:sp>
          <p:nvSpPr>
            <p:cNvPr id="28727" name="Line 121"/>
            <p:cNvSpPr>
              <a:spLocks noChangeShapeType="1"/>
            </p:cNvSpPr>
            <p:nvPr/>
          </p:nvSpPr>
          <p:spPr bwMode="auto">
            <a:xfrm>
              <a:off x="1166" y="4368"/>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8" name="Rectangle 122"/>
            <p:cNvSpPr>
              <a:spLocks noChangeArrowheads="1"/>
            </p:cNvSpPr>
            <p:nvPr/>
          </p:nvSpPr>
          <p:spPr bwMode="auto">
            <a:xfrm>
              <a:off x="1301" y="4545"/>
              <a:ext cx="1330" cy="364"/>
            </a:xfrm>
            <a:prstGeom prst="rect">
              <a:avLst/>
            </a:prstGeom>
            <a:solidFill>
              <a:schemeClr val="bg1"/>
            </a:solidFill>
            <a:ln w="31750">
              <a:solidFill>
                <a:srgbClr val="1A0004"/>
              </a:solidFill>
              <a:miter lim="800000"/>
              <a:headEnd/>
              <a:tailEnd/>
            </a:ln>
          </p:spPr>
          <p:txBody>
            <a:bodyPr/>
            <a:lstStyle/>
            <a:p>
              <a:endParaRPr lang="en-US"/>
            </a:p>
          </p:txBody>
        </p:sp>
        <p:sp>
          <p:nvSpPr>
            <p:cNvPr id="28729" name="AutoShape 123"/>
            <p:cNvSpPr>
              <a:spLocks noChangeArrowheads="1"/>
            </p:cNvSpPr>
            <p:nvPr/>
          </p:nvSpPr>
          <p:spPr bwMode="auto">
            <a:xfrm>
              <a:off x="1301" y="4368"/>
              <a:ext cx="813"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28730" name="Rectangle 124"/>
            <p:cNvSpPr>
              <a:spLocks noChangeArrowheads="1"/>
            </p:cNvSpPr>
            <p:nvPr/>
          </p:nvSpPr>
          <p:spPr bwMode="auto">
            <a:xfrm>
              <a:off x="1301" y="4548"/>
              <a:ext cx="952" cy="295"/>
            </a:xfrm>
            <a:prstGeom prst="rect">
              <a:avLst/>
            </a:prstGeom>
            <a:solidFill>
              <a:schemeClr val="bg1"/>
            </a:solidFill>
            <a:ln w="31750">
              <a:solidFill>
                <a:schemeClr val="bg1"/>
              </a:solidFill>
              <a:miter lim="800000"/>
              <a:headEnd/>
              <a:tailEnd/>
            </a:ln>
          </p:spPr>
          <p:txBody>
            <a:bodyPr/>
            <a:lstStyle/>
            <a:p>
              <a:endParaRPr lang="en-US"/>
            </a:p>
          </p:txBody>
        </p:sp>
        <p:sp>
          <p:nvSpPr>
            <p:cNvPr id="33917" name="Rectangle 125"/>
            <p:cNvSpPr>
              <a:spLocks noChangeArrowheads="1"/>
            </p:cNvSpPr>
            <p:nvPr/>
          </p:nvSpPr>
          <p:spPr bwMode="auto">
            <a:xfrm>
              <a:off x="1562" y="4391"/>
              <a:ext cx="226" cy="1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900" b="1">
                  <a:latin typeface="Helvetica" charset="0"/>
                  <a:ea typeface="宋体" charset="0"/>
                  <a:cs typeface="宋体" charset="0"/>
                </a:rPr>
                <a:t>  王朝</a:t>
              </a:r>
              <a:endParaRPr lang="zh-CN" altLang="en-US" sz="900" b="1">
                <a:effectLst>
                  <a:outerShdw blurRad="38100" dist="38100" dir="2700000" algn="tl">
                    <a:srgbClr val="DDDDDD"/>
                  </a:outerShdw>
                </a:effectLst>
                <a:latin typeface="Helvetica" charset="0"/>
                <a:ea typeface="宋体" charset="0"/>
                <a:cs typeface="宋体" charset="0"/>
              </a:endParaRPr>
            </a:p>
          </p:txBody>
        </p:sp>
        <p:sp>
          <p:nvSpPr>
            <p:cNvPr id="28732" name="Line 126"/>
            <p:cNvSpPr>
              <a:spLocks noChangeShapeType="1"/>
            </p:cNvSpPr>
            <p:nvPr/>
          </p:nvSpPr>
          <p:spPr bwMode="auto">
            <a:xfrm>
              <a:off x="1301" y="4507"/>
              <a:ext cx="1" cy="36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3" name="Rectangle 127"/>
            <p:cNvSpPr>
              <a:spLocks noChangeArrowheads="1"/>
            </p:cNvSpPr>
            <p:nvPr/>
          </p:nvSpPr>
          <p:spPr bwMode="auto">
            <a:xfrm>
              <a:off x="1447" y="4681"/>
              <a:ext cx="1330" cy="368"/>
            </a:xfrm>
            <a:prstGeom prst="rect">
              <a:avLst/>
            </a:prstGeom>
            <a:solidFill>
              <a:schemeClr val="bg1"/>
            </a:solidFill>
            <a:ln w="31750">
              <a:solidFill>
                <a:srgbClr val="1A0004"/>
              </a:solidFill>
              <a:miter lim="800000"/>
              <a:headEnd/>
              <a:tailEnd/>
            </a:ln>
          </p:spPr>
          <p:txBody>
            <a:bodyPr/>
            <a:lstStyle/>
            <a:p>
              <a:endParaRPr lang="en-US"/>
            </a:p>
          </p:txBody>
        </p:sp>
        <p:sp>
          <p:nvSpPr>
            <p:cNvPr id="28734" name="AutoShape 128"/>
            <p:cNvSpPr>
              <a:spLocks noChangeArrowheads="1"/>
            </p:cNvSpPr>
            <p:nvPr/>
          </p:nvSpPr>
          <p:spPr bwMode="auto">
            <a:xfrm>
              <a:off x="1447" y="4507"/>
              <a:ext cx="782" cy="472"/>
            </a:xfrm>
            <a:prstGeom prst="roundRect">
              <a:avLst>
                <a:gd name="adj" fmla="val 10495"/>
              </a:avLst>
            </a:prstGeom>
            <a:solidFill>
              <a:schemeClr val="bg1"/>
            </a:solidFill>
            <a:ln w="31750">
              <a:solidFill>
                <a:srgbClr val="1A0004"/>
              </a:solidFill>
              <a:round/>
              <a:headEnd/>
              <a:tailEnd/>
            </a:ln>
          </p:spPr>
          <p:txBody>
            <a:bodyPr/>
            <a:lstStyle/>
            <a:p>
              <a:endParaRPr lang="en-US"/>
            </a:p>
          </p:txBody>
        </p:sp>
        <p:sp>
          <p:nvSpPr>
            <p:cNvPr id="28735" name="Rectangle 129"/>
            <p:cNvSpPr>
              <a:spLocks noChangeArrowheads="1"/>
            </p:cNvSpPr>
            <p:nvPr/>
          </p:nvSpPr>
          <p:spPr bwMode="auto">
            <a:xfrm>
              <a:off x="1447" y="4681"/>
              <a:ext cx="952" cy="304"/>
            </a:xfrm>
            <a:prstGeom prst="rect">
              <a:avLst/>
            </a:prstGeom>
            <a:solidFill>
              <a:schemeClr val="bg1"/>
            </a:solidFill>
            <a:ln w="31750">
              <a:solidFill>
                <a:schemeClr val="bg1"/>
              </a:solidFill>
              <a:miter lim="800000"/>
              <a:headEnd/>
              <a:tailEnd/>
            </a:ln>
          </p:spPr>
          <p:txBody>
            <a:bodyPr/>
            <a:lstStyle/>
            <a:p>
              <a:endParaRPr lang="en-US"/>
            </a:p>
          </p:txBody>
        </p:sp>
        <p:sp>
          <p:nvSpPr>
            <p:cNvPr id="33922" name="Rectangle 130"/>
            <p:cNvSpPr>
              <a:spLocks noChangeArrowheads="1"/>
            </p:cNvSpPr>
            <p:nvPr/>
          </p:nvSpPr>
          <p:spPr bwMode="auto">
            <a:xfrm>
              <a:off x="1749" y="4525"/>
              <a:ext cx="177" cy="1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900" b="1">
                  <a:latin typeface="Helvetica" charset="0"/>
                  <a:ea typeface="宋体" charset="0"/>
                  <a:cs typeface="宋体" charset="0"/>
                </a:rPr>
                <a:t>被掳</a:t>
              </a:r>
              <a:endParaRPr lang="zh-CN" altLang="en-US" sz="900" b="1">
                <a:effectLst>
                  <a:outerShdw blurRad="38100" dist="38100" dir="2700000" algn="tl">
                    <a:srgbClr val="DDDDDD"/>
                  </a:outerShdw>
                </a:effectLst>
                <a:latin typeface="Helvetica" charset="0"/>
                <a:ea typeface="宋体" charset="0"/>
                <a:cs typeface="宋体" charset="0"/>
              </a:endParaRPr>
            </a:p>
          </p:txBody>
        </p:sp>
        <p:sp>
          <p:nvSpPr>
            <p:cNvPr id="28737" name="Line 131"/>
            <p:cNvSpPr>
              <a:spLocks noChangeShapeType="1"/>
            </p:cNvSpPr>
            <p:nvPr/>
          </p:nvSpPr>
          <p:spPr bwMode="auto">
            <a:xfrm>
              <a:off x="1447" y="4650"/>
              <a:ext cx="1" cy="356"/>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8" name="Line 132"/>
            <p:cNvSpPr>
              <a:spLocks noChangeShapeType="1"/>
            </p:cNvSpPr>
            <p:nvPr/>
          </p:nvSpPr>
          <p:spPr bwMode="auto">
            <a:xfrm>
              <a:off x="2217" y="4681"/>
              <a:ext cx="417"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9" name="Rectangle 133"/>
            <p:cNvSpPr>
              <a:spLocks noChangeArrowheads="1"/>
            </p:cNvSpPr>
            <p:nvPr/>
          </p:nvSpPr>
          <p:spPr bwMode="auto">
            <a:xfrm>
              <a:off x="1615" y="4818"/>
              <a:ext cx="1328" cy="357"/>
            </a:xfrm>
            <a:prstGeom prst="rect">
              <a:avLst/>
            </a:prstGeom>
            <a:solidFill>
              <a:schemeClr val="bg1"/>
            </a:solidFill>
            <a:ln w="31750">
              <a:solidFill>
                <a:srgbClr val="1A0004"/>
              </a:solidFill>
              <a:miter lim="800000"/>
              <a:headEnd/>
              <a:tailEnd/>
            </a:ln>
          </p:spPr>
          <p:txBody>
            <a:bodyPr/>
            <a:lstStyle/>
            <a:p>
              <a:endParaRPr lang="en-US"/>
            </a:p>
          </p:txBody>
        </p:sp>
        <p:sp>
          <p:nvSpPr>
            <p:cNvPr id="28740" name="AutoShape 134"/>
            <p:cNvSpPr>
              <a:spLocks noChangeArrowheads="1"/>
            </p:cNvSpPr>
            <p:nvPr/>
          </p:nvSpPr>
          <p:spPr bwMode="auto">
            <a:xfrm>
              <a:off x="1615" y="4650"/>
              <a:ext cx="768"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28741" name="Rectangle 135"/>
            <p:cNvSpPr>
              <a:spLocks noChangeArrowheads="1"/>
            </p:cNvSpPr>
            <p:nvPr/>
          </p:nvSpPr>
          <p:spPr bwMode="auto">
            <a:xfrm>
              <a:off x="1615" y="4822"/>
              <a:ext cx="938" cy="294"/>
            </a:xfrm>
            <a:prstGeom prst="rect">
              <a:avLst/>
            </a:prstGeom>
            <a:solidFill>
              <a:schemeClr val="bg1"/>
            </a:solidFill>
            <a:ln w="31750">
              <a:solidFill>
                <a:schemeClr val="bg1"/>
              </a:solidFill>
              <a:miter lim="800000"/>
              <a:headEnd/>
              <a:tailEnd/>
            </a:ln>
          </p:spPr>
          <p:txBody>
            <a:bodyPr/>
            <a:lstStyle/>
            <a:p>
              <a:endParaRPr lang="en-US"/>
            </a:p>
          </p:txBody>
        </p:sp>
        <p:sp>
          <p:nvSpPr>
            <p:cNvPr id="33928" name="Rectangle 136"/>
            <p:cNvSpPr>
              <a:spLocks noChangeArrowheads="1"/>
            </p:cNvSpPr>
            <p:nvPr/>
          </p:nvSpPr>
          <p:spPr bwMode="auto">
            <a:xfrm>
              <a:off x="1859" y="4662"/>
              <a:ext cx="202" cy="1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900" b="1">
                  <a:latin typeface="Helvetica" charset="0"/>
                  <a:ea typeface="宋体" charset="0"/>
                  <a:cs typeface="宋体" charset="0"/>
                </a:rPr>
                <a:t> 静默</a:t>
              </a:r>
              <a:endParaRPr lang="zh-CN" altLang="en-US" sz="900" b="1">
                <a:effectLst>
                  <a:outerShdw blurRad="38100" dist="38100" dir="2700000" algn="tl">
                    <a:srgbClr val="DDDDDD"/>
                  </a:outerShdw>
                </a:effectLst>
                <a:latin typeface="Helvetica" charset="0"/>
                <a:ea typeface="宋体" charset="0"/>
                <a:cs typeface="宋体" charset="0"/>
              </a:endParaRPr>
            </a:p>
          </p:txBody>
        </p:sp>
        <p:sp>
          <p:nvSpPr>
            <p:cNvPr id="28743" name="Line 137"/>
            <p:cNvSpPr>
              <a:spLocks noChangeShapeType="1"/>
            </p:cNvSpPr>
            <p:nvPr/>
          </p:nvSpPr>
          <p:spPr bwMode="auto">
            <a:xfrm>
              <a:off x="1615" y="4786"/>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4" name="Line 138"/>
            <p:cNvSpPr>
              <a:spLocks noChangeShapeType="1"/>
            </p:cNvSpPr>
            <p:nvPr/>
          </p:nvSpPr>
          <p:spPr bwMode="auto">
            <a:xfrm>
              <a:off x="2383" y="4818"/>
              <a:ext cx="417"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5" name="Rectangle 139"/>
            <p:cNvSpPr>
              <a:spLocks noChangeArrowheads="1"/>
            </p:cNvSpPr>
            <p:nvPr/>
          </p:nvSpPr>
          <p:spPr bwMode="auto">
            <a:xfrm>
              <a:off x="1783" y="4982"/>
              <a:ext cx="1330" cy="361"/>
            </a:xfrm>
            <a:prstGeom prst="rect">
              <a:avLst/>
            </a:prstGeom>
            <a:solidFill>
              <a:schemeClr val="bg1"/>
            </a:solidFill>
            <a:ln w="31750">
              <a:solidFill>
                <a:srgbClr val="1A0004"/>
              </a:solidFill>
              <a:miter lim="800000"/>
              <a:headEnd/>
              <a:tailEnd/>
            </a:ln>
          </p:spPr>
          <p:txBody>
            <a:bodyPr/>
            <a:lstStyle/>
            <a:p>
              <a:endParaRPr lang="en-US"/>
            </a:p>
          </p:txBody>
        </p:sp>
        <p:sp>
          <p:nvSpPr>
            <p:cNvPr id="28746" name="AutoShape 140"/>
            <p:cNvSpPr>
              <a:spLocks noChangeArrowheads="1"/>
            </p:cNvSpPr>
            <p:nvPr/>
          </p:nvSpPr>
          <p:spPr bwMode="auto">
            <a:xfrm>
              <a:off x="1783" y="4786"/>
              <a:ext cx="770" cy="463"/>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28747" name="Rectangle 141"/>
            <p:cNvSpPr>
              <a:spLocks noChangeArrowheads="1"/>
            </p:cNvSpPr>
            <p:nvPr/>
          </p:nvSpPr>
          <p:spPr bwMode="auto">
            <a:xfrm>
              <a:off x="1783" y="4997"/>
              <a:ext cx="843" cy="295"/>
            </a:xfrm>
            <a:prstGeom prst="rect">
              <a:avLst/>
            </a:prstGeom>
            <a:solidFill>
              <a:schemeClr val="bg1"/>
            </a:solidFill>
            <a:ln w="31750">
              <a:solidFill>
                <a:schemeClr val="bg1"/>
              </a:solidFill>
              <a:miter lim="800000"/>
              <a:headEnd/>
              <a:tailEnd/>
            </a:ln>
          </p:spPr>
          <p:txBody>
            <a:bodyPr/>
            <a:lstStyle/>
            <a:p>
              <a:endParaRPr lang="en-US"/>
            </a:p>
          </p:txBody>
        </p:sp>
        <p:grpSp>
          <p:nvGrpSpPr>
            <p:cNvPr id="28748" name="Group 142"/>
            <p:cNvGrpSpPr>
              <a:grpSpLocks/>
            </p:cNvGrpSpPr>
            <p:nvPr/>
          </p:nvGrpSpPr>
          <p:grpSpPr bwMode="auto">
            <a:xfrm>
              <a:off x="1893" y="4800"/>
              <a:ext cx="395" cy="116"/>
              <a:chOff x="3120" y="3099"/>
              <a:chExt cx="405" cy="147"/>
            </a:xfrm>
          </p:grpSpPr>
          <p:sp>
            <p:nvSpPr>
              <p:cNvPr id="33935" name="Rectangle 143"/>
              <p:cNvSpPr>
                <a:spLocks noChangeArrowheads="1"/>
              </p:cNvSpPr>
              <p:nvPr/>
            </p:nvSpPr>
            <p:spPr bwMode="auto">
              <a:xfrm>
                <a:off x="3119" y="3114"/>
                <a:ext cx="76" cy="1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900" b="1">
                    <a:latin typeface="Helvetica" charset="0"/>
                    <a:ea typeface="宋体" charset="0"/>
                    <a:cs typeface="宋体" charset="0"/>
                  </a:rPr>
                  <a:t>   </a:t>
                </a:r>
                <a:endParaRPr lang="zh-CN" altLang="en-US" sz="900" b="1">
                  <a:effectLst>
                    <a:outerShdw blurRad="38100" dist="38100" dir="2700000" algn="tl">
                      <a:srgbClr val="DDDDDD"/>
                    </a:outerShdw>
                  </a:effectLst>
                  <a:latin typeface="Helvetica" charset="0"/>
                  <a:ea typeface="宋体" charset="0"/>
                  <a:cs typeface="宋体" charset="0"/>
                </a:endParaRPr>
              </a:p>
            </p:txBody>
          </p:sp>
          <p:sp>
            <p:nvSpPr>
              <p:cNvPr id="28752" name="Rectangle 144"/>
              <p:cNvSpPr>
                <a:spLocks noChangeArrowheads="1"/>
              </p:cNvSpPr>
              <p:nvPr/>
            </p:nvSpPr>
            <p:spPr bwMode="auto">
              <a:xfrm>
                <a:off x="3231" y="3099"/>
                <a:ext cx="294" cy="1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zh-CN" altLang="en-US" sz="900" b="1">
                    <a:ea typeface="宋体" charset="0"/>
                    <a:cs typeface="宋体" charset="0"/>
                  </a:rPr>
                  <a:t>主耶稣</a:t>
                </a:r>
              </a:p>
            </p:txBody>
          </p:sp>
        </p:grpSp>
        <p:sp>
          <p:nvSpPr>
            <p:cNvPr id="28749" name="Line 145"/>
            <p:cNvSpPr>
              <a:spLocks noChangeShapeType="1"/>
            </p:cNvSpPr>
            <p:nvPr/>
          </p:nvSpPr>
          <p:spPr bwMode="auto">
            <a:xfrm>
              <a:off x="1783" y="4944"/>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0" name="Line 146"/>
            <p:cNvSpPr>
              <a:spLocks noChangeShapeType="1"/>
            </p:cNvSpPr>
            <p:nvPr/>
          </p:nvSpPr>
          <p:spPr bwMode="auto">
            <a:xfrm flipV="1">
              <a:off x="2230" y="4547"/>
              <a:ext cx="154"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3939" name="Text Box 147"/>
          <p:cNvSpPr txBox="1">
            <a:spLocks noChangeArrowheads="1"/>
          </p:cNvSpPr>
          <p:nvPr/>
        </p:nvSpPr>
        <p:spPr bwMode="auto">
          <a:xfrm>
            <a:off x="5445125" y="1208088"/>
            <a:ext cx="1152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zh-CN" altLang="en-US" i="1">
                <a:ea typeface="宋体" charset="0"/>
                <a:cs typeface="宋体" charset="0"/>
              </a:rPr>
              <a:t>圣经档案的索引已经完整了，并且牢记在你的脑海中</a:t>
            </a:r>
          </a:p>
        </p:txBody>
      </p:sp>
      <p:sp>
        <p:nvSpPr>
          <p:cNvPr id="33940" name="Text Box 148"/>
          <p:cNvSpPr txBox="1">
            <a:spLocks noChangeArrowheads="1"/>
          </p:cNvSpPr>
          <p:nvPr/>
        </p:nvSpPr>
        <p:spPr bwMode="auto">
          <a:xfrm>
            <a:off x="5445125" y="7185025"/>
            <a:ext cx="10795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zh-CN" altLang="en-US" i="1">
                <a:ea typeface="宋体" charset="0"/>
                <a:cs typeface="宋体" charset="0"/>
              </a:rPr>
              <a:t>圣经档案可以加入更多细节了，有条有理，按照顺序，完成一个有条理的智慧地圣经资源。</a:t>
            </a:r>
            <a:endParaRPr lang="en-US" altLang="zh-CN" i="1">
              <a:ea typeface="宋体" charset="0"/>
              <a:cs typeface="宋体" charset="0"/>
            </a:endParaRPr>
          </a:p>
          <a:p>
            <a:pPr algn="ctr">
              <a:defRPr/>
            </a:pPr>
            <a:endParaRPr lang="en-US" altLang="zh-CN">
              <a:ea typeface="宋体" charset="0"/>
              <a:cs typeface="宋体" charset="0"/>
            </a:endParaRPr>
          </a:p>
          <a:p>
            <a:pPr algn="ctr">
              <a:spcBef>
                <a:spcPct val="50000"/>
              </a:spcBef>
              <a:defRPr/>
            </a:pPr>
            <a:endParaRPr lang="zh-CN" altLang="en-US">
              <a:ea typeface="宋体" charset="0"/>
              <a:cs typeface="宋体" charset="0"/>
            </a:endParaRPr>
          </a:p>
        </p:txBody>
      </p:sp>
      <p:sp>
        <p:nvSpPr>
          <p:cNvPr id="33941" name="Text Box 149"/>
          <p:cNvSpPr txBox="1">
            <a:spLocks noChangeArrowheads="1"/>
          </p:cNvSpPr>
          <p:nvPr/>
        </p:nvSpPr>
        <p:spPr bwMode="auto">
          <a:xfrm>
            <a:off x="5373688" y="4592638"/>
            <a:ext cx="1296987"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zh-CN" altLang="en-US" sz="1400" b="1" i="1">
                <a:ea typeface="宋体" charset="0"/>
                <a:cs typeface="宋体" charset="0"/>
              </a:rPr>
              <a:t>应用</a:t>
            </a:r>
            <a:r>
              <a:rPr lang="zh-CN" altLang="en-US" i="1">
                <a:ea typeface="宋体" charset="0"/>
                <a:cs typeface="宋体" charset="0"/>
              </a:rPr>
              <a:t>：</a:t>
            </a:r>
          </a:p>
          <a:p>
            <a:pPr algn="ctr">
              <a:defRPr/>
            </a:pPr>
            <a:r>
              <a:rPr lang="zh-CN" altLang="en-US" i="1">
                <a:ea typeface="宋体" charset="0"/>
                <a:cs typeface="宋体" charset="0"/>
              </a:rPr>
              <a:t>现在就把这</a:t>
            </a:r>
          </a:p>
          <a:p>
            <a:pPr algn="ctr">
              <a:defRPr/>
            </a:pPr>
            <a:r>
              <a:rPr lang="en-US" altLang="zh-CN" i="1">
                <a:ea typeface="宋体" charset="0"/>
                <a:cs typeface="宋体" charset="0"/>
              </a:rPr>
              <a:t>10</a:t>
            </a:r>
            <a:r>
              <a:rPr lang="zh-CN" altLang="en-US" i="1">
                <a:ea typeface="宋体" charset="0"/>
                <a:cs typeface="宋体" charset="0"/>
              </a:rPr>
              <a:t>个</a:t>
            </a:r>
            <a:r>
              <a:rPr lang="zh-CN" altLang="en-US" sz="1400" b="1" i="1">
                <a:ea typeface="宋体" charset="0"/>
                <a:cs typeface="宋体" charset="0"/>
              </a:rPr>
              <a:t>标签</a:t>
            </a:r>
            <a:r>
              <a:rPr lang="zh-CN" altLang="en-US" i="1">
                <a:ea typeface="宋体" charset="0"/>
                <a:cs typeface="宋体" charset="0"/>
              </a:rPr>
              <a:t>标</a:t>
            </a:r>
          </a:p>
          <a:p>
            <a:pPr algn="ctr">
              <a:defRPr/>
            </a:pPr>
            <a:r>
              <a:rPr lang="zh-CN" altLang="en-US" i="1">
                <a:ea typeface="宋体" charset="0"/>
                <a:cs typeface="宋体" charset="0"/>
              </a:rPr>
              <a:t>注在你脑海</a:t>
            </a:r>
          </a:p>
          <a:p>
            <a:pPr algn="ctr">
              <a:defRPr/>
            </a:pPr>
            <a:r>
              <a:rPr lang="zh-CN" altLang="en-US" i="1">
                <a:ea typeface="宋体" charset="0"/>
                <a:cs typeface="宋体" charset="0"/>
              </a:rPr>
              <a:t>中的</a:t>
            </a:r>
            <a:r>
              <a:rPr lang="zh-CN" altLang="en-US" sz="1400" b="1" i="1">
                <a:ea typeface="宋体" charset="0"/>
                <a:cs typeface="宋体" charset="0"/>
              </a:rPr>
              <a:t>圣经档</a:t>
            </a:r>
          </a:p>
          <a:p>
            <a:pPr algn="ctr">
              <a:defRPr/>
            </a:pPr>
            <a:r>
              <a:rPr lang="zh-CN" altLang="en-US" sz="1400" b="1" i="1">
                <a:ea typeface="宋体" charset="0"/>
                <a:cs typeface="宋体" charset="0"/>
              </a:rPr>
              <a:t>案</a:t>
            </a:r>
            <a:r>
              <a:rPr lang="zh-CN" altLang="en-US" i="1">
                <a:ea typeface="宋体" charset="0"/>
                <a:cs typeface="宋体" charset="0"/>
              </a:rPr>
              <a:t>文件夹中</a:t>
            </a:r>
          </a:p>
        </p:txBody>
      </p:sp>
      <p:sp>
        <p:nvSpPr>
          <p:cNvPr id="33942" name="Text Box 150"/>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81000" y="382588"/>
            <a:ext cx="4876800" cy="942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800" b="1" i="1">
                <a:ea typeface="黑体" charset="0"/>
                <a:cs typeface="黑体" charset="0"/>
              </a:rPr>
              <a:t>将10个圣经档案夹贴上标签之后：接下来如何呢？</a:t>
            </a:r>
          </a:p>
          <a:p>
            <a:pPr indent="304800">
              <a:defRPr/>
            </a:pPr>
            <a:endParaRPr lang="zh-CN" altLang="en-US" sz="1800" b="1" i="1">
              <a:ea typeface="黑体" charset="0"/>
              <a:cs typeface="黑体" charset="0"/>
            </a:endParaRPr>
          </a:p>
          <a:p>
            <a:pPr indent="304800">
              <a:defRPr/>
            </a:pPr>
            <a:r>
              <a:rPr lang="zh-CN" altLang="en-US" sz="1400">
                <a:ea typeface="宋体" charset="0"/>
                <a:cs typeface="宋体" charset="0"/>
              </a:rPr>
              <a:t>  首先，请记住，我们正在脑海中建立一个宏伟的蓝图。因此，使用这10个圣经档案夹做基本架构，最终在脑海中扩展成庞大的圣经体系。</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  然而，我们只是勾画出神为我们留下的宏伟巨著的</a:t>
            </a:r>
            <a:r>
              <a:rPr lang="zh-CN" altLang="en-US" sz="1400" b="1">
                <a:ea typeface="宋体" charset="0"/>
                <a:cs typeface="宋体" charset="0"/>
              </a:rPr>
              <a:t>大纲，</a:t>
            </a:r>
            <a:r>
              <a:rPr lang="zh-CN" altLang="en-US" sz="1400">
                <a:ea typeface="宋体" charset="0"/>
                <a:cs typeface="宋体" charset="0"/>
              </a:rPr>
              <a:t>不进行细节描述。我们处理的是大图画</a:t>
            </a:r>
            <a:r>
              <a:rPr lang="en-US" altLang="zh-CN" sz="1400">
                <a:ea typeface="宋体" charset="0"/>
                <a:cs typeface="宋体" charset="0"/>
              </a:rPr>
              <a:t>——</a:t>
            </a:r>
            <a:r>
              <a:rPr lang="zh-CN" altLang="en-US" sz="1400">
                <a:ea typeface="宋体" charset="0"/>
                <a:cs typeface="宋体" charset="0"/>
              </a:rPr>
              <a:t>圣经的总纲。</a:t>
            </a:r>
            <a:endParaRPr lang="en-US" altLang="zh-CN" sz="1400">
              <a:ea typeface="宋体" charset="0"/>
              <a:cs typeface="宋体" charset="0"/>
            </a:endParaRP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  以这十个</a:t>
            </a:r>
            <a:r>
              <a:rPr lang="zh-CN" altLang="en-US" sz="1400" b="1">
                <a:ea typeface="黑体" charset="0"/>
                <a:cs typeface="黑体" charset="0"/>
              </a:rPr>
              <a:t>贴上标签的圣经档案夹</a:t>
            </a:r>
            <a:r>
              <a:rPr lang="zh-CN" altLang="en-US" sz="1400">
                <a:ea typeface="宋体" charset="0"/>
                <a:cs typeface="宋体" charset="0"/>
              </a:rPr>
              <a:t>为基础，我们继续学习</a:t>
            </a:r>
            <a:r>
              <a:rPr lang="zh-CN" altLang="en-US" sz="1400" b="1" i="1">
                <a:ea typeface="黑体" charset="0"/>
                <a:cs typeface="黑体" charset="0"/>
              </a:rPr>
              <a:t>《年代综览》</a:t>
            </a:r>
            <a:r>
              <a:rPr lang="en-US" altLang="zh-CN" sz="1400" b="1" i="1">
                <a:ea typeface="黑体" charset="0"/>
                <a:cs typeface="黑体" charset="0"/>
              </a:rPr>
              <a:t>——</a:t>
            </a:r>
            <a:r>
              <a:rPr lang="zh-CN" altLang="en-US" sz="1400">
                <a:ea typeface="宋体" charset="0"/>
                <a:cs typeface="宋体" charset="0"/>
              </a:rPr>
              <a:t>关于圣经最基本的历史事实与年代的主线。记住我们所关心的是：</a:t>
            </a:r>
            <a:r>
              <a:rPr lang="zh-CN" altLang="en-US" sz="1400" i="1">
                <a:ea typeface="宋体" charset="0"/>
                <a:cs typeface="宋体" charset="0"/>
              </a:rPr>
              <a:t>只学习最重大的圣经历史事件和最熟悉的圣经人物</a:t>
            </a:r>
            <a:r>
              <a:rPr lang="zh-CN" altLang="en-US" sz="1400">
                <a:ea typeface="宋体" charset="0"/>
                <a:cs typeface="宋体" charset="0"/>
              </a:rPr>
              <a:t>。或许有许多你想知道的事件和人物不会出现在这里，但他们的地位仍然是存在的。</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  当学习</a:t>
            </a:r>
            <a:r>
              <a:rPr lang="zh-CN" altLang="en-US" sz="1400" b="1">
                <a:ea typeface="黑体" charset="0"/>
                <a:cs typeface="黑体" charset="0"/>
              </a:rPr>
              <a:t>《</a:t>
            </a:r>
            <a:r>
              <a:rPr lang="zh-CN" altLang="en-US" sz="1400" b="1" i="1">
                <a:ea typeface="黑体" charset="0"/>
                <a:cs typeface="黑体" charset="0"/>
              </a:rPr>
              <a:t>年代综览》</a:t>
            </a:r>
            <a:r>
              <a:rPr lang="zh-CN" altLang="en-US" sz="1400" i="1">
                <a:ea typeface="宋体" charset="0"/>
                <a:cs typeface="宋体" charset="0"/>
              </a:rPr>
              <a:t>时，</a:t>
            </a:r>
            <a:r>
              <a:rPr lang="zh-CN" altLang="en-US" sz="1400">
                <a:ea typeface="宋体" charset="0"/>
                <a:cs typeface="宋体" charset="0"/>
              </a:rPr>
              <a:t>你将能够把圣经的每一个部分按照时间顺序与之前学到的关于</a:t>
            </a:r>
            <a:r>
              <a:rPr lang="zh-CN" altLang="en-US" sz="1400" b="1">
                <a:ea typeface="黑体" charset="0"/>
                <a:cs typeface="黑体" charset="0"/>
              </a:rPr>
              <a:t>10个圣经档案夹</a:t>
            </a:r>
            <a:r>
              <a:rPr lang="zh-CN" altLang="en-US" sz="1400">
                <a:ea typeface="宋体" charset="0"/>
                <a:cs typeface="宋体" charset="0"/>
              </a:rPr>
              <a:t>的</a:t>
            </a:r>
            <a:r>
              <a:rPr lang="zh-CN" altLang="en-US" sz="1400" b="1">
                <a:ea typeface="黑体" charset="0"/>
                <a:cs typeface="黑体" charset="0"/>
              </a:rPr>
              <a:t>关键词</a:t>
            </a:r>
            <a:r>
              <a:rPr lang="zh-CN" altLang="en-US" sz="1400">
                <a:ea typeface="宋体" charset="0"/>
                <a:cs typeface="宋体" charset="0"/>
              </a:rPr>
              <a:t>联系起来。</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  进入下一章前，请在学习手册封底（第</a:t>
            </a:r>
            <a:r>
              <a:rPr lang="en-US" altLang="zh-CN" sz="1400">
                <a:ea typeface="宋体" charset="0"/>
                <a:cs typeface="宋体" charset="0"/>
              </a:rPr>
              <a:t>48</a:t>
            </a:r>
            <a:r>
              <a:rPr lang="zh-CN" altLang="en-US" sz="1400">
                <a:ea typeface="宋体" charset="0"/>
                <a:cs typeface="宋体" charset="0"/>
              </a:rPr>
              <a:t>页）找到可撕下的卡片，上有完整的</a:t>
            </a:r>
            <a:r>
              <a:rPr lang="zh-CN" altLang="en-US" sz="1400" b="1">
                <a:ea typeface="黑体" charset="0"/>
                <a:cs typeface="黑体" charset="0"/>
              </a:rPr>
              <a:t>圣经档案信息</a:t>
            </a:r>
            <a:r>
              <a:rPr lang="zh-CN" altLang="en-US" sz="1400">
                <a:ea typeface="宋体" charset="0"/>
                <a:cs typeface="宋体" charset="0"/>
              </a:rPr>
              <a:t>，放在随手可供参考的地方。另有学习帮助部分提供了所有档案夹及其记忆方法，附带有许多空白处供学习之用。</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  现在进入</a:t>
            </a:r>
            <a:r>
              <a:rPr lang="zh-CN" altLang="en-US" sz="1400" b="1">
                <a:ea typeface="黑体" charset="0"/>
                <a:cs typeface="黑体" charset="0"/>
              </a:rPr>
              <a:t>第二章</a:t>
            </a:r>
            <a:r>
              <a:rPr lang="zh-CN" altLang="en-US" sz="1400">
                <a:ea typeface="宋体" charset="0"/>
                <a:cs typeface="宋体" charset="0"/>
              </a:rPr>
              <a:t>，学习</a:t>
            </a:r>
            <a:r>
              <a:rPr lang="zh-CN" altLang="en-US" sz="1400" b="1" i="1">
                <a:ea typeface="黑体" charset="0"/>
                <a:cs typeface="黑体" charset="0"/>
              </a:rPr>
              <a:t>从记忆中</a:t>
            </a:r>
            <a:r>
              <a:rPr lang="zh-CN" altLang="en-US" sz="1400">
                <a:ea typeface="宋体" charset="0"/>
                <a:cs typeface="宋体" charset="0"/>
              </a:rPr>
              <a:t>画出古时近东的地图！</a:t>
            </a:r>
            <a:r>
              <a:rPr lang="zh-CN" altLang="en-US" sz="1400" b="1">
                <a:ea typeface="黑体" charset="0"/>
                <a:cs typeface="黑体" charset="0"/>
              </a:rPr>
              <a:t>第三章</a:t>
            </a:r>
            <a:r>
              <a:rPr lang="zh-CN" altLang="en-US" sz="1400" i="1">
                <a:ea typeface="宋体" charset="0"/>
                <a:cs typeface="宋体" charset="0"/>
              </a:rPr>
              <a:t>在之前学过的圣经档案夹的基础之上</a:t>
            </a:r>
            <a:r>
              <a:rPr lang="zh-CN" altLang="en-US" sz="1400">
                <a:ea typeface="宋体" charset="0"/>
                <a:cs typeface="宋体" charset="0"/>
              </a:rPr>
              <a:t>，着重于更多细节的添加，内容仍然是高度概括的圣经故事的大纲。圣经故事的历史主线揭示了圣经信息的关联性与及其所指向的伟大目标：神的荣耀在耶稣基督的福音事工上得以完全彰显出来！</a:t>
            </a:r>
          </a:p>
          <a:p>
            <a:pPr indent="304800">
              <a:defRPr/>
            </a:pPr>
            <a:endParaRPr lang="zh-CN" altLang="en-US" sz="1400">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p:txBody>
      </p:sp>
      <p:sp>
        <p:nvSpPr>
          <p:cNvPr id="36867" name="Line 3"/>
          <p:cNvSpPr>
            <a:spLocks noChangeShapeType="1"/>
          </p:cNvSpPr>
          <p:nvPr/>
        </p:nvSpPr>
        <p:spPr bwMode="auto">
          <a:xfrm>
            <a:off x="5229225" y="350838"/>
            <a:ext cx="0" cy="92059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6868"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6869" name="Line 5"/>
          <p:cNvSpPr>
            <a:spLocks noChangeShapeType="1"/>
          </p:cNvSpPr>
          <p:nvPr/>
        </p:nvSpPr>
        <p:spPr bwMode="auto">
          <a:xfrm>
            <a:off x="260350" y="9555163"/>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6871" name="Rectangle 7"/>
          <p:cNvSpPr>
            <a:spLocks noGrp="1" noChangeArrowheads="1"/>
          </p:cNvSpPr>
          <p:nvPr>
            <p:ph type="body" sz="half" idx="2"/>
          </p:nvPr>
        </p:nvSpPr>
        <p:spPr>
          <a:xfrm>
            <a:off x="5229225" y="428625"/>
            <a:ext cx="1296988" cy="8582025"/>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i="1" smtClean="0">
              <a:ea typeface="宋体" charset="0"/>
              <a:cs typeface="宋体" charset="0"/>
            </a:endParaRPr>
          </a:p>
          <a:p>
            <a:pPr algn="r" eaLnBrk="1" hangingPunct="1">
              <a:buFontTx/>
              <a:buNone/>
              <a:defRPr/>
            </a:pPr>
            <a:endParaRPr lang="en-US" altLang="zh-CN"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endParaRPr lang="en-US" altLang="zh-CN" sz="1200" i="1" smtClean="0">
              <a:ea typeface="宋体" charset="0"/>
              <a:cs typeface="宋体" charset="0"/>
            </a:endParaRPr>
          </a:p>
          <a:p>
            <a:pPr algn="r" eaLnBrk="1" hangingPunct="1">
              <a:buFontTx/>
              <a:buNone/>
              <a:defRPr/>
            </a:pPr>
            <a:endParaRPr lang="zh-CN" altLang="en-US" sz="1200" smtClean="0">
              <a:ea typeface="宋体" charset="0"/>
              <a:cs typeface="宋体" charset="0"/>
            </a:endParaRPr>
          </a:p>
          <a:p>
            <a:pPr algn="r" eaLnBrk="1" hangingPunct="1">
              <a:buFontTx/>
              <a:buNone/>
              <a:defRPr/>
            </a:pPr>
            <a:endParaRPr lang="zh-CN" altLang="en-US" sz="1200" smtClean="0">
              <a:ea typeface="宋体" charset="0"/>
              <a:cs typeface="宋体" charset="0"/>
            </a:endParaRPr>
          </a:p>
          <a:p>
            <a:pPr algn="r" eaLnBrk="1" hangingPunct="1">
              <a:buFontTx/>
              <a:buNone/>
              <a:defRPr/>
            </a:pPr>
            <a:endParaRPr lang="zh-CN" altLang="en-US" sz="1200" smtClean="0">
              <a:ea typeface="宋体" charset="0"/>
              <a:cs typeface="宋体" charset="0"/>
            </a:endParaRPr>
          </a:p>
          <a:p>
            <a:pPr algn="r" eaLnBrk="1" hangingPunct="1">
              <a:buFontTx/>
              <a:buNone/>
              <a:defRPr/>
            </a:pPr>
            <a:endParaRPr lang="zh-CN" altLang="en-US" sz="1200" smtClean="0">
              <a:ea typeface="宋体" charset="0"/>
              <a:cs typeface="宋体" charset="0"/>
            </a:endParaRPr>
          </a:p>
          <a:p>
            <a:pPr algn="r" eaLnBrk="1" hangingPunct="1">
              <a:buFontTx/>
              <a:buNone/>
              <a:defRPr/>
            </a:pPr>
            <a:endParaRPr lang="zh-CN" altLang="en-US" sz="1200" smtClean="0">
              <a:ea typeface="宋体" charset="0"/>
              <a:cs typeface="宋体" charset="0"/>
            </a:endParaRPr>
          </a:p>
          <a:p>
            <a:pPr algn="ctr" eaLnBrk="1" hangingPunct="1">
              <a:buFontTx/>
              <a:buNone/>
              <a:defRPr/>
            </a:pPr>
            <a:endParaRPr lang="en-US" altLang="zh-CN" sz="1200" smtClean="0">
              <a:ea typeface="宋体" charset="0"/>
              <a:cs typeface="宋体" charset="0"/>
            </a:endParaRPr>
          </a:p>
        </p:txBody>
      </p:sp>
      <p:sp>
        <p:nvSpPr>
          <p:cNvPr id="36872"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6873"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6874" name="Line 10"/>
          <p:cNvSpPr>
            <a:spLocks noChangeShapeType="1"/>
          </p:cNvSpPr>
          <p:nvPr/>
        </p:nvSpPr>
        <p:spPr bwMode="auto">
          <a:xfrm>
            <a:off x="2492375" y="635635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nvGrpSpPr>
          <p:cNvPr id="30729" name="Group 78"/>
          <p:cNvGrpSpPr>
            <a:grpSpLocks/>
          </p:cNvGrpSpPr>
          <p:nvPr/>
        </p:nvGrpSpPr>
        <p:grpSpPr bwMode="auto">
          <a:xfrm>
            <a:off x="1412875" y="7473950"/>
            <a:ext cx="3240088" cy="2016125"/>
            <a:chOff x="436" y="3573"/>
            <a:chExt cx="2677" cy="1770"/>
          </a:xfrm>
        </p:grpSpPr>
        <p:sp>
          <p:nvSpPr>
            <p:cNvPr id="30733" name="Rectangle 79"/>
            <p:cNvSpPr>
              <a:spLocks noChangeArrowheads="1"/>
            </p:cNvSpPr>
            <p:nvPr/>
          </p:nvSpPr>
          <p:spPr bwMode="auto">
            <a:xfrm>
              <a:off x="436" y="3742"/>
              <a:ext cx="952" cy="325"/>
            </a:xfrm>
            <a:prstGeom prst="rect">
              <a:avLst/>
            </a:prstGeom>
            <a:solidFill>
              <a:schemeClr val="bg1"/>
            </a:solidFill>
            <a:ln w="31750">
              <a:solidFill>
                <a:srgbClr val="FFD34A"/>
              </a:solidFill>
              <a:miter lim="800000"/>
              <a:headEnd/>
              <a:tailEnd/>
            </a:ln>
          </p:spPr>
          <p:txBody>
            <a:bodyPr/>
            <a:lstStyle/>
            <a:p>
              <a:endParaRPr lang="en-US"/>
            </a:p>
          </p:txBody>
        </p:sp>
        <p:sp>
          <p:nvSpPr>
            <p:cNvPr id="36944" name="Rectangle 80"/>
            <p:cNvSpPr>
              <a:spLocks noChangeArrowheads="1"/>
            </p:cNvSpPr>
            <p:nvPr/>
          </p:nvSpPr>
          <p:spPr bwMode="auto">
            <a:xfrm>
              <a:off x="709" y="3604"/>
              <a:ext cx="324" cy="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altLang="zh-CN" sz="600">
                  <a:latin typeface="Times" charset="0"/>
                  <a:ea typeface="宋体" charset="0"/>
                  <a:cs typeface="宋体" charset="0"/>
                </a:rPr>
                <a:t>ABRAHAM</a:t>
              </a:r>
              <a:endParaRPr lang="en-US" altLang="zh-CN" sz="600">
                <a:effectLst>
                  <a:outerShdw blurRad="38100" dist="38100" dir="2700000" algn="tl">
                    <a:srgbClr val="DDDDDD"/>
                  </a:outerShdw>
                </a:effectLst>
                <a:latin typeface="Times" charset="0"/>
                <a:ea typeface="宋体" charset="0"/>
                <a:cs typeface="宋体" charset="0"/>
              </a:endParaRPr>
            </a:p>
          </p:txBody>
        </p:sp>
        <p:sp>
          <p:nvSpPr>
            <p:cNvPr id="30735" name="Rectangle 81"/>
            <p:cNvSpPr>
              <a:spLocks noChangeArrowheads="1"/>
            </p:cNvSpPr>
            <p:nvPr/>
          </p:nvSpPr>
          <p:spPr bwMode="auto">
            <a:xfrm>
              <a:off x="436" y="3742"/>
              <a:ext cx="1330" cy="356"/>
            </a:xfrm>
            <a:prstGeom prst="rect">
              <a:avLst/>
            </a:prstGeom>
            <a:solidFill>
              <a:schemeClr val="bg1"/>
            </a:solidFill>
            <a:ln w="31750">
              <a:solidFill>
                <a:srgbClr val="1A0004"/>
              </a:solidFill>
              <a:miter lim="800000"/>
              <a:headEnd/>
              <a:tailEnd/>
            </a:ln>
          </p:spPr>
          <p:txBody>
            <a:bodyPr/>
            <a:lstStyle/>
            <a:p>
              <a:endParaRPr lang="en-US"/>
            </a:p>
          </p:txBody>
        </p:sp>
        <p:sp>
          <p:nvSpPr>
            <p:cNvPr id="30736" name="AutoShape 82"/>
            <p:cNvSpPr>
              <a:spLocks noChangeArrowheads="1"/>
            </p:cNvSpPr>
            <p:nvPr/>
          </p:nvSpPr>
          <p:spPr bwMode="auto">
            <a:xfrm>
              <a:off x="436" y="3573"/>
              <a:ext cx="782"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30737" name="Rectangle 83"/>
            <p:cNvSpPr>
              <a:spLocks noChangeArrowheads="1"/>
            </p:cNvSpPr>
            <p:nvPr/>
          </p:nvSpPr>
          <p:spPr bwMode="auto">
            <a:xfrm>
              <a:off x="436" y="3780"/>
              <a:ext cx="952" cy="293"/>
            </a:xfrm>
            <a:prstGeom prst="rect">
              <a:avLst/>
            </a:prstGeom>
            <a:solidFill>
              <a:schemeClr val="bg1"/>
            </a:solidFill>
            <a:ln w="31750">
              <a:solidFill>
                <a:schemeClr val="bg1"/>
              </a:solidFill>
              <a:miter lim="800000"/>
              <a:headEnd/>
              <a:tailEnd/>
            </a:ln>
          </p:spPr>
          <p:txBody>
            <a:bodyPr/>
            <a:lstStyle/>
            <a:p>
              <a:endParaRPr lang="en-US"/>
            </a:p>
          </p:txBody>
        </p:sp>
        <p:sp>
          <p:nvSpPr>
            <p:cNvPr id="36948" name="Rectangle 84"/>
            <p:cNvSpPr>
              <a:spLocks noChangeArrowheads="1"/>
            </p:cNvSpPr>
            <p:nvPr/>
          </p:nvSpPr>
          <p:spPr bwMode="auto">
            <a:xfrm>
              <a:off x="667" y="3586"/>
              <a:ext cx="241" cy="1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900" b="1">
                  <a:latin typeface="Helvetica" charset="0"/>
                  <a:ea typeface="宋体" charset="0"/>
                  <a:cs typeface="宋体" charset="0"/>
                </a:rPr>
                <a:t>创造  </a:t>
              </a:r>
              <a:endParaRPr lang="zh-CN" altLang="en-US" sz="900" b="1">
                <a:effectLst>
                  <a:outerShdw blurRad="38100" dist="38100" dir="2700000" algn="tl">
                    <a:srgbClr val="DDDDDD"/>
                  </a:outerShdw>
                </a:effectLst>
                <a:latin typeface="Helvetica" charset="0"/>
                <a:ea typeface="宋体" charset="0"/>
                <a:cs typeface="宋体" charset="0"/>
              </a:endParaRPr>
            </a:p>
          </p:txBody>
        </p:sp>
        <p:sp>
          <p:nvSpPr>
            <p:cNvPr id="30739" name="Line 85"/>
            <p:cNvSpPr>
              <a:spLocks noChangeShapeType="1"/>
            </p:cNvSpPr>
            <p:nvPr/>
          </p:nvSpPr>
          <p:spPr bwMode="auto">
            <a:xfrm>
              <a:off x="436" y="3710"/>
              <a:ext cx="1" cy="368"/>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0" name="Line 86"/>
            <p:cNvSpPr>
              <a:spLocks noChangeShapeType="1"/>
            </p:cNvSpPr>
            <p:nvPr/>
          </p:nvSpPr>
          <p:spPr bwMode="auto">
            <a:xfrm>
              <a:off x="1205" y="3742"/>
              <a:ext cx="417"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1" name="Rectangle 87"/>
            <p:cNvSpPr>
              <a:spLocks noChangeArrowheads="1"/>
            </p:cNvSpPr>
            <p:nvPr/>
          </p:nvSpPr>
          <p:spPr bwMode="auto">
            <a:xfrm>
              <a:off x="579" y="3867"/>
              <a:ext cx="952" cy="337"/>
            </a:xfrm>
            <a:prstGeom prst="rect">
              <a:avLst/>
            </a:prstGeom>
            <a:solidFill>
              <a:schemeClr val="bg1"/>
            </a:solidFill>
            <a:ln w="31750">
              <a:solidFill>
                <a:srgbClr val="FFD34A"/>
              </a:solidFill>
              <a:miter lim="800000"/>
              <a:headEnd/>
              <a:tailEnd/>
            </a:ln>
          </p:spPr>
          <p:txBody>
            <a:bodyPr/>
            <a:lstStyle/>
            <a:p>
              <a:endParaRPr lang="en-US"/>
            </a:p>
          </p:txBody>
        </p:sp>
        <p:sp>
          <p:nvSpPr>
            <p:cNvPr id="36952" name="Rectangle 88"/>
            <p:cNvSpPr>
              <a:spLocks noChangeArrowheads="1"/>
            </p:cNvSpPr>
            <p:nvPr/>
          </p:nvSpPr>
          <p:spPr bwMode="auto">
            <a:xfrm>
              <a:off x="848" y="3736"/>
              <a:ext cx="324" cy="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altLang="zh-CN" sz="600">
                  <a:latin typeface="Times" charset="0"/>
                  <a:ea typeface="宋体" charset="0"/>
                  <a:cs typeface="宋体" charset="0"/>
                </a:rPr>
                <a:t>ABRAHAM</a:t>
              </a:r>
              <a:endParaRPr lang="en-US" altLang="zh-CN" sz="600">
                <a:effectLst>
                  <a:outerShdw blurRad="38100" dist="38100" dir="2700000" algn="tl">
                    <a:srgbClr val="DDDDDD"/>
                  </a:outerShdw>
                </a:effectLst>
                <a:latin typeface="Times" charset="0"/>
                <a:ea typeface="宋体" charset="0"/>
                <a:cs typeface="宋体" charset="0"/>
              </a:endParaRPr>
            </a:p>
          </p:txBody>
        </p:sp>
        <p:sp>
          <p:nvSpPr>
            <p:cNvPr id="30743" name="Rectangle 89"/>
            <p:cNvSpPr>
              <a:spLocks noChangeArrowheads="1"/>
            </p:cNvSpPr>
            <p:nvPr/>
          </p:nvSpPr>
          <p:spPr bwMode="auto">
            <a:xfrm>
              <a:off x="579" y="3867"/>
              <a:ext cx="1330" cy="368"/>
            </a:xfrm>
            <a:prstGeom prst="rect">
              <a:avLst/>
            </a:prstGeom>
            <a:solidFill>
              <a:schemeClr val="bg1"/>
            </a:solidFill>
            <a:ln w="31750">
              <a:solidFill>
                <a:srgbClr val="1A0004"/>
              </a:solidFill>
              <a:miter lim="800000"/>
              <a:headEnd/>
              <a:tailEnd/>
            </a:ln>
          </p:spPr>
          <p:txBody>
            <a:bodyPr/>
            <a:lstStyle/>
            <a:p>
              <a:endParaRPr lang="en-US"/>
            </a:p>
          </p:txBody>
        </p:sp>
        <p:sp>
          <p:nvSpPr>
            <p:cNvPr id="30744" name="AutoShape 90"/>
            <p:cNvSpPr>
              <a:spLocks noChangeArrowheads="1"/>
            </p:cNvSpPr>
            <p:nvPr/>
          </p:nvSpPr>
          <p:spPr bwMode="auto">
            <a:xfrm>
              <a:off x="579" y="3699"/>
              <a:ext cx="769" cy="473"/>
            </a:xfrm>
            <a:prstGeom prst="roundRect">
              <a:avLst>
                <a:gd name="adj" fmla="val 10495"/>
              </a:avLst>
            </a:prstGeom>
            <a:solidFill>
              <a:schemeClr val="bg1"/>
            </a:solidFill>
            <a:ln w="31750">
              <a:solidFill>
                <a:srgbClr val="1A0004"/>
              </a:solidFill>
              <a:round/>
              <a:headEnd/>
              <a:tailEnd/>
            </a:ln>
          </p:spPr>
          <p:txBody>
            <a:bodyPr/>
            <a:lstStyle/>
            <a:p>
              <a:endParaRPr lang="en-US"/>
            </a:p>
          </p:txBody>
        </p:sp>
        <p:sp>
          <p:nvSpPr>
            <p:cNvPr id="30745" name="Rectangle 91"/>
            <p:cNvSpPr>
              <a:spLocks noChangeArrowheads="1"/>
            </p:cNvSpPr>
            <p:nvPr/>
          </p:nvSpPr>
          <p:spPr bwMode="auto">
            <a:xfrm>
              <a:off x="579" y="3904"/>
              <a:ext cx="952" cy="305"/>
            </a:xfrm>
            <a:prstGeom prst="rect">
              <a:avLst/>
            </a:prstGeom>
            <a:solidFill>
              <a:schemeClr val="bg1"/>
            </a:solidFill>
            <a:ln w="31750">
              <a:solidFill>
                <a:schemeClr val="bg1"/>
              </a:solidFill>
              <a:miter lim="800000"/>
              <a:headEnd/>
              <a:tailEnd/>
            </a:ln>
          </p:spPr>
          <p:txBody>
            <a:bodyPr/>
            <a:lstStyle/>
            <a:p>
              <a:endParaRPr lang="en-US"/>
            </a:p>
          </p:txBody>
        </p:sp>
        <p:sp>
          <p:nvSpPr>
            <p:cNvPr id="36956" name="Rectangle 92"/>
            <p:cNvSpPr>
              <a:spLocks noChangeArrowheads="1"/>
            </p:cNvSpPr>
            <p:nvPr/>
          </p:nvSpPr>
          <p:spPr bwMode="auto">
            <a:xfrm>
              <a:off x="757" y="3710"/>
              <a:ext cx="378" cy="1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900" b="1">
                  <a:latin typeface="Helvetica" charset="0"/>
                  <a:ea typeface="宋体" charset="0"/>
                  <a:cs typeface="宋体" charset="0"/>
                </a:rPr>
                <a:t>亚伯拉罕</a:t>
              </a:r>
              <a:endParaRPr lang="zh-CN" altLang="en-US" sz="900" b="1">
                <a:effectLst>
                  <a:outerShdw blurRad="38100" dist="38100" dir="2700000" algn="tl">
                    <a:srgbClr val="DDDDDD"/>
                  </a:outerShdw>
                </a:effectLst>
                <a:latin typeface="Helvetica" charset="0"/>
                <a:ea typeface="宋体" charset="0"/>
                <a:cs typeface="宋体" charset="0"/>
              </a:endParaRPr>
            </a:p>
          </p:txBody>
        </p:sp>
        <p:sp>
          <p:nvSpPr>
            <p:cNvPr id="30747" name="Line 93"/>
            <p:cNvSpPr>
              <a:spLocks noChangeShapeType="1"/>
            </p:cNvSpPr>
            <p:nvPr/>
          </p:nvSpPr>
          <p:spPr bwMode="auto">
            <a:xfrm>
              <a:off x="579" y="3852"/>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8" name="Line 94"/>
            <p:cNvSpPr>
              <a:spLocks noChangeShapeType="1"/>
            </p:cNvSpPr>
            <p:nvPr/>
          </p:nvSpPr>
          <p:spPr bwMode="auto">
            <a:xfrm>
              <a:off x="1348" y="3867"/>
              <a:ext cx="41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9" name="Rectangle 95"/>
            <p:cNvSpPr>
              <a:spLocks noChangeArrowheads="1"/>
            </p:cNvSpPr>
            <p:nvPr/>
          </p:nvSpPr>
          <p:spPr bwMode="auto">
            <a:xfrm>
              <a:off x="722" y="4004"/>
              <a:ext cx="939" cy="326"/>
            </a:xfrm>
            <a:prstGeom prst="rect">
              <a:avLst/>
            </a:prstGeom>
            <a:solidFill>
              <a:schemeClr val="bg1"/>
            </a:solidFill>
            <a:ln w="31750">
              <a:solidFill>
                <a:srgbClr val="FFD34A"/>
              </a:solidFill>
              <a:miter lim="800000"/>
              <a:headEnd/>
              <a:tailEnd/>
            </a:ln>
          </p:spPr>
          <p:txBody>
            <a:bodyPr/>
            <a:lstStyle/>
            <a:p>
              <a:endParaRPr lang="en-US"/>
            </a:p>
          </p:txBody>
        </p:sp>
        <p:sp>
          <p:nvSpPr>
            <p:cNvPr id="36960" name="Rectangle 96"/>
            <p:cNvSpPr>
              <a:spLocks noChangeArrowheads="1"/>
            </p:cNvSpPr>
            <p:nvPr/>
          </p:nvSpPr>
          <p:spPr bwMode="auto">
            <a:xfrm>
              <a:off x="984" y="3860"/>
              <a:ext cx="324" cy="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altLang="zh-CN" sz="600">
                  <a:latin typeface="Times" charset="0"/>
                  <a:ea typeface="宋体" charset="0"/>
                  <a:cs typeface="宋体" charset="0"/>
                </a:rPr>
                <a:t>ABRAHAM</a:t>
              </a:r>
              <a:endParaRPr lang="en-US" altLang="zh-CN" sz="600">
                <a:effectLst>
                  <a:outerShdw blurRad="38100" dist="38100" dir="2700000" algn="tl">
                    <a:srgbClr val="DDDDDD"/>
                  </a:outerShdw>
                </a:effectLst>
                <a:latin typeface="Times" charset="0"/>
                <a:ea typeface="宋体" charset="0"/>
                <a:cs typeface="宋体" charset="0"/>
              </a:endParaRPr>
            </a:p>
          </p:txBody>
        </p:sp>
        <p:sp>
          <p:nvSpPr>
            <p:cNvPr id="30751" name="Rectangle 97"/>
            <p:cNvSpPr>
              <a:spLocks noChangeArrowheads="1"/>
            </p:cNvSpPr>
            <p:nvPr/>
          </p:nvSpPr>
          <p:spPr bwMode="auto">
            <a:xfrm>
              <a:off x="722" y="4004"/>
              <a:ext cx="1330" cy="357"/>
            </a:xfrm>
            <a:prstGeom prst="rect">
              <a:avLst/>
            </a:prstGeom>
            <a:solidFill>
              <a:schemeClr val="bg1"/>
            </a:solidFill>
            <a:ln w="31750">
              <a:solidFill>
                <a:srgbClr val="1A0004"/>
              </a:solidFill>
              <a:miter lim="800000"/>
              <a:headEnd/>
              <a:tailEnd/>
            </a:ln>
          </p:spPr>
          <p:txBody>
            <a:bodyPr/>
            <a:lstStyle/>
            <a:p>
              <a:endParaRPr lang="en-US"/>
            </a:p>
          </p:txBody>
        </p:sp>
        <p:sp>
          <p:nvSpPr>
            <p:cNvPr id="30752" name="AutoShape 98"/>
            <p:cNvSpPr>
              <a:spLocks noChangeArrowheads="1"/>
            </p:cNvSpPr>
            <p:nvPr/>
          </p:nvSpPr>
          <p:spPr bwMode="auto">
            <a:xfrm>
              <a:off x="722" y="3836"/>
              <a:ext cx="770"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30753" name="Rectangle 99"/>
            <p:cNvSpPr>
              <a:spLocks noChangeArrowheads="1"/>
            </p:cNvSpPr>
            <p:nvPr/>
          </p:nvSpPr>
          <p:spPr bwMode="auto">
            <a:xfrm>
              <a:off x="709" y="4051"/>
              <a:ext cx="939" cy="294"/>
            </a:xfrm>
            <a:prstGeom prst="rect">
              <a:avLst/>
            </a:prstGeom>
            <a:solidFill>
              <a:schemeClr val="bg1"/>
            </a:solidFill>
            <a:ln w="31750">
              <a:solidFill>
                <a:schemeClr val="bg1"/>
              </a:solidFill>
              <a:miter lim="800000"/>
              <a:headEnd/>
              <a:tailEnd/>
            </a:ln>
          </p:spPr>
          <p:txBody>
            <a:bodyPr/>
            <a:lstStyle/>
            <a:p>
              <a:endParaRPr lang="en-US"/>
            </a:p>
          </p:txBody>
        </p:sp>
        <p:sp>
          <p:nvSpPr>
            <p:cNvPr id="36964" name="Rectangle 100"/>
            <p:cNvSpPr>
              <a:spLocks noChangeArrowheads="1"/>
            </p:cNvSpPr>
            <p:nvPr/>
          </p:nvSpPr>
          <p:spPr bwMode="auto">
            <a:xfrm>
              <a:off x="965" y="3846"/>
              <a:ext cx="241" cy="1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900" b="1">
                  <a:latin typeface="Helvetica" charset="0"/>
                  <a:ea typeface="宋体" charset="0"/>
                  <a:cs typeface="宋体" charset="0"/>
                </a:rPr>
                <a:t>  约瑟</a:t>
              </a:r>
              <a:endParaRPr lang="zh-CN" altLang="en-US" sz="900" b="1">
                <a:effectLst>
                  <a:outerShdw blurRad="38100" dist="38100" dir="2700000" algn="tl">
                    <a:srgbClr val="DDDDDD"/>
                  </a:outerShdw>
                </a:effectLst>
                <a:latin typeface="Helvetica" charset="0"/>
                <a:ea typeface="宋体" charset="0"/>
                <a:cs typeface="宋体" charset="0"/>
              </a:endParaRPr>
            </a:p>
          </p:txBody>
        </p:sp>
        <p:sp>
          <p:nvSpPr>
            <p:cNvPr id="30755" name="Line 101"/>
            <p:cNvSpPr>
              <a:spLocks noChangeShapeType="1"/>
            </p:cNvSpPr>
            <p:nvPr/>
          </p:nvSpPr>
          <p:spPr bwMode="auto">
            <a:xfrm>
              <a:off x="722" y="3977"/>
              <a:ext cx="1" cy="368"/>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6" name="Line 102"/>
            <p:cNvSpPr>
              <a:spLocks noChangeShapeType="1"/>
            </p:cNvSpPr>
            <p:nvPr/>
          </p:nvSpPr>
          <p:spPr bwMode="auto">
            <a:xfrm>
              <a:off x="1478" y="4004"/>
              <a:ext cx="431"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57" name="Rectangle 103"/>
            <p:cNvSpPr>
              <a:spLocks noChangeArrowheads="1"/>
            </p:cNvSpPr>
            <p:nvPr/>
          </p:nvSpPr>
          <p:spPr bwMode="auto">
            <a:xfrm>
              <a:off x="892" y="4130"/>
              <a:ext cx="1330" cy="367"/>
            </a:xfrm>
            <a:prstGeom prst="rect">
              <a:avLst/>
            </a:prstGeom>
            <a:solidFill>
              <a:schemeClr val="bg1"/>
            </a:solidFill>
            <a:ln w="31750">
              <a:solidFill>
                <a:srgbClr val="1A0004"/>
              </a:solidFill>
              <a:miter lim="800000"/>
              <a:headEnd/>
              <a:tailEnd/>
            </a:ln>
          </p:spPr>
          <p:txBody>
            <a:bodyPr/>
            <a:lstStyle/>
            <a:p>
              <a:endParaRPr lang="en-US"/>
            </a:p>
          </p:txBody>
        </p:sp>
        <p:sp>
          <p:nvSpPr>
            <p:cNvPr id="30758" name="AutoShape 104"/>
            <p:cNvSpPr>
              <a:spLocks noChangeArrowheads="1"/>
            </p:cNvSpPr>
            <p:nvPr/>
          </p:nvSpPr>
          <p:spPr bwMode="auto">
            <a:xfrm>
              <a:off x="892" y="3962"/>
              <a:ext cx="769"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30759" name="Rectangle 105"/>
            <p:cNvSpPr>
              <a:spLocks noChangeArrowheads="1"/>
            </p:cNvSpPr>
            <p:nvPr/>
          </p:nvSpPr>
          <p:spPr bwMode="auto">
            <a:xfrm>
              <a:off x="892" y="4141"/>
              <a:ext cx="952" cy="294"/>
            </a:xfrm>
            <a:prstGeom prst="rect">
              <a:avLst/>
            </a:prstGeom>
            <a:solidFill>
              <a:schemeClr val="bg1"/>
            </a:solidFill>
            <a:ln w="31750">
              <a:solidFill>
                <a:schemeClr val="bg1"/>
              </a:solidFill>
              <a:miter lim="800000"/>
              <a:headEnd/>
              <a:tailEnd/>
            </a:ln>
          </p:spPr>
          <p:txBody>
            <a:bodyPr/>
            <a:lstStyle/>
            <a:p>
              <a:endParaRPr lang="en-US"/>
            </a:p>
          </p:txBody>
        </p:sp>
        <p:sp>
          <p:nvSpPr>
            <p:cNvPr id="36970" name="Rectangle 106"/>
            <p:cNvSpPr>
              <a:spLocks noChangeArrowheads="1"/>
            </p:cNvSpPr>
            <p:nvPr/>
          </p:nvSpPr>
          <p:spPr bwMode="auto">
            <a:xfrm>
              <a:off x="1096" y="3981"/>
              <a:ext cx="268" cy="1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900" b="1">
                  <a:latin typeface="Helvetica" charset="0"/>
                  <a:ea typeface="宋体" charset="0"/>
                  <a:cs typeface="宋体" charset="0"/>
                </a:rPr>
                <a:t>   摩西</a:t>
              </a:r>
              <a:endParaRPr lang="zh-CN" altLang="en-US" sz="900" b="1">
                <a:effectLst>
                  <a:outerShdw blurRad="38100" dist="38100" dir="2700000" algn="tl">
                    <a:srgbClr val="DDDDDD"/>
                  </a:outerShdw>
                </a:effectLst>
                <a:latin typeface="Helvetica" charset="0"/>
                <a:ea typeface="宋体" charset="0"/>
                <a:cs typeface="宋体" charset="0"/>
              </a:endParaRPr>
            </a:p>
          </p:txBody>
        </p:sp>
        <p:sp>
          <p:nvSpPr>
            <p:cNvPr id="30761" name="Line 107"/>
            <p:cNvSpPr>
              <a:spLocks noChangeShapeType="1"/>
            </p:cNvSpPr>
            <p:nvPr/>
          </p:nvSpPr>
          <p:spPr bwMode="auto">
            <a:xfrm>
              <a:off x="892" y="4098"/>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2" name="Line 108"/>
            <p:cNvSpPr>
              <a:spLocks noChangeShapeType="1"/>
            </p:cNvSpPr>
            <p:nvPr/>
          </p:nvSpPr>
          <p:spPr bwMode="auto">
            <a:xfrm>
              <a:off x="1661" y="4130"/>
              <a:ext cx="417"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3" name="Rectangle 109"/>
            <p:cNvSpPr>
              <a:spLocks noChangeArrowheads="1"/>
            </p:cNvSpPr>
            <p:nvPr/>
          </p:nvSpPr>
          <p:spPr bwMode="auto">
            <a:xfrm>
              <a:off x="1035" y="4256"/>
              <a:ext cx="1330" cy="368"/>
            </a:xfrm>
            <a:prstGeom prst="rect">
              <a:avLst/>
            </a:prstGeom>
            <a:solidFill>
              <a:schemeClr val="bg1"/>
            </a:solidFill>
            <a:ln w="31750">
              <a:solidFill>
                <a:srgbClr val="1A0004"/>
              </a:solidFill>
              <a:miter lim="800000"/>
              <a:headEnd/>
              <a:tailEnd/>
            </a:ln>
          </p:spPr>
          <p:txBody>
            <a:bodyPr/>
            <a:lstStyle/>
            <a:p>
              <a:endParaRPr lang="en-US"/>
            </a:p>
          </p:txBody>
        </p:sp>
        <p:sp>
          <p:nvSpPr>
            <p:cNvPr id="30764" name="AutoShape 110"/>
            <p:cNvSpPr>
              <a:spLocks noChangeArrowheads="1"/>
            </p:cNvSpPr>
            <p:nvPr/>
          </p:nvSpPr>
          <p:spPr bwMode="auto">
            <a:xfrm>
              <a:off x="1035" y="4098"/>
              <a:ext cx="770" cy="463"/>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30765" name="Rectangle 111"/>
            <p:cNvSpPr>
              <a:spLocks noChangeArrowheads="1"/>
            </p:cNvSpPr>
            <p:nvPr/>
          </p:nvSpPr>
          <p:spPr bwMode="auto">
            <a:xfrm>
              <a:off x="1035" y="4256"/>
              <a:ext cx="850" cy="305"/>
            </a:xfrm>
            <a:prstGeom prst="rect">
              <a:avLst/>
            </a:prstGeom>
            <a:solidFill>
              <a:schemeClr val="bg1"/>
            </a:solidFill>
            <a:ln w="31750">
              <a:solidFill>
                <a:schemeClr val="bg1"/>
              </a:solidFill>
              <a:miter lim="800000"/>
              <a:headEnd/>
              <a:tailEnd/>
            </a:ln>
          </p:spPr>
          <p:txBody>
            <a:bodyPr/>
            <a:lstStyle/>
            <a:p>
              <a:endParaRPr lang="en-US"/>
            </a:p>
          </p:txBody>
        </p:sp>
        <p:sp>
          <p:nvSpPr>
            <p:cNvPr id="36976" name="Rectangle 112"/>
            <p:cNvSpPr>
              <a:spLocks noChangeArrowheads="1"/>
            </p:cNvSpPr>
            <p:nvPr/>
          </p:nvSpPr>
          <p:spPr bwMode="auto">
            <a:xfrm>
              <a:off x="1240" y="4118"/>
              <a:ext cx="283" cy="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lnSpc>
                  <a:spcPct val="90000"/>
                </a:lnSpc>
                <a:defRPr/>
              </a:pPr>
              <a:r>
                <a:rPr lang="zh-CN" altLang="en-US" sz="900" b="1">
                  <a:latin typeface="Helvetica" charset="0"/>
                  <a:ea typeface="宋体" charset="0"/>
                  <a:cs typeface="宋体" charset="0"/>
                </a:rPr>
                <a:t>约书亚</a:t>
              </a:r>
              <a:endParaRPr lang="zh-CN" altLang="en-US" sz="900" b="1">
                <a:effectLst>
                  <a:outerShdw blurRad="38100" dist="38100" dir="2700000" algn="tl">
                    <a:srgbClr val="DDDDDD"/>
                  </a:outerShdw>
                </a:effectLst>
                <a:latin typeface="Helvetica" charset="0"/>
                <a:ea typeface="宋体" charset="0"/>
                <a:cs typeface="宋体" charset="0"/>
              </a:endParaRPr>
            </a:p>
          </p:txBody>
        </p:sp>
        <p:sp>
          <p:nvSpPr>
            <p:cNvPr id="30767" name="Line 113"/>
            <p:cNvSpPr>
              <a:spLocks noChangeShapeType="1"/>
            </p:cNvSpPr>
            <p:nvPr/>
          </p:nvSpPr>
          <p:spPr bwMode="auto">
            <a:xfrm>
              <a:off x="1035" y="4225"/>
              <a:ext cx="1" cy="36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68" name="Rectangle 114"/>
            <p:cNvSpPr>
              <a:spLocks noChangeArrowheads="1"/>
            </p:cNvSpPr>
            <p:nvPr/>
          </p:nvSpPr>
          <p:spPr bwMode="auto">
            <a:xfrm>
              <a:off x="1166" y="4399"/>
              <a:ext cx="1329" cy="368"/>
            </a:xfrm>
            <a:prstGeom prst="rect">
              <a:avLst/>
            </a:prstGeom>
            <a:solidFill>
              <a:schemeClr val="bg1"/>
            </a:solidFill>
            <a:ln w="31750">
              <a:solidFill>
                <a:srgbClr val="1A0004"/>
              </a:solidFill>
              <a:miter lim="800000"/>
              <a:headEnd/>
              <a:tailEnd/>
            </a:ln>
          </p:spPr>
          <p:txBody>
            <a:bodyPr/>
            <a:lstStyle/>
            <a:p>
              <a:endParaRPr lang="en-US"/>
            </a:p>
          </p:txBody>
        </p:sp>
        <p:sp>
          <p:nvSpPr>
            <p:cNvPr id="30769" name="AutoShape 115"/>
            <p:cNvSpPr>
              <a:spLocks noChangeArrowheads="1"/>
            </p:cNvSpPr>
            <p:nvPr/>
          </p:nvSpPr>
          <p:spPr bwMode="auto">
            <a:xfrm>
              <a:off x="1166" y="4225"/>
              <a:ext cx="797" cy="461"/>
            </a:xfrm>
            <a:prstGeom prst="roundRect">
              <a:avLst>
                <a:gd name="adj" fmla="val 10745"/>
              </a:avLst>
            </a:prstGeom>
            <a:solidFill>
              <a:schemeClr val="bg1"/>
            </a:solidFill>
            <a:ln w="31750">
              <a:solidFill>
                <a:srgbClr val="1A0004"/>
              </a:solidFill>
              <a:round/>
              <a:headEnd/>
              <a:tailEnd/>
            </a:ln>
          </p:spPr>
          <p:txBody>
            <a:bodyPr/>
            <a:lstStyle/>
            <a:p>
              <a:endParaRPr lang="en-US"/>
            </a:p>
          </p:txBody>
        </p:sp>
        <p:sp>
          <p:nvSpPr>
            <p:cNvPr id="30770" name="Rectangle 116"/>
            <p:cNvSpPr>
              <a:spLocks noChangeArrowheads="1"/>
            </p:cNvSpPr>
            <p:nvPr/>
          </p:nvSpPr>
          <p:spPr bwMode="auto">
            <a:xfrm>
              <a:off x="1166" y="4399"/>
              <a:ext cx="940" cy="305"/>
            </a:xfrm>
            <a:prstGeom prst="rect">
              <a:avLst/>
            </a:prstGeom>
            <a:solidFill>
              <a:schemeClr val="bg1"/>
            </a:solidFill>
            <a:ln w="31750">
              <a:solidFill>
                <a:schemeClr val="bg1"/>
              </a:solidFill>
              <a:miter lim="800000"/>
              <a:headEnd/>
              <a:tailEnd/>
            </a:ln>
          </p:spPr>
          <p:txBody>
            <a:bodyPr/>
            <a:lstStyle/>
            <a:p>
              <a:endParaRPr lang="en-US"/>
            </a:p>
          </p:txBody>
        </p:sp>
        <p:sp>
          <p:nvSpPr>
            <p:cNvPr id="36981" name="Rectangle 117"/>
            <p:cNvSpPr>
              <a:spLocks noChangeArrowheads="1"/>
            </p:cNvSpPr>
            <p:nvPr/>
          </p:nvSpPr>
          <p:spPr bwMode="auto">
            <a:xfrm>
              <a:off x="1391" y="4255"/>
              <a:ext cx="268" cy="1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900" b="1">
                  <a:latin typeface="Helvetica" charset="0"/>
                  <a:ea typeface="宋体" charset="0"/>
                  <a:cs typeface="宋体" charset="0"/>
                </a:rPr>
                <a:t>   无王</a:t>
              </a:r>
              <a:endParaRPr lang="zh-CN" altLang="en-US" sz="900" b="1">
                <a:effectLst>
                  <a:outerShdw blurRad="38100" dist="38100" dir="2700000" algn="tl">
                    <a:srgbClr val="DDDDDD"/>
                  </a:outerShdw>
                </a:effectLst>
                <a:latin typeface="Helvetica" charset="0"/>
                <a:ea typeface="宋体" charset="0"/>
                <a:cs typeface="宋体" charset="0"/>
              </a:endParaRPr>
            </a:p>
          </p:txBody>
        </p:sp>
        <p:sp>
          <p:nvSpPr>
            <p:cNvPr id="30772" name="Line 118"/>
            <p:cNvSpPr>
              <a:spLocks noChangeShapeType="1"/>
            </p:cNvSpPr>
            <p:nvPr/>
          </p:nvSpPr>
          <p:spPr bwMode="auto">
            <a:xfrm>
              <a:off x="1166" y="4368"/>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3" name="Rectangle 119"/>
            <p:cNvSpPr>
              <a:spLocks noChangeArrowheads="1"/>
            </p:cNvSpPr>
            <p:nvPr/>
          </p:nvSpPr>
          <p:spPr bwMode="auto">
            <a:xfrm>
              <a:off x="1301" y="4545"/>
              <a:ext cx="1330" cy="364"/>
            </a:xfrm>
            <a:prstGeom prst="rect">
              <a:avLst/>
            </a:prstGeom>
            <a:solidFill>
              <a:schemeClr val="bg1"/>
            </a:solidFill>
            <a:ln w="31750">
              <a:solidFill>
                <a:srgbClr val="1A0004"/>
              </a:solidFill>
              <a:miter lim="800000"/>
              <a:headEnd/>
              <a:tailEnd/>
            </a:ln>
          </p:spPr>
          <p:txBody>
            <a:bodyPr/>
            <a:lstStyle/>
            <a:p>
              <a:endParaRPr lang="en-US"/>
            </a:p>
          </p:txBody>
        </p:sp>
        <p:sp>
          <p:nvSpPr>
            <p:cNvPr id="30774" name="AutoShape 120"/>
            <p:cNvSpPr>
              <a:spLocks noChangeArrowheads="1"/>
            </p:cNvSpPr>
            <p:nvPr/>
          </p:nvSpPr>
          <p:spPr bwMode="auto">
            <a:xfrm>
              <a:off x="1301" y="4368"/>
              <a:ext cx="813"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30775" name="Rectangle 121"/>
            <p:cNvSpPr>
              <a:spLocks noChangeArrowheads="1"/>
            </p:cNvSpPr>
            <p:nvPr/>
          </p:nvSpPr>
          <p:spPr bwMode="auto">
            <a:xfrm>
              <a:off x="1301" y="4548"/>
              <a:ext cx="952" cy="295"/>
            </a:xfrm>
            <a:prstGeom prst="rect">
              <a:avLst/>
            </a:prstGeom>
            <a:solidFill>
              <a:schemeClr val="bg1"/>
            </a:solidFill>
            <a:ln w="31750">
              <a:solidFill>
                <a:schemeClr val="bg1"/>
              </a:solidFill>
              <a:miter lim="800000"/>
              <a:headEnd/>
              <a:tailEnd/>
            </a:ln>
          </p:spPr>
          <p:txBody>
            <a:bodyPr/>
            <a:lstStyle/>
            <a:p>
              <a:endParaRPr lang="en-US"/>
            </a:p>
          </p:txBody>
        </p:sp>
        <p:sp>
          <p:nvSpPr>
            <p:cNvPr id="36986" name="Rectangle 122"/>
            <p:cNvSpPr>
              <a:spLocks noChangeArrowheads="1"/>
            </p:cNvSpPr>
            <p:nvPr/>
          </p:nvSpPr>
          <p:spPr bwMode="auto">
            <a:xfrm>
              <a:off x="1555" y="4390"/>
              <a:ext cx="241" cy="1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900" b="1">
                  <a:latin typeface="Helvetica" charset="0"/>
                  <a:ea typeface="宋体" charset="0"/>
                  <a:cs typeface="宋体" charset="0"/>
                </a:rPr>
                <a:t>  王朝</a:t>
              </a:r>
              <a:endParaRPr lang="zh-CN" altLang="en-US" sz="900" b="1">
                <a:effectLst>
                  <a:outerShdw blurRad="38100" dist="38100" dir="2700000" algn="tl">
                    <a:srgbClr val="DDDDDD"/>
                  </a:outerShdw>
                </a:effectLst>
                <a:latin typeface="Helvetica" charset="0"/>
                <a:ea typeface="宋体" charset="0"/>
                <a:cs typeface="宋体" charset="0"/>
              </a:endParaRPr>
            </a:p>
          </p:txBody>
        </p:sp>
        <p:sp>
          <p:nvSpPr>
            <p:cNvPr id="30777" name="Line 123"/>
            <p:cNvSpPr>
              <a:spLocks noChangeShapeType="1"/>
            </p:cNvSpPr>
            <p:nvPr/>
          </p:nvSpPr>
          <p:spPr bwMode="auto">
            <a:xfrm>
              <a:off x="1301" y="4507"/>
              <a:ext cx="1" cy="36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8" name="Rectangle 124"/>
            <p:cNvSpPr>
              <a:spLocks noChangeArrowheads="1"/>
            </p:cNvSpPr>
            <p:nvPr/>
          </p:nvSpPr>
          <p:spPr bwMode="auto">
            <a:xfrm>
              <a:off x="1447" y="4681"/>
              <a:ext cx="1330" cy="368"/>
            </a:xfrm>
            <a:prstGeom prst="rect">
              <a:avLst/>
            </a:prstGeom>
            <a:solidFill>
              <a:schemeClr val="bg1"/>
            </a:solidFill>
            <a:ln w="31750">
              <a:solidFill>
                <a:srgbClr val="1A0004"/>
              </a:solidFill>
              <a:miter lim="800000"/>
              <a:headEnd/>
              <a:tailEnd/>
            </a:ln>
          </p:spPr>
          <p:txBody>
            <a:bodyPr/>
            <a:lstStyle/>
            <a:p>
              <a:endParaRPr lang="en-US"/>
            </a:p>
          </p:txBody>
        </p:sp>
        <p:sp>
          <p:nvSpPr>
            <p:cNvPr id="30779" name="AutoShape 125"/>
            <p:cNvSpPr>
              <a:spLocks noChangeArrowheads="1"/>
            </p:cNvSpPr>
            <p:nvPr/>
          </p:nvSpPr>
          <p:spPr bwMode="auto">
            <a:xfrm>
              <a:off x="1447" y="4507"/>
              <a:ext cx="782" cy="472"/>
            </a:xfrm>
            <a:prstGeom prst="roundRect">
              <a:avLst>
                <a:gd name="adj" fmla="val 10495"/>
              </a:avLst>
            </a:prstGeom>
            <a:solidFill>
              <a:schemeClr val="bg1"/>
            </a:solidFill>
            <a:ln w="31750">
              <a:solidFill>
                <a:srgbClr val="1A0004"/>
              </a:solidFill>
              <a:round/>
              <a:headEnd/>
              <a:tailEnd/>
            </a:ln>
          </p:spPr>
          <p:txBody>
            <a:bodyPr/>
            <a:lstStyle/>
            <a:p>
              <a:endParaRPr lang="en-US"/>
            </a:p>
          </p:txBody>
        </p:sp>
        <p:sp>
          <p:nvSpPr>
            <p:cNvPr id="30780" name="Rectangle 126"/>
            <p:cNvSpPr>
              <a:spLocks noChangeArrowheads="1"/>
            </p:cNvSpPr>
            <p:nvPr/>
          </p:nvSpPr>
          <p:spPr bwMode="auto">
            <a:xfrm>
              <a:off x="1447" y="4681"/>
              <a:ext cx="952" cy="304"/>
            </a:xfrm>
            <a:prstGeom prst="rect">
              <a:avLst/>
            </a:prstGeom>
            <a:solidFill>
              <a:schemeClr val="bg1"/>
            </a:solidFill>
            <a:ln w="31750">
              <a:solidFill>
                <a:schemeClr val="bg1"/>
              </a:solidFill>
              <a:miter lim="800000"/>
              <a:headEnd/>
              <a:tailEnd/>
            </a:ln>
          </p:spPr>
          <p:txBody>
            <a:bodyPr/>
            <a:lstStyle/>
            <a:p>
              <a:endParaRPr lang="en-US"/>
            </a:p>
          </p:txBody>
        </p:sp>
        <p:sp>
          <p:nvSpPr>
            <p:cNvPr id="36991" name="Rectangle 127"/>
            <p:cNvSpPr>
              <a:spLocks noChangeArrowheads="1"/>
            </p:cNvSpPr>
            <p:nvPr/>
          </p:nvSpPr>
          <p:spPr bwMode="auto">
            <a:xfrm>
              <a:off x="1745" y="4526"/>
              <a:ext cx="189" cy="1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900" b="1">
                  <a:latin typeface="Helvetica" charset="0"/>
                  <a:ea typeface="宋体" charset="0"/>
                  <a:cs typeface="宋体" charset="0"/>
                </a:rPr>
                <a:t>被掳</a:t>
              </a:r>
              <a:endParaRPr lang="zh-CN" altLang="en-US" sz="900" b="1">
                <a:effectLst>
                  <a:outerShdw blurRad="38100" dist="38100" dir="2700000" algn="tl">
                    <a:srgbClr val="DDDDDD"/>
                  </a:outerShdw>
                </a:effectLst>
                <a:latin typeface="Helvetica" charset="0"/>
                <a:ea typeface="宋体" charset="0"/>
                <a:cs typeface="宋体" charset="0"/>
              </a:endParaRPr>
            </a:p>
          </p:txBody>
        </p:sp>
        <p:sp>
          <p:nvSpPr>
            <p:cNvPr id="30782" name="Line 128"/>
            <p:cNvSpPr>
              <a:spLocks noChangeShapeType="1"/>
            </p:cNvSpPr>
            <p:nvPr/>
          </p:nvSpPr>
          <p:spPr bwMode="auto">
            <a:xfrm>
              <a:off x="1447" y="4650"/>
              <a:ext cx="1" cy="356"/>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3" name="Line 129"/>
            <p:cNvSpPr>
              <a:spLocks noChangeShapeType="1"/>
            </p:cNvSpPr>
            <p:nvPr/>
          </p:nvSpPr>
          <p:spPr bwMode="auto">
            <a:xfrm>
              <a:off x="2217" y="4681"/>
              <a:ext cx="417"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4" name="Rectangle 130"/>
            <p:cNvSpPr>
              <a:spLocks noChangeArrowheads="1"/>
            </p:cNvSpPr>
            <p:nvPr/>
          </p:nvSpPr>
          <p:spPr bwMode="auto">
            <a:xfrm>
              <a:off x="1615" y="4818"/>
              <a:ext cx="1328" cy="357"/>
            </a:xfrm>
            <a:prstGeom prst="rect">
              <a:avLst/>
            </a:prstGeom>
            <a:solidFill>
              <a:schemeClr val="bg1"/>
            </a:solidFill>
            <a:ln w="31750">
              <a:solidFill>
                <a:srgbClr val="1A0004"/>
              </a:solidFill>
              <a:miter lim="800000"/>
              <a:headEnd/>
              <a:tailEnd/>
            </a:ln>
          </p:spPr>
          <p:txBody>
            <a:bodyPr/>
            <a:lstStyle/>
            <a:p>
              <a:endParaRPr lang="en-US"/>
            </a:p>
          </p:txBody>
        </p:sp>
        <p:sp>
          <p:nvSpPr>
            <p:cNvPr id="30785" name="AutoShape 131"/>
            <p:cNvSpPr>
              <a:spLocks noChangeArrowheads="1"/>
            </p:cNvSpPr>
            <p:nvPr/>
          </p:nvSpPr>
          <p:spPr bwMode="auto">
            <a:xfrm>
              <a:off x="1615" y="4650"/>
              <a:ext cx="768"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30786" name="Rectangle 132"/>
            <p:cNvSpPr>
              <a:spLocks noChangeArrowheads="1"/>
            </p:cNvSpPr>
            <p:nvPr/>
          </p:nvSpPr>
          <p:spPr bwMode="auto">
            <a:xfrm>
              <a:off x="1615" y="4822"/>
              <a:ext cx="938" cy="294"/>
            </a:xfrm>
            <a:prstGeom prst="rect">
              <a:avLst/>
            </a:prstGeom>
            <a:solidFill>
              <a:schemeClr val="bg1"/>
            </a:solidFill>
            <a:ln w="31750">
              <a:solidFill>
                <a:schemeClr val="bg1"/>
              </a:solidFill>
              <a:miter lim="800000"/>
              <a:headEnd/>
              <a:tailEnd/>
            </a:ln>
          </p:spPr>
          <p:txBody>
            <a:bodyPr/>
            <a:lstStyle/>
            <a:p>
              <a:endParaRPr lang="en-US"/>
            </a:p>
          </p:txBody>
        </p:sp>
        <p:sp>
          <p:nvSpPr>
            <p:cNvPr id="36997" name="Rectangle 133"/>
            <p:cNvSpPr>
              <a:spLocks noChangeArrowheads="1"/>
            </p:cNvSpPr>
            <p:nvPr/>
          </p:nvSpPr>
          <p:spPr bwMode="auto">
            <a:xfrm>
              <a:off x="1853" y="4661"/>
              <a:ext cx="215" cy="1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900" b="1">
                  <a:latin typeface="Helvetica" charset="0"/>
                  <a:ea typeface="宋体" charset="0"/>
                  <a:cs typeface="宋体" charset="0"/>
                </a:rPr>
                <a:t> 静默</a:t>
              </a:r>
              <a:endParaRPr lang="zh-CN" altLang="en-US" sz="900" b="1">
                <a:effectLst>
                  <a:outerShdw blurRad="38100" dist="38100" dir="2700000" algn="tl">
                    <a:srgbClr val="DDDDDD"/>
                  </a:outerShdw>
                </a:effectLst>
                <a:latin typeface="Helvetica" charset="0"/>
                <a:ea typeface="宋体" charset="0"/>
                <a:cs typeface="宋体" charset="0"/>
              </a:endParaRPr>
            </a:p>
          </p:txBody>
        </p:sp>
        <p:sp>
          <p:nvSpPr>
            <p:cNvPr id="30788" name="Line 134"/>
            <p:cNvSpPr>
              <a:spLocks noChangeShapeType="1"/>
            </p:cNvSpPr>
            <p:nvPr/>
          </p:nvSpPr>
          <p:spPr bwMode="auto">
            <a:xfrm>
              <a:off x="1615" y="4786"/>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9" name="Line 135"/>
            <p:cNvSpPr>
              <a:spLocks noChangeShapeType="1"/>
            </p:cNvSpPr>
            <p:nvPr/>
          </p:nvSpPr>
          <p:spPr bwMode="auto">
            <a:xfrm>
              <a:off x="2383" y="4818"/>
              <a:ext cx="417"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0" name="Rectangle 136"/>
            <p:cNvSpPr>
              <a:spLocks noChangeArrowheads="1"/>
            </p:cNvSpPr>
            <p:nvPr/>
          </p:nvSpPr>
          <p:spPr bwMode="auto">
            <a:xfrm>
              <a:off x="1783" y="4982"/>
              <a:ext cx="1330" cy="361"/>
            </a:xfrm>
            <a:prstGeom prst="rect">
              <a:avLst/>
            </a:prstGeom>
            <a:solidFill>
              <a:schemeClr val="bg1"/>
            </a:solidFill>
            <a:ln w="31750">
              <a:solidFill>
                <a:srgbClr val="1A0004"/>
              </a:solidFill>
              <a:miter lim="800000"/>
              <a:headEnd/>
              <a:tailEnd/>
            </a:ln>
          </p:spPr>
          <p:txBody>
            <a:bodyPr/>
            <a:lstStyle/>
            <a:p>
              <a:endParaRPr lang="en-US"/>
            </a:p>
          </p:txBody>
        </p:sp>
        <p:sp>
          <p:nvSpPr>
            <p:cNvPr id="30791" name="AutoShape 137"/>
            <p:cNvSpPr>
              <a:spLocks noChangeArrowheads="1"/>
            </p:cNvSpPr>
            <p:nvPr/>
          </p:nvSpPr>
          <p:spPr bwMode="auto">
            <a:xfrm>
              <a:off x="1783" y="4786"/>
              <a:ext cx="770" cy="463"/>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30792" name="Rectangle 138"/>
            <p:cNvSpPr>
              <a:spLocks noChangeArrowheads="1"/>
            </p:cNvSpPr>
            <p:nvPr/>
          </p:nvSpPr>
          <p:spPr bwMode="auto">
            <a:xfrm>
              <a:off x="1783" y="4997"/>
              <a:ext cx="843" cy="295"/>
            </a:xfrm>
            <a:prstGeom prst="rect">
              <a:avLst/>
            </a:prstGeom>
            <a:solidFill>
              <a:schemeClr val="bg1"/>
            </a:solidFill>
            <a:ln w="31750">
              <a:solidFill>
                <a:schemeClr val="bg1"/>
              </a:solidFill>
              <a:miter lim="800000"/>
              <a:headEnd/>
              <a:tailEnd/>
            </a:ln>
          </p:spPr>
          <p:txBody>
            <a:bodyPr/>
            <a:lstStyle/>
            <a:p>
              <a:endParaRPr lang="en-US"/>
            </a:p>
          </p:txBody>
        </p:sp>
        <p:grpSp>
          <p:nvGrpSpPr>
            <p:cNvPr id="30793" name="Group 139"/>
            <p:cNvGrpSpPr>
              <a:grpSpLocks/>
            </p:cNvGrpSpPr>
            <p:nvPr/>
          </p:nvGrpSpPr>
          <p:grpSpPr bwMode="auto">
            <a:xfrm>
              <a:off x="1890" y="4800"/>
              <a:ext cx="398" cy="131"/>
              <a:chOff x="3117" y="3099"/>
              <a:chExt cx="408" cy="166"/>
            </a:xfrm>
          </p:grpSpPr>
          <p:sp>
            <p:nvSpPr>
              <p:cNvPr id="37004" name="Rectangle 140"/>
              <p:cNvSpPr>
                <a:spLocks noChangeArrowheads="1"/>
              </p:cNvSpPr>
              <p:nvPr/>
            </p:nvSpPr>
            <p:spPr bwMode="auto">
              <a:xfrm>
                <a:off x="3118" y="3112"/>
                <a:ext cx="81" cy="1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900" b="1">
                    <a:latin typeface="Helvetica" charset="0"/>
                    <a:ea typeface="宋体" charset="0"/>
                    <a:cs typeface="宋体" charset="0"/>
                  </a:rPr>
                  <a:t>   </a:t>
                </a:r>
                <a:endParaRPr lang="zh-CN" altLang="en-US" sz="900" b="1">
                  <a:effectLst>
                    <a:outerShdw blurRad="38100" dist="38100" dir="2700000" algn="tl">
                      <a:srgbClr val="DDDDDD"/>
                    </a:outerShdw>
                  </a:effectLst>
                  <a:latin typeface="Helvetica" charset="0"/>
                  <a:ea typeface="宋体" charset="0"/>
                  <a:cs typeface="宋体" charset="0"/>
                </a:endParaRPr>
              </a:p>
            </p:txBody>
          </p:sp>
          <p:sp>
            <p:nvSpPr>
              <p:cNvPr id="30797" name="Rectangle 141"/>
              <p:cNvSpPr>
                <a:spLocks noChangeArrowheads="1"/>
              </p:cNvSpPr>
              <p:nvPr/>
            </p:nvSpPr>
            <p:spPr bwMode="auto">
              <a:xfrm>
                <a:off x="3230" y="3099"/>
                <a:ext cx="295" cy="1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zh-CN" altLang="en-US" sz="900" b="1">
                    <a:ea typeface="宋体" charset="0"/>
                    <a:cs typeface="宋体" charset="0"/>
                  </a:rPr>
                  <a:t>主耶稣</a:t>
                </a:r>
              </a:p>
            </p:txBody>
          </p:sp>
        </p:grpSp>
        <p:sp>
          <p:nvSpPr>
            <p:cNvPr id="30794" name="Line 142"/>
            <p:cNvSpPr>
              <a:spLocks noChangeShapeType="1"/>
            </p:cNvSpPr>
            <p:nvPr/>
          </p:nvSpPr>
          <p:spPr bwMode="auto">
            <a:xfrm>
              <a:off x="1783" y="4944"/>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95" name="Line 143"/>
            <p:cNvSpPr>
              <a:spLocks noChangeShapeType="1"/>
            </p:cNvSpPr>
            <p:nvPr/>
          </p:nvSpPr>
          <p:spPr bwMode="auto">
            <a:xfrm flipV="1">
              <a:off x="2230" y="4547"/>
              <a:ext cx="154"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7008" name="Text Box 144"/>
          <p:cNvSpPr txBox="1">
            <a:spLocks noChangeArrowheads="1"/>
          </p:cNvSpPr>
          <p:nvPr/>
        </p:nvSpPr>
        <p:spPr bwMode="auto">
          <a:xfrm>
            <a:off x="5373688" y="1208088"/>
            <a:ext cx="1079500"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zh-CN" altLang="en-US" i="1">
                <a:ea typeface="宋体" charset="0"/>
                <a:cs typeface="宋体" charset="0"/>
              </a:rPr>
              <a:t>建立圣经结构的大纲蓝图</a:t>
            </a:r>
            <a:r>
              <a:rPr lang="en-US" altLang="zh-CN" i="1">
                <a:ea typeface="宋体" charset="0"/>
                <a:cs typeface="宋体" charset="0"/>
              </a:rPr>
              <a:t>——</a:t>
            </a:r>
            <a:r>
              <a:rPr lang="zh-CN" altLang="en-US" i="1">
                <a:ea typeface="宋体" charset="0"/>
                <a:cs typeface="宋体" charset="0"/>
              </a:rPr>
              <a:t>把接下来的全部圣经知识组织起来的框架。</a:t>
            </a:r>
          </a:p>
        </p:txBody>
      </p:sp>
      <p:sp>
        <p:nvSpPr>
          <p:cNvPr id="37009" name="Text Box 145"/>
          <p:cNvSpPr txBox="1">
            <a:spLocks noChangeArrowheads="1"/>
          </p:cNvSpPr>
          <p:nvPr/>
        </p:nvSpPr>
        <p:spPr bwMode="auto">
          <a:xfrm>
            <a:off x="620713" y="9490075"/>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sp>
        <p:nvSpPr>
          <p:cNvPr id="37010" name="Text Box 14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14</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Line 3"/>
          <p:cNvSpPr>
            <a:spLocks noChangeShapeType="1"/>
          </p:cNvSpPr>
          <p:nvPr/>
        </p:nvSpPr>
        <p:spPr bwMode="auto">
          <a:xfrm>
            <a:off x="476250" y="1363663"/>
            <a:ext cx="57610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9941" name="Rectangle 5"/>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39942" name="Line 6"/>
          <p:cNvSpPr>
            <a:spLocks noChangeShapeType="1"/>
          </p:cNvSpPr>
          <p:nvPr/>
        </p:nvSpPr>
        <p:spPr bwMode="auto">
          <a:xfrm flipH="1">
            <a:off x="6248400" y="1371600"/>
            <a:ext cx="0" cy="792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9944" name="Line 8"/>
          <p:cNvSpPr>
            <a:spLocks noChangeShapeType="1"/>
          </p:cNvSpPr>
          <p:nvPr/>
        </p:nvSpPr>
        <p:spPr bwMode="auto">
          <a:xfrm>
            <a:off x="476250" y="2613025"/>
            <a:ext cx="57594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9946" name="Rectangle 10"/>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39947" name="Line 11"/>
          <p:cNvSpPr>
            <a:spLocks noChangeShapeType="1"/>
          </p:cNvSpPr>
          <p:nvPr/>
        </p:nvSpPr>
        <p:spPr bwMode="auto">
          <a:xfrm flipV="1">
            <a:off x="457200" y="3810000"/>
            <a:ext cx="5791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9949" name="Rectangle 13"/>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39955" name="Rectangle 19"/>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39957" name="Rectangle 21"/>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39960" name="Line 24"/>
          <p:cNvSpPr>
            <a:spLocks noChangeShapeType="1"/>
          </p:cNvSpPr>
          <p:nvPr/>
        </p:nvSpPr>
        <p:spPr bwMode="auto">
          <a:xfrm flipV="1">
            <a:off x="457200" y="9296400"/>
            <a:ext cx="5791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9961" name="Rectangle 25"/>
          <p:cNvSpPr>
            <a:spLocks noChangeArrowheads="1"/>
          </p:cNvSpPr>
          <p:nvPr/>
        </p:nvSpPr>
        <p:spPr bwMode="auto">
          <a:xfrm>
            <a:off x="981075" y="350838"/>
            <a:ext cx="46799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25000"/>
              </a:lnSpc>
              <a:defRPr/>
            </a:pPr>
            <a:r>
              <a:rPr lang="zh-CN" altLang="en-US" sz="2000" b="1">
                <a:ea typeface="黑体" charset="0"/>
                <a:cs typeface="黑体" charset="0"/>
              </a:rPr>
              <a:t>第二章：搭建历史舞台----</a:t>
            </a:r>
          </a:p>
          <a:p>
            <a:pPr algn="ctr">
              <a:lnSpc>
                <a:spcPct val="125000"/>
              </a:lnSpc>
              <a:defRPr/>
            </a:pPr>
            <a:r>
              <a:rPr lang="zh-CN" altLang="en-US" sz="2000" b="1">
                <a:ea typeface="黑体" charset="0"/>
                <a:cs typeface="黑体" charset="0"/>
              </a:rPr>
              <a:t>绘制古代近东的地图</a:t>
            </a:r>
            <a:endParaRPr lang="zh-CN" altLang="en-US" sz="2000">
              <a:ea typeface="黑体" charset="0"/>
              <a:cs typeface="黑体" charset="0"/>
            </a:endParaRPr>
          </a:p>
          <a:p>
            <a:pPr>
              <a:defRPr/>
            </a:pPr>
            <a:r>
              <a:rPr lang="zh-CN" altLang="en-US" sz="1400">
                <a:ea typeface="宋体" charset="0"/>
                <a:cs typeface="宋体" charset="0"/>
              </a:rPr>
              <a:t>                                                                         </a:t>
            </a:r>
          </a:p>
        </p:txBody>
      </p:sp>
      <p:sp>
        <p:nvSpPr>
          <p:cNvPr id="39962" name="Rectangle 26"/>
          <p:cNvSpPr>
            <a:spLocks noChangeArrowheads="1"/>
          </p:cNvSpPr>
          <p:nvPr/>
        </p:nvSpPr>
        <p:spPr bwMode="auto">
          <a:xfrm>
            <a:off x="762000" y="1524000"/>
            <a:ext cx="5256213"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sz="1400">
                <a:ea typeface="宋体" charset="0"/>
                <a:cs typeface="宋体" charset="0"/>
              </a:rPr>
              <a:t>只要稍加实践，你很快就能学会画古代近东的地图，其中标注涉及圣经历史主线的主要水域和</a:t>
            </a:r>
            <a:r>
              <a:rPr lang="en-US" altLang="zh-CN" sz="1400">
                <a:ea typeface="宋体" charset="0"/>
                <a:cs typeface="宋体" charset="0"/>
              </a:rPr>
              <a:t>10</a:t>
            </a:r>
            <a:r>
              <a:rPr lang="zh-CN" altLang="en-US" sz="1400">
                <a:ea typeface="宋体" charset="0"/>
                <a:cs typeface="宋体" charset="0"/>
              </a:rPr>
              <a:t>个主要地点。按照下面的每一个步骤，你会画出象本书第</a:t>
            </a:r>
            <a:r>
              <a:rPr lang="en-US" altLang="zh-CN" sz="1400">
                <a:ea typeface="宋体" charset="0"/>
                <a:cs typeface="宋体" charset="0"/>
              </a:rPr>
              <a:t>20</a:t>
            </a:r>
            <a:r>
              <a:rPr lang="zh-CN" altLang="en-US" sz="1400">
                <a:ea typeface="宋体" charset="0"/>
                <a:cs typeface="宋体" charset="0"/>
              </a:rPr>
              <a:t>页的地图。</a:t>
            </a:r>
            <a:r>
              <a:rPr lang="zh-CN" altLang="en-US" sz="1400" i="1" u="sng">
                <a:ea typeface="宋体" charset="0"/>
                <a:cs typeface="宋体" charset="0"/>
              </a:rPr>
              <a:t>本书第二部分“学习帮助”</a:t>
            </a:r>
            <a:r>
              <a:rPr lang="en-US" altLang="zh-CN" sz="1400" i="1" u="sng">
                <a:ea typeface="宋体" charset="0"/>
                <a:cs typeface="宋体" charset="0"/>
              </a:rPr>
              <a:t>#03</a:t>
            </a:r>
            <a:r>
              <a:rPr lang="zh-CN" altLang="en-US" sz="1400" i="1" u="sng">
                <a:ea typeface="宋体" charset="0"/>
                <a:cs typeface="宋体" charset="0"/>
              </a:rPr>
              <a:t>提供了空白页作为练习之用。</a:t>
            </a:r>
            <a:endParaRPr lang="en-US" altLang="zh-CN" sz="1400" i="1" u="sng">
              <a:ea typeface="宋体" charset="0"/>
              <a:cs typeface="宋体" charset="0"/>
            </a:endParaRPr>
          </a:p>
          <a:p>
            <a:pPr>
              <a:defRPr/>
            </a:pPr>
            <a:endParaRPr lang="zh-CN" altLang="en-US" sz="1400" i="1" u="sng">
              <a:ea typeface="宋体" charset="0"/>
              <a:cs typeface="宋体" charset="0"/>
            </a:endParaRPr>
          </a:p>
          <a:p>
            <a:pPr>
              <a:defRPr/>
            </a:pPr>
            <a:r>
              <a:rPr lang="zh-CN" altLang="en-US" sz="1400">
                <a:ea typeface="宋体" charset="0"/>
                <a:cs typeface="宋体" charset="0"/>
              </a:rPr>
              <a:t>                                                                         </a:t>
            </a:r>
          </a:p>
        </p:txBody>
      </p:sp>
      <p:sp>
        <p:nvSpPr>
          <p:cNvPr id="39963" name="Rectangle 27"/>
          <p:cNvSpPr>
            <a:spLocks noChangeArrowheads="1"/>
          </p:cNvSpPr>
          <p:nvPr/>
        </p:nvSpPr>
        <p:spPr bwMode="auto">
          <a:xfrm>
            <a:off x="762000" y="2743200"/>
            <a:ext cx="5256213"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1. </a:t>
            </a:r>
            <a:r>
              <a:rPr lang="zh-CN" altLang="en-US" sz="1400">
                <a:ea typeface="宋体" charset="0"/>
                <a:cs typeface="宋体" charset="0"/>
              </a:rPr>
              <a:t>找出几页</a:t>
            </a:r>
            <a:r>
              <a:rPr lang="en-US" altLang="zh-CN" sz="1400">
                <a:ea typeface="宋体" charset="0"/>
                <a:cs typeface="宋体" charset="0"/>
              </a:rPr>
              <a:t>A4</a:t>
            </a:r>
            <a:r>
              <a:rPr lang="zh-CN" altLang="en-US" sz="1400">
                <a:ea typeface="宋体" charset="0"/>
                <a:cs typeface="宋体" charset="0"/>
              </a:rPr>
              <a:t>的复印纸。</a:t>
            </a:r>
            <a:r>
              <a:rPr lang="en-US" altLang="zh-CN" sz="1400">
                <a:ea typeface="宋体" charset="0"/>
                <a:cs typeface="宋体" charset="0"/>
              </a:rPr>
              <a:t>1</a:t>
            </a:r>
            <a:r>
              <a:rPr lang="zh-CN" altLang="en-US" sz="1400">
                <a:ea typeface="宋体" charset="0"/>
                <a:cs typeface="宋体" charset="0"/>
              </a:rPr>
              <a:t>）横着拿起一张白纸。</a:t>
            </a:r>
            <a:r>
              <a:rPr lang="en-US" altLang="zh-CN" sz="1400">
                <a:ea typeface="宋体" charset="0"/>
                <a:cs typeface="宋体" charset="0"/>
              </a:rPr>
              <a:t>2</a:t>
            </a:r>
            <a:r>
              <a:rPr lang="zh-CN" altLang="en-US" sz="1400">
                <a:ea typeface="宋体" charset="0"/>
                <a:cs typeface="宋体" charset="0"/>
              </a:rPr>
              <a:t>）横折一次。</a:t>
            </a:r>
            <a:r>
              <a:rPr lang="en-US" altLang="zh-CN" sz="1400">
                <a:ea typeface="宋体" charset="0"/>
                <a:cs typeface="宋体" charset="0"/>
              </a:rPr>
              <a:t>3</a:t>
            </a:r>
            <a:r>
              <a:rPr lang="zh-CN" altLang="en-US" sz="1400">
                <a:ea typeface="宋体" charset="0"/>
                <a:cs typeface="宋体" charset="0"/>
              </a:rPr>
              <a:t>）再纵折一次。</a:t>
            </a:r>
            <a:r>
              <a:rPr lang="en-US" altLang="zh-CN" sz="1400">
                <a:ea typeface="宋体" charset="0"/>
                <a:cs typeface="宋体" charset="0"/>
              </a:rPr>
              <a:t>4</a:t>
            </a:r>
            <a:r>
              <a:rPr lang="zh-CN" altLang="en-US" sz="1400">
                <a:ea typeface="宋体" charset="0"/>
                <a:cs typeface="宋体" charset="0"/>
              </a:rPr>
              <a:t>）把纸打开，横着拿，两条折线就形成了南北和东西方向，指导你继续画图。</a:t>
            </a:r>
            <a:endParaRPr lang="en-US" altLang="zh-CN" sz="1400" i="1">
              <a:ea typeface="宋体" charset="0"/>
              <a:cs typeface="宋体" charset="0"/>
            </a:endParaRPr>
          </a:p>
          <a:p>
            <a:pPr>
              <a:defRPr/>
            </a:pPr>
            <a:endParaRPr lang="zh-CN" altLang="en-US" sz="1400">
              <a:ea typeface="宋体" charset="0"/>
              <a:cs typeface="宋体" charset="0"/>
            </a:endParaRPr>
          </a:p>
          <a:p>
            <a:pPr>
              <a:defRPr/>
            </a:pPr>
            <a:r>
              <a:rPr lang="zh-CN" altLang="en-US" sz="1400">
                <a:ea typeface="宋体" charset="0"/>
                <a:cs typeface="宋体" charset="0"/>
              </a:rPr>
              <a:t>                                                                         </a:t>
            </a:r>
          </a:p>
        </p:txBody>
      </p:sp>
      <p:sp>
        <p:nvSpPr>
          <p:cNvPr id="39964" name="Line 28"/>
          <p:cNvSpPr>
            <a:spLocks noChangeShapeType="1"/>
          </p:cNvSpPr>
          <p:nvPr/>
        </p:nvSpPr>
        <p:spPr bwMode="auto">
          <a:xfrm>
            <a:off x="476250" y="1363663"/>
            <a:ext cx="0" cy="79581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9965" name="Line 29"/>
          <p:cNvSpPr>
            <a:spLocks noChangeShapeType="1"/>
          </p:cNvSpPr>
          <p:nvPr/>
        </p:nvSpPr>
        <p:spPr bwMode="auto">
          <a:xfrm flipV="1">
            <a:off x="476250" y="5181600"/>
            <a:ext cx="5772150" cy="47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9966" name="Line 30"/>
          <p:cNvSpPr>
            <a:spLocks noChangeShapeType="1"/>
          </p:cNvSpPr>
          <p:nvPr/>
        </p:nvSpPr>
        <p:spPr bwMode="auto">
          <a:xfrm flipV="1">
            <a:off x="476250" y="6513513"/>
            <a:ext cx="5761038"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9967" name="Line 31"/>
          <p:cNvSpPr>
            <a:spLocks noChangeShapeType="1"/>
          </p:cNvSpPr>
          <p:nvPr/>
        </p:nvSpPr>
        <p:spPr bwMode="auto">
          <a:xfrm flipH="1">
            <a:off x="476250" y="7918450"/>
            <a:ext cx="57610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39968" name="Rectangle 32"/>
          <p:cNvSpPr>
            <a:spLocks noChangeArrowheads="1"/>
          </p:cNvSpPr>
          <p:nvPr/>
        </p:nvSpPr>
        <p:spPr bwMode="auto">
          <a:xfrm>
            <a:off x="762000" y="5410200"/>
            <a:ext cx="5399088"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3. </a:t>
            </a:r>
            <a:r>
              <a:rPr lang="zh-CN" altLang="en-US" sz="1400">
                <a:ea typeface="宋体" charset="0"/>
                <a:cs typeface="宋体" charset="0"/>
              </a:rPr>
              <a:t>然后，从右下角的弧线的</a:t>
            </a:r>
            <a:r>
              <a:rPr lang="en-US" sz="1400">
                <a:ea typeface="宋体" charset="0"/>
                <a:cs typeface="宋体" charset="0"/>
              </a:rPr>
              <a:t>中</a:t>
            </a:r>
            <a:r>
              <a:rPr lang="zh-CN" altLang="en-US" sz="1400">
                <a:ea typeface="宋体" charset="0"/>
                <a:cs typeface="宋体" charset="0"/>
              </a:rPr>
              <a:t>部</a:t>
            </a:r>
            <a:r>
              <a:rPr lang="en-US" sz="1400">
                <a:ea typeface="宋体" charset="0"/>
                <a:cs typeface="宋体" charset="0"/>
              </a:rPr>
              <a:t>开始</a:t>
            </a:r>
            <a:r>
              <a:rPr lang="zh-CN" altLang="en-US" sz="1400">
                <a:ea typeface="宋体" charset="0"/>
                <a:cs typeface="宋体" charset="0"/>
              </a:rPr>
              <a:t>，向左上角的弧线方向（西北方向）画一个图形仿佛</a:t>
            </a:r>
            <a:r>
              <a:rPr lang="en-US" sz="1400" b="1" i="1">
                <a:ea typeface="宋体" charset="0"/>
                <a:cs typeface="宋体" charset="0"/>
              </a:rPr>
              <a:t>牧人</a:t>
            </a:r>
            <a:r>
              <a:rPr lang="zh-CN" altLang="en-US" sz="1400" b="1" i="1">
                <a:ea typeface="宋体" charset="0"/>
                <a:cs typeface="宋体" charset="0"/>
              </a:rPr>
              <a:t>的杖</a:t>
            </a:r>
            <a:r>
              <a:rPr lang="zh-CN" altLang="en-US" sz="1400">
                <a:ea typeface="宋体" charset="0"/>
                <a:cs typeface="宋体" charset="0"/>
              </a:rPr>
              <a:t>的形状，但杖头弯曲的</a:t>
            </a:r>
            <a:r>
              <a:rPr lang="en-US" sz="1400">
                <a:ea typeface="宋体" charset="0"/>
                <a:cs typeface="宋体" charset="0"/>
              </a:rPr>
              <a:t>勾</a:t>
            </a:r>
            <a:r>
              <a:rPr lang="zh-CN" altLang="en-US" sz="1400">
                <a:ea typeface="宋体" charset="0"/>
                <a:cs typeface="宋体" charset="0"/>
              </a:rPr>
              <a:t>形不要与左上角的弧线连上。</a:t>
            </a:r>
          </a:p>
          <a:p>
            <a:pPr>
              <a:defRPr/>
            </a:pPr>
            <a:r>
              <a:rPr lang="zh-CN" altLang="en-US" sz="1400">
                <a:ea typeface="宋体" charset="0"/>
                <a:cs typeface="宋体" charset="0"/>
              </a:rPr>
              <a:t>                                                                         </a:t>
            </a:r>
          </a:p>
        </p:txBody>
      </p:sp>
      <p:sp>
        <p:nvSpPr>
          <p:cNvPr id="39969" name="Rectangle 33"/>
          <p:cNvSpPr>
            <a:spLocks noChangeArrowheads="1"/>
          </p:cNvSpPr>
          <p:nvPr/>
        </p:nvSpPr>
        <p:spPr bwMode="auto">
          <a:xfrm>
            <a:off x="762000" y="3962400"/>
            <a:ext cx="5400675"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2. </a:t>
            </a:r>
            <a:r>
              <a:rPr lang="zh-CN" altLang="en-US" sz="1400">
                <a:ea typeface="宋体" charset="0"/>
                <a:cs typeface="宋体" charset="0"/>
              </a:rPr>
              <a:t>首先，我们找到中东地区最主要的水域，它们现在所在的位置与主耶稣的时代和圣经中其他人物、事件所在的时代没有变化。先画两个圆弧，一个在右下角，一个在左上角。</a:t>
            </a:r>
            <a:endParaRPr lang="en-US" altLang="zh-CN" sz="1400" b="1" i="1">
              <a:ea typeface="宋体" charset="0"/>
              <a:cs typeface="宋体" charset="0"/>
            </a:endParaRPr>
          </a:p>
          <a:p>
            <a:pPr>
              <a:defRPr/>
            </a:pPr>
            <a:endParaRPr lang="zh-CN" altLang="en-US" sz="1400">
              <a:ea typeface="宋体" charset="0"/>
              <a:cs typeface="宋体" charset="0"/>
            </a:endParaRPr>
          </a:p>
          <a:p>
            <a:pPr>
              <a:defRPr/>
            </a:pPr>
            <a:r>
              <a:rPr lang="zh-CN" altLang="en-US" sz="1400">
                <a:ea typeface="宋体" charset="0"/>
                <a:cs typeface="宋体" charset="0"/>
              </a:rPr>
              <a:t>                                                                         </a:t>
            </a:r>
          </a:p>
        </p:txBody>
      </p:sp>
      <p:sp>
        <p:nvSpPr>
          <p:cNvPr id="39971" name="Rectangle 35"/>
          <p:cNvSpPr>
            <a:spLocks noChangeArrowheads="1"/>
          </p:cNvSpPr>
          <p:nvPr/>
        </p:nvSpPr>
        <p:spPr bwMode="auto">
          <a:xfrm>
            <a:off x="765175" y="6669088"/>
            <a:ext cx="5256213"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latin typeface="宋体" charset="0"/>
                <a:ea typeface="宋体" charset="0"/>
                <a:cs typeface="宋体" charset="0"/>
              </a:rPr>
              <a:t>4. </a:t>
            </a:r>
            <a:r>
              <a:rPr lang="zh-CN" altLang="en-US" sz="1400">
                <a:latin typeface="宋体" charset="0"/>
                <a:ea typeface="宋体" charset="0"/>
                <a:cs typeface="宋体" charset="0"/>
              </a:rPr>
              <a:t>下面</a:t>
            </a:r>
            <a:r>
              <a:rPr lang="en-US" sz="1400">
                <a:latin typeface="宋体" charset="0"/>
                <a:ea typeface="宋体" charset="0"/>
                <a:cs typeface="宋体" charset="0"/>
              </a:rPr>
              <a:t>在</a:t>
            </a:r>
            <a:r>
              <a:rPr lang="zh-CN" altLang="en-US" sz="1400">
                <a:latin typeface="宋体" charset="0"/>
                <a:ea typeface="宋体" charset="0"/>
                <a:cs typeface="宋体" charset="0"/>
              </a:rPr>
              <a:t>地图上标注地名。</a:t>
            </a:r>
            <a:r>
              <a:rPr lang="zh-CN" altLang="en-US" sz="1400" b="1" i="1">
                <a:latin typeface="宋体" charset="0"/>
                <a:ea typeface="宋体" charset="0"/>
                <a:cs typeface="宋体" charset="0"/>
              </a:rPr>
              <a:t>请使用地名的第一个字来代表，</a:t>
            </a:r>
            <a:r>
              <a:rPr lang="zh-CN" altLang="en-US" sz="1400">
                <a:latin typeface="宋体" charset="0"/>
                <a:ea typeface="宋体" charset="0"/>
                <a:cs typeface="宋体" charset="0"/>
              </a:rPr>
              <a:t>这样可以促使你</a:t>
            </a:r>
            <a:r>
              <a:rPr lang="en-US" sz="1400">
                <a:latin typeface="宋体" charset="0"/>
                <a:ea typeface="宋体" charset="0"/>
                <a:cs typeface="宋体" charset="0"/>
              </a:rPr>
              <a:t>依照地</a:t>
            </a:r>
            <a:r>
              <a:rPr lang="zh-CN" altLang="en-US" sz="1400">
                <a:latin typeface="宋体" charset="0"/>
                <a:ea typeface="宋体" charset="0"/>
                <a:cs typeface="宋体" charset="0"/>
              </a:rPr>
              <a:t>名</a:t>
            </a:r>
            <a:r>
              <a:rPr lang="en-US" sz="1400">
                <a:latin typeface="宋体" charset="0"/>
                <a:ea typeface="宋体" charset="0"/>
                <a:cs typeface="宋体" charset="0"/>
              </a:rPr>
              <a:t>的</a:t>
            </a:r>
            <a:r>
              <a:rPr lang="zh-CN" altLang="en-US" sz="1400">
                <a:latin typeface="宋体" charset="0"/>
                <a:ea typeface="宋体" charset="0"/>
                <a:cs typeface="宋体" charset="0"/>
              </a:rPr>
              <a:t>首个字联想起完</a:t>
            </a:r>
            <a:r>
              <a:rPr lang="en-US" sz="1400">
                <a:latin typeface="宋体" charset="0"/>
                <a:ea typeface="宋体" charset="0"/>
                <a:cs typeface="宋体" charset="0"/>
              </a:rPr>
              <a:t>整</a:t>
            </a:r>
            <a:r>
              <a:rPr lang="zh-CN" altLang="en-US" sz="1400">
                <a:latin typeface="宋体" charset="0"/>
                <a:ea typeface="宋体" charset="0"/>
                <a:cs typeface="宋体" charset="0"/>
              </a:rPr>
              <a:t>的</a:t>
            </a:r>
            <a:r>
              <a:rPr lang="en-US" sz="1400">
                <a:latin typeface="宋体" charset="0"/>
                <a:ea typeface="宋体" charset="0"/>
                <a:cs typeface="宋体" charset="0"/>
              </a:rPr>
              <a:t>地名。</a:t>
            </a:r>
            <a:r>
              <a:rPr lang="zh-CN" altLang="en-US" sz="1400">
                <a:latin typeface="宋体" charset="0"/>
                <a:ea typeface="宋体" charset="0"/>
                <a:cs typeface="宋体" charset="0"/>
              </a:rPr>
              <a:t>在左上角的弧形内写上</a:t>
            </a:r>
            <a:r>
              <a:rPr lang="zh-CN" altLang="en-US" sz="1400">
                <a:latin typeface="Arial"/>
                <a:ea typeface="宋体" charset="0"/>
                <a:cs typeface="宋体" charset="0"/>
              </a:rPr>
              <a:t>“</a:t>
            </a:r>
            <a:r>
              <a:rPr lang="zh-CN" altLang="en-US" sz="1400">
                <a:latin typeface="宋体" charset="0"/>
                <a:ea typeface="宋体" charset="0"/>
                <a:cs typeface="宋体" charset="0"/>
              </a:rPr>
              <a:t>地</a:t>
            </a:r>
            <a:r>
              <a:rPr lang="zh-CN" altLang="en-US" sz="1400">
                <a:latin typeface="Arial"/>
                <a:ea typeface="宋体" charset="0"/>
                <a:cs typeface="宋体" charset="0"/>
              </a:rPr>
              <a:t>”</a:t>
            </a:r>
            <a:r>
              <a:rPr lang="zh-CN" altLang="en-US" sz="1400">
                <a:latin typeface="宋体" charset="0"/>
                <a:ea typeface="宋体" charset="0"/>
                <a:cs typeface="宋体" charset="0"/>
              </a:rPr>
              <a:t>，代表</a:t>
            </a:r>
            <a:r>
              <a:rPr lang="zh-CN" altLang="en-US" sz="1400">
                <a:latin typeface="Arial"/>
                <a:ea typeface="宋体" charset="0"/>
                <a:cs typeface="宋体" charset="0"/>
              </a:rPr>
              <a:t>“</a:t>
            </a:r>
            <a:r>
              <a:rPr lang="zh-CN" altLang="en-US" sz="1400">
                <a:latin typeface="宋体" charset="0"/>
                <a:ea typeface="宋体" charset="0"/>
                <a:cs typeface="宋体" charset="0"/>
              </a:rPr>
              <a:t>地中海</a:t>
            </a:r>
            <a:r>
              <a:rPr lang="zh-CN" altLang="en-US" sz="1400">
                <a:latin typeface="Arial"/>
                <a:ea typeface="宋体" charset="0"/>
                <a:cs typeface="宋体" charset="0"/>
              </a:rPr>
              <a:t>”</a:t>
            </a:r>
            <a:r>
              <a:rPr lang="zh-CN" altLang="en-US" sz="1400">
                <a:latin typeface="宋体" charset="0"/>
                <a:ea typeface="宋体" charset="0"/>
                <a:cs typeface="宋体" charset="0"/>
              </a:rPr>
              <a:t>；右下角的弧形内写上</a:t>
            </a:r>
            <a:r>
              <a:rPr lang="zh-CN" altLang="en-US" sz="1400">
                <a:latin typeface="Arial"/>
                <a:ea typeface="宋体" charset="0"/>
                <a:cs typeface="宋体" charset="0"/>
              </a:rPr>
              <a:t>“</a:t>
            </a:r>
            <a:r>
              <a:rPr lang="zh-CN" altLang="en-US" sz="1400">
                <a:latin typeface="宋体" charset="0"/>
                <a:ea typeface="宋体" charset="0"/>
                <a:cs typeface="宋体" charset="0"/>
              </a:rPr>
              <a:t>波</a:t>
            </a:r>
            <a:r>
              <a:rPr lang="zh-CN" altLang="en-US" sz="1400">
                <a:latin typeface="Arial"/>
                <a:ea typeface="宋体" charset="0"/>
                <a:cs typeface="宋体" charset="0"/>
              </a:rPr>
              <a:t>”</a:t>
            </a:r>
            <a:r>
              <a:rPr lang="zh-CN" altLang="en-US" sz="1400">
                <a:latin typeface="宋体" charset="0"/>
                <a:ea typeface="宋体" charset="0"/>
                <a:cs typeface="宋体" charset="0"/>
              </a:rPr>
              <a:t>，代表</a:t>
            </a:r>
            <a:r>
              <a:rPr lang="zh-CN" altLang="en-US" sz="1400">
                <a:latin typeface="Arial"/>
                <a:ea typeface="宋体" charset="0"/>
                <a:cs typeface="宋体" charset="0"/>
              </a:rPr>
              <a:t>“</a:t>
            </a:r>
            <a:r>
              <a:rPr lang="zh-CN" altLang="en-US" sz="1400">
                <a:latin typeface="宋体" charset="0"/>
                <a:ea typeface="宋体" charset="0"/>
                <a:cs typeface="宋体" charset="0"/>
              </a:rPr>
              <a:t>波斯湾</a:t>
            </a:r>
            <a:r>
              <a:rPr lang="zh-CN" altLang="en-US" sz="1400">
                <a:latin typeface="Arial"/>
                <a:ea typeface="宋体" charset="0"/>
                <a:cs typeface="宋体" charset="0"/>
              </a:rPr>
              <a:t>”</a:t>
            </a:r>
            <a:r>
              <a:rPr lang="zh-CN" altLang="en-US" sz="1400">
                <a:latin typeface="宋体" charset="0"/>
                <a:ea typeface="宋体" charset="0"/>
                <a:cs typeface="宋体" charset="0"/>
              </a:rPr>
              <a:t>；在</a:t>
            </a:r>
            <a:r>
              <a:rPr lang="en-US" sz="1400">
                <a:latin typeface="宋体" charset="0"/>
                <a:ea typeface="宋体" charset="0"/>
                <a:cs typeface="宋体" charset="0"/>
              </a:rPr>
              <a:t>牧人的</a:t>
            </a:r>
            <a:r>
              <a:rPr lang="zh-CN" altLang="en-US" sz="1400">
                <a:latin typeface="宋体" charset="0"/>
                <a:ea typeface="宋体" charset="0"/>
                <a:cs typeface="宋体" charset="0"/>
              </a:rPr>
              <a:t>杖的</a:t>
            </a:r>
            <a:r>
              <a:rPr lang="en-US" sz="1400">
                <a:latin typeface="宋体" charset="0"/>
                <a:ea typeface="宋体" charset="0"/>
                <a:cs typeface="宋体" charset="0"/>
              </a:rPr>
              <a:t>中部写</a:t>
            </a:r>
            <a:r>
              <a:rPr lang="zh-CN" altLang="en-US" sz="1400">
                <a:latin typeface="宋体" charset="0"/>
                <a:ea typeface="宋体" charset="0"/>
                <a:cs typeface="宋体" charset="0"/>
              </a:rPr>
              <a:t>上</a:t>
            </a:r>
            <a:r>
              <a:rPr lang="zh-CN" altLang="en-US" sz="1400">
                <a:latin typeface="Arial"/>
                <a:ea typeface="宋体" charset="0"/>
                <a:cs typeface="宋体" charset="0"/>
              </a:rPr>
              <a:t>”</a:t>
            </a:r>
            <a:r>
              <a:rPr lang="zh-CN" altLang="en-US" sz="1400">
                <a:latin typeface="宋体" charset="0"/>
                <a:ea typeface="宋体" charset="0"/>
                <a:cs typeface="宋体" charset="0"/>
              </a:rPr>
              <a:t>幼</a:t>
            </a:r>
            <a:r>
              <a:rPr lang="zh-CN" altLang="en-US" sz="1400">
                <a:latin typeface="Arial"/>
                <a:ea typeface="宋体" charset="0"/>
                <a:cs typeface="宋体" charset="0"/>
              </a:rPr>
              <a:t>”</a:t>
            </a:r>
            <a:r>
              <a:rPr lang="zh-CN" altLang="en-US" sz="1400">
                <a:latin typeface="宋体" charset="0"/>
                <a:ea typeface="宋体" charset="0"/>
                <a:cs typeface="宋体" charset="0"/>
              </a:rPr>
              <a:t>，代表</a:t>
            </a:r>
            <a:r>
              <a:rPr lang="zh-CN" altLang="en-US" sz="1400">
                <a:latin typeface="Arial"/>
                <a:ea typeface="宋体" charset="0"/>
                <a:cs typeface="宋体" charset="0"/>
              </a:rPr>
              <a:t>“</a:t>
            </a:r>
            <a:r>
              <a:rPr lang="zh-CN" altLang="en-US" sz="1400">
                <a:latin typeface="宋体" charset="0"/>
                <a:ea typeface="宋体" charset="0"/>
                <a:cs typeface="宋体" charset="0"/>
              </a:rPr>
              <a:t>幼发拉底河</a:t>
            </a:r>
            <a:r>
              <a:rPr lang="zh-CN" altLang="en-US" sz="1400">
                <a:latin typeface="Arial"/>
                <a:ea typeface="宋体" charset="0"/>
                <a:cs typeface="宋体" charset="0"/>
              </a:rPr>
              <a:t>”</a:t>
            </a:r>
            <a:r>
              <a:rPr lang="zh-CN" altLang="en-US" sz="1400">
                <a:latin typeface="宋体" charset="0"/>
                <a:ea typeface="宋体" charset="0"/>
                <a:cs typeface="宋体" charset="0"/>
              </a:rPr>
              <a:t>。</a:t>
            </a:r>
            <a:endParaRPr lang="en-US" altLang="zh-CN" sz="1400">
              <a:latin typeface="宋体" charset="0"/>
              <a:ea typeface="宋体" charset="0"/>
              <a:cs typeface="宋体" charset="0"/>
            </a:endParaRPr>
          </a:p>
          <a:p>
            <a:pPr>
              <a:defRPr/>
            </a:pPr>
            <a:endParaRPr lang="zh-CN" altLang="en-US" sz="1400">
              <a:latin typeface="宋体" charset="0"/>
              <a:ea typeface="宋体" charset="0"/>
              <a:cs typeface="宋体" charset="0"/>
            </a:endParaRPr>
          </a:p>
          <a:p>
            <a:pPr>
              <a:defRPr/>
            </a:pPr>
            <a:r>
              <a:rPr lang="zh-CN" altLang="en-US" sz="1400">
                <a:ea typeface="宋体" charset="0"/>
                <a:cs typeface="宋体" charset="0"/>
              </a:rPr>
              <a:t>                                                                         </a:t>
            </a:r>
          </a:p>
        </p:txBody>
      </p:sp>
      <p:sp>
        <p:nvSpPr>
          <p:cNvPr id="39972" name="Rectangle 36"/>
          <p:cNvSpPr>
            <a:spLocks noChangeArrowheads="1"/>
          </p:cNvSpPr>
          <p:nvPr/>
        </p:nvSpPr>
        <p:spPr bwMode="auto">
          <a:xfrm>
            <a:off x="765175" y="8072438"/>
            <a:ext cx="5399088"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5. </a:t>
            </a:r>
            <a:r>
              <a:rPr lang="zh-CN" altLang="en-US" sz="1400">
                <a:latin typeface="宋体" charset="0"/>
                <a:ea typeface="宋体" charset="0"/>
                <a:cs typeface="宋体" charset="0"/>
              </a:rPr>
              <a:t>从</a:t>
            </a:r>
            <a:r>
              <a:rPr lang="en-US" sz="1400">
                <a:latin typeface="宋体" charset="0"/>
                <a:ea typeface="宋体" charset="0"/>
                <a:cs typeface="宋体" charset="0"/>
              </a:rPr>
              <a:t>地图的左</a:t>
            </a:r>
            <a:r>
              <a:rPr lang="zh-CN" altLang="en-US" sz="1400">
                <a:latin typeface="宋体" charset="0"/>
                <a:ea typeface="宋体" charset="0"/>
                <a:cs typeface="宋体" charset="0"/>
              </a:rPr>
              <a:t>下角地主</a:t>
            </a:r>
            <a:r>
              <a:rPr lang="en-US" sz="1400">
                <a:latin typeface="宋体" charset="0"/>
                <a:ea typeface="宋体" charset="0"/>
                <a:cs typeface="宋体" charset="0"/>
              </a:rPr>
              <a:t> </a:t>
            </a:r>
            <a:r>
              <a:rPr lang="zh-CN" altLang="en-US" sz="1400">
                <a:latin typeface="宋体" charset="0"/>
                <a:ea typeface="宋体" charset="0"/>
                <a:cs typeface="宋体" charset="0"/>
              </a:rPr>
              <a:t>，画</a:t>
            </a:r>
            <a:r>
              <a:rPr lang="zh-CN" altLang="en-US" sz="1400" b="1" i="1">
                <a:latin typeface="宋体" charset="0"/>
                <a:ea typeface="宋体" charset="0"/>
                <a:cs typeface="宋体" charset="0"/>
              </a:rPr>
              <a:t>两个</a:t>
            </a:r>
            <a:r>
              <a:rPr lang="zh-CN" altLang="en-US" sz="1400">
                <a:latin typeface="宋体" charset="0"/>
                <a:ea typeface="宋体" charset="0"/>
                <a:cs typeface="宋体" charset="0"/>
              </a:rPr>
              <a:t>仿佛</a:t>
            </a:r>
            <a:r>
              <a:rPr lang="en-US" sz="1400" b="1" i="1">
                <a:latin typeface="宋体" charset="0"/>
                <a:ea typeface="宋体" charset="0"/>
                <a:cs typeface="宋体" charset="0"/>
              </a:rPr>
              <a:t>兔子耳朵</a:t>
            </a:r>
            <a:r>
              <a:rPr lang="zh-CN" altLang="en-US" sz="1400" b="1" i="1">
                <a:latin typeface="宋体" charset="0"/>
                <a:ea typeface="宋体" charset="0"/>
                <a:cs typeface="宋体" charset="0"/>
              </a:rPr>
              <a:t>的形状</a:t>
            </a:r>
            <a:r>
              <a:rPr lang="zh-CN" altLang="en-US" sz="1400">
                <a:latin typeface="宋体" charset="0"/>
                <a:ea typeface="宋体" charset="0"/>
                <a:cs typeface="宋体" charset="0"/>
              </a:rPr>
              <a:t>。（兔子的头和脸都不应该在你的纸的下方出现）。</a:t>
            </a:r>
            <a:r>
              <a:rPr lang="en-US" sz="1400">
                <a:latin typeface="宋体" charset="0"/>
                <a:ea typeface="宋体" charset="0"/>
                <a:cs typeface="宋体" charset="0"/>
              </a:rPr>
              <a:t>在耳朵</a:t>
            </a:r>
            <a:r>
              <a:rPr lang="zh-CN" altLang="en-US" sz="1400">
                <a:latin typeface="宋体" charset="0"/>
                <a:ea typeface="宋体" charset="0"/>
                <a:cs typeface="宋体" charset="0"/>
              </a:rPr>
              <a:t>所代表的</a:t>
            </a:r>
            <a:r>
              <a:rPr lang="en-US" sz="1400">
                <a:latin typeface="宋体" charset="0"/>
                <a:ea typeface="宋体" charset="0"/>
                <a:cs typeface="宋体" charset="0"/>
              </a:rPr>
              <a:t>水域</a:t>
            </a:r>
            <a:r>
              <a:rPr lang="zh-CN" altLang="en-US" sz="1400">
                <a:latin typeface="宋体" charset="0"/>
                <a:ea typeface="宋体" charset="0"/>
                <a:cs typeface="宋体" charset="0"/>
              </a:rPr>
              <a:t>里，</a:t>
            </a:r>
            <a:r>
              <a:rPr lang="en-US" sz="1400">
                <a:latin typeface="宋体" charset="0"/>
                <a:ea typeface="宋体" charset="0"/>
                <a:cs typeface="宋体" charset="0"/>
              </a:rPr>
              <a:t>写</a:t>
            </a:r>
            <a:r>
              <a:rPr lang="zh-CN" altLang="en-US" sz="1400">
                <a:latin typeface="宋体" charset="0"/>
                <a:ea typeface="宋体" charset="0"/>
                <a:cs typeface="宋体" charset="0"/>
              </a:rPr>
              <a:t>上“红”，</a:t>
            </a:r>
            <a:r>
              <a:rPr lang="en-US" sz="1400">
                <a:latin typeface="宋体" charset="0"/>
                <a:ea typeface="宋体" charset="0"/>
                <a:cs typeface="宋体" charset="0"/>
              </a:rPr>
              <a:t>代表红海。 </a:t>
            </a:r>
            <a:endParaRPr lang="en-US" altLang="zh-CN" sz="1400" i="1">
              <a:latin typeface="宋体" charset="0"/>
              <a:ea typeface="宋体" charset="0"/>
              <a:cs typeface="宋体" charset="0"/>
            </a:endParaRPr>
          </a:p>
          <a:p>
            <a:pPr>
              <a:defRPr/>
            </a:pPr>
            <a:endParaRPr lang="zh-CN" altLang="en-US" sz="1400">
              <a:latin typeface="宋体" charset="0"/>
              <a:ea typeface="宋体" charset="0"/>
              <a:cs typeface="宋体" charset="0"/>
            </a:endParaRPr>
          </a:p>
          <a:p>
            <a:pPr>
              <a:defRPr/>
            </a:pPr>
            <a:r>
              <a:rPr lang="zh-CN" altLang="en-US" sz="1400">
                <a:ea typeface="宋体" charset="0"/>
                <a:cs typeface="宋体" charset="0"/>
              </a:rPr>
              <a:t>                                                                         </a:t>
            </a:r>
          </a:p>
        </p:txBody>
      </p:sp>
      <p:sp>
        <p:nvSpPr>
          <p:cNvPr id="39973" name="Text Box 37"/>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sp>
        <p:nvSpPr>
          <p:cNvPr id="39974" name="Text Box 38"/>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15</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Line 2"/>
          <p:cNvSpPr>
            <a:spLocks noChangeShapeType="1"/>
          </p:cNvSpPr>
          <p:nvPr/>
        </p:nvSpPr>
        <p:spPr bwMode="auto">
          <a:xfrm>
            <a:off x="476250" y="1363663"/>
            <a:ext cx="57610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40291" name="Rectangle 3"/>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140292" name="Line 4"/>
          <p:cNvSpPr>
            <a:spLocks noChangeShapeType="1"/>
          </p:cNvSpPr>
          <p:nvPr/>
        </p:nvSpPr>
        <p:spPr bwMode="auto">
          <a:xfrm>
            <a:off x="6248400" y="1371600"/>
            <a:ext cx="0" cy="792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40294" name="Line 6"/>
          <p:cNvSpPr>
            <a:spLocks noChangeShapeType="1"/>
          </p:cNvSpPr>
          <p:nvPr/>
        </p:nvSpPr>
        <p:spPr bwMode="auto">
          <a:xfrm>
            <a:off x="476250" y="2768600"/>
            <a:ext cx="57594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40295" name="Rectangle 7"/>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140296" name="Line 8"/>
          <p:cNvSpPr>
            <a:spLocks noChangeShapeType="1"/>
          </p:cNvSpPr>
          <p:nvPr/>
        </p:nvSpPr>
        <p:spPr bwMode="auto">
          <a:xfrm flipV="1">
            <a:off x="476250" y="3860800"/>
            <a:ext cx="57594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40297" name="Rectangle 9"/>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140298" name="Rectangle 10"/>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140299" name="Rectangle 11"/>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140300" name="Line 12"/>
          <p:cNvSpPr>
            <a:spLocks noChangeShapeType="1"/>
          </p:cNvSpPr>
          <p:nvPr/>
        </p:nvSpPr>
        <p:spPr bwMode="auto">
          <a:xfrm flipV="1">
            <a:off x="457200" y="9296400"/>
            <a:ext cx="5791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40301" name="Rectangle 13"/>
          <p:cNvSpPr>
            <a:spLocks noChangeArrowheads="1"/>
          </p:cNvSpPr>
          <p:nvPr/>
        </p:nvSpPr>
        <p:spPr bwMode="auto">
          <a:xfrm>
            <a:off x="990600" y="381000"/>
            <a:ext cx="46799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125000"/>
              </a:lnSpc>
              <a:defRPr/>
            </a:pPr>
            <a:r>
              <a:rPr lang="zh-CN" altLang="en-US" sz="2000" b="1">
                <a:latin typeface="黑体" charset="0"/>
                <a:ea typeface="黑体" charset="0"/>
                <a:cs typeface="黑体" charset="0"/>
              </a:rPr>
              <a:t>第二章：搭建历史舞台----</a:t>
            </a:r>
          </a:p>
          <a:p>
            <a:pPr algn="ctr">
              <a:lnSpc>
                <a:spcPct val="125000"/>
              </a:lnSpc>
              <a:defRPr/>
            </a:pPr>
            <a:r>
              <a:rPr lang="zh-CN" altLang="en-US" sz="2000" b="1">
                <a:latin typeface="黑体" charset="0"/>
                <a:ea typeface="黑体" charset="0"/>
                <a:cs typeface="黑体" charset="0"/>
              </a:rPr>
              <a:t>绘制古代近东的地图</a:t>
            </a:r>
            <a:endParaRPr lang="zh-CN" altLang="en-US" sz="2000">
              <a:latin typeface="黑体" charset="0"/>
              <a:ea typeface="黑体" charset="0"/>
              <a:cs typeface="黑体" charset="0"/>
            </a:endParaRPr>
          </a:p>
          <a:p>
            <a:pPr>
              <a:defRPr/>
            </a:pPr>
            <a:r>
              <a:rPr lang="zh-CN" altLang="en-US" sz="1400">
                <a:ea typeface="宋体" charset="0"/>
                <a:cs typeface="宋体" charset="0"/>
              </a:rPr>
              <a:t>                                                                         </a:t>
            </a:r>
          </a:p>
        </p:txBody>
      </p:sp>
      <p:sp>
        <p:nvSpPr>
          <p:cNvPr id="140302" name="Rectangle 14"/>
          <p:cNvSpPr>
            <a:spLocks noChangeArrowheads="1"/>
          </p:cNvSpPr>
          <p:nvPr/>
        </p:nvSpPr>
        <p:spPr bwMode="auto">
          <a:xfrm>
            <a:off x="685800" y="1371600"/>
            <a:ext cx="540067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latin typeface="宋体" charset="0"/>
                <a:ea typeface="宋体" charset="0"/>
                <a:cs typeface="宋体" charset="0"/>
              </a:rPr>
              <a:t>6. </a:t>
            </a:r>
            <a:r>
              <a:rPr lang="en-US" sz="1400">
                <a:latin typeface="宋体" charset="0"/>
                <a:ea typeface="宋体" charset="0"/>
                <a:cs typeface="宋体" charset="0"/>
              </a:rPr>
              <a:t>接下来</a:t>
            </a:r>
            <a:r>
              <a:rPr lang="zh-CN" altLang="en-US" sz="1400">
                <a:latin typeface="宋体" charset="0"/>
                <a:ea typeface="宋体" charset="0"/>
                <a:cs typeface="宋体" charset="0"/>
              </a:rPr>
              <a:t>，在兔子耳朵的上方，</a:t>
            </a:r>
            <a:r>
              <a:rPr lang="en-US" sz="1400">
                <a:latin typeface="宋体" charset="0"/>
                <a:ea typeface="宋体" charset="0"/>
                <a:cs typeface="宋体" charset="0"/>
              </a:rPr>
              <a:t>牧人</a:t>
            </a:r>
            <a:r>
              <a:rPr lang="zh-CN" altLang="en-US" sz="1400">
                <a:latin typeface="宋体" charset="0"/>
                <a:ea typeface="宋体" charset="0"/>
                <a:cs typeface="宋体" charset="0"/>
              </a:rPr>
              <a:t>杖头弯曲的</a:t>
            </a:r>
            <a:r>
              <a:rPr lang="en-US" sz="1400">
                <a:latin typeface="宋体" charset="0"/>
                <a:ea typeface="宋体" charset="0"/>
                <a:cs typeface="宋体" charset="0"/>
              </a:rPr>
              <a:t>勾形之下</a:t>
            </a:r>
            <a:r>
              <a:rPr lang="zh-CN" altLang="en-US" sz="1400">
                <a:latin typeface="宋体" charset="0"/>
                <a:ea typeface="宋体" charset="0"/>
                <a:cs typeface="宋体" charset="0"/>
              </a:rPr>
              <a:t>，</a:t>
            </a:r>
            <a:r>
              <a:rPr lang="en-US" sz="1400">
                <a:latin typeface="宋体" charset="0"/>
                <a:ea typeface="宋体" charset="0"/>
                <a:cs typeface="宋体" charset="0"/>
              </a:rPr>
              <a:t>画</a:t>
            </a:r>
            <a:r>
              <a:rPr lang="zh-CN" altLang="en-US" sz="1400">
                <a:latin typeface="宋体" charset="0"/>
                <a:ea typeface="宋体" charset="0"/>
                <a:cs typeface="宋体" charset="0"/>
              </a:rPr>
              <a:t>上</a:t>
            </a:r>
            <a:r>
              <a:rPr lang="zh-CN" altLang="en-US" sz="1400" b="1" i="1">
                <a:latin typeface="宋体" charset="0"/>
                <a:ea typeface="宋体" charset="0"/>
                <a:cs typeface="宋体" charset="0"/>
              </a:rPr>
              <a:t>两个椭圆形</a:t>
            </a:r>
            <a:r>
              <a:rPr lang="en-US" altLang="zh-CN" sz="1400">
                <a:latin typeface="宋体" charset="0"/>
                <a:ea typeface="宋体" charset="0"/>
                <a:cs typeface="宋体" charset="0"/>
              </a:rPr>
              <a:t>, </a:t>
            </a:r>
            <a:r>
              <a:rPr lang="zh-CN" altLang="en-US" sz="1400">
                <a:latin typeface="宋体" charset="0"/>
                <a:ea typeface="宋体" charset="0"/>
                <a:cs typeface="宋体" charset="0"/>
              </a:rPr>
              <a:t>较小的椭圆形在上，较</a:t>
            </a:r>
            <a:r>
              <a:rPr lang="en-US" sz="1400">
                <a:latin typeface="宋体" charset="0"/>
                <a:ea typeface="宋体" charset="0"/>
                <a:cs typeface="宋体" charset="0"/>
              </a:rPr>
              <a:t>大的</a:t>
            </a:r>
            <a:r>
              <a:rPr lang="zh-CN" altLang="en-US" sz="1400">
                <a:latin typeface="宋体" charset="0"/>
                <a:ea typeface="宋体" charset="0"/>
                <a:cs typeface="宋体" charset="0"/>
              </a:rPr>
              <a:t>椭圆形在下，两个椭圆形之间</a:t>
            </a:r>
            <a:r>
              <a:rPr lang="en-US" sz="1400">
                <a:latin typeface="宋体" charset="0"/>
                <a:ea typeface="宋体" charset="0"/>
                <a:cs typeface="宋体" charset="0"/>
              </a:rPr>
              <a:t>以一条短线连接</a:t>
            </a:r>
            <a:r>
              <a:rPr lang="zh-CN" altLang="en-US">
                <a:latin typeface="宋体" charset="0"/>
                <a:ea typeface="宋体" charset="0"/>
                <a:cs typeface="宋体" charset="0"/>
              </a:rPr>
              <a:t>。</a:t>
            </a:r>
            <a:r>
              <a:rPr lang="en-US" sz="1400">
                <a:latin typeface="宋体" charset="0"/>
                <a:ea typeface="宋体" charset="0"/>
                <a:cs typeface="宋体" charset="0"/>
              </a:rPr>
              <a:t>在</a:t>
            </a:r>
            <a:r>
              <a:rPr lang="zh-CN" altLang="en-US" sz="1400">
                <a:latin typeface="宋体" charset="0"/>
                <a:ea typeface="宋体" charset="0"/>
                <a:cs typeface="宋体" charset="0"/>
              </a:rPr>
              <a:t>较</a:t>
            </a:r>
            <a:r>
              <a:rPr lang="en-US" sz="1400">
                <a:latin typeface="宋体" charset="0"/>
                <a:ea typeface="宋体" charset="0"/>
                <a:cs typeface="宋体" charset="0"/>
              </a:rPr>
              <a:t>小的</a:t>
            </a:r>
            <a:r>
              <a:rPr lang="zh-CN" altLang="en-US" sz="1400">
                <a:latin typeface="宋体" charset="0"/>
                <a:ea typeface="宋体" charset="0"/>
                <a:cs typeface="宋体" charset="0"/>
              </a:rPr>
              <a:t>椭圆形旁边</a:t>
            </a:r>
            <a:r>
              <a:rPr lang="en-US" sz="1400">
                <a:latin typeface="宋体" charset="0"/>
                <a:ea typeface="宋体" charset="0"/>
                <a:cs typeface="宋体" charset="0"/>
              </a:rPr>
              <a:t>标</a:t>
            </a:r>
            <a:r>
              <a:rPr lang="zh-CN" altLang="en-US" sz="1400">
                <a:latin typeface="宋体" charset="0"/>
                <a:ea typeface="宋体" charset="0"/>
                <a:cs typeface="宋体" charset="0"/>
              </a:rPr>
              <a:t>上“加”，</a:t>
            </a:r>
            <a:r>
              <a:rPr lang="en-US" sz="1400">
                <a:latin typeface="宋体" charset="0"/>
                <a:ea typeface="宋体" charset="0"/>
                <a:cs typeface="宋体" charset="0"/>
              </a:rPr>
              <a:t>代表</a:t>
            </a:r>
            <a:r>
              <a:rPr lang="zh-CN" altLang="en-US" sz="1400">
                <a:latin typeface="宋体" charset="0"/>
                <a:ea typeface="宋体" charset="0"/>
                <a:cs typeface="宋体" charset="0"/>
              </a:rPr>
              <a:t>加利利海；较</a:t>
            </a:r>
            <a:r>
              <a:rPr lang="en-US" sz="1400">
                <a:latin typeface="宋体" charset="0"/>
                <a:ea typeface="宋体" charset="0"/>
                <a:cs typeface="宋体" charset="0"/>
              </a:rPr>
              <a:t>大的</a:t>
            </a:r>
            <a:r>
              <a:rPr lang="zh-CN" altLang="en-US" sz="1400">
                <a:latin typeface="宋体" charset="0"/>
                <a:ea typeface="宋体" charset="0"/>
                <a:cs typeface="宋体" charset="0"/>
              </a:rPr>
              <a:t>椭圆形旁边</a:t>
            </a:r>
            <a:r>
              <a:rPr lang="en-US" sz="1400">
                <a:latin typeface="宋体" charset="0"/>
                <a:ea typeface="宋体" charset="0"/>
                <a:cs typeface="宋体" charset="0"/>
              </a:rPr>
              <a:t>标</a:t>
            </a:r>
            <a:r>
              <a:rPr lang="zh-CN" altLang="en-US" sz="1400">
                <a:latin typeface="宋体" charset="0"/>
                <a:ea typeface="宋体" charset="0"/>
                <a:cs typeface="宋体" charset="0"/>
              </a:rPr>
              <a:t>上“死”，</a:t>
            </a:r>
            <a:r>
              <a:rPr lang="en-US" sz="1400">
                <a:latin typeface="宋体" charset="0"/>
                <a:ea typeface="宋体" charset="0"/>
                <a:cs typeface="宋体" charset="0"/>
              </a:rPr>
              <a:t>代表</a:t>
            </a:r>
            <a:r>
              <a:rPr lang="zh-CN" altLang="en-US" sz="1400">
                <a:latin typeface="宋体" charset="0"/>
                <a:ea typeface="宋体" charset="0"/>
                <a:cs typeface="宋体" charset="0"/>
              </a:rPr>
              <a:t>死海。</a:t>
            </a:r>
            <a:r>
              <a:rPr lang="en-US" sz="1400">
                <a:latin typeface="宋体" charset="0"/>
                <a:ea typeface="宋体" charset="0"/>
                <a:cs typeface="宋体" charset="0"/>
              </a:rPr>
              <a:t>连接</a:t>
            </a:r>
            <a:r>
              <a:rPr lang="zh-CN" altLang="en-US" sz="1400">
                <a:latin typeface="宋体" charset="0"/>
                <a:ea typeface="宋体" charset="0"/>
                <a:cs typeface="宋体" charset="0"/>
              </a:rPr>
              <a:t>这两个椭圆形</a:t>
            </a:r>
            <a:r>
              <a:rPr lang="en-US" sz="1400">
                <a:latin typeface="宋体" charset="0"/>
                <a:ea typeface="宋体" charset="0"/>
                <a:cs typeface="宋体" charset="0"/>
              </a:rPr>
              <a:t>的</a:t>
            </a:r>
            <a:r>
              <a:rPr lang="zh-CN" altLang="en-US" sz="1400">
                <a:latin typeface="宋体" charset="0"/>
                <a:ea typeface="宋体" charset="0"/>
                <a:cs typeface="宋体" charset="0"/>
              </a:rPr>
              <a:t>短</a:t>
            </a:r>
            <a:r>
              <a:rPr lang="en-US" sz="1400">
                <a:latin typeface="宋体" charset="0"/>
                <a:ea typeface="宋体" charset="0"/>
                <a:cs typeface="宋体" charset="0"/>
              </a:rPr>
              <a:t>线</a:t>
            </a:r>
            <a:r>
              <a:rPr lang="zh-CN" altLang="en-US" sz="1400">
                <a:latin typeface="宋体" charset="0"/>
                <a:ea typeface="宋体" charset="0"/>
                <a:cs typeface="宋体" charset="0"/>
              </a:rPr>
              <a:t>是约旦河。圣经历史舞台的六道水域就绘在你的地图上了。</a:t>
            </a:r>
            <a:endParaRPr lang="en-US" altLang="zh-CN" sz="1400">
              <a:latin typeface="宋体" charset="0"/>
              <a:ea typeface="宋体" charset="0"/>
              <a:cs typeface="宋体" charset="0"/>
            </a:endParaRPr>
          </a:p>
          <a:p>
            <a:pPr>
              <a:defRPr/>
            </a:pPr>
            <a:r>
              <a:rPr lang="zh-CN" altLang="en-US" sz="1400">
                <a:ea typeface="宋体" charset="0"/>
                <a:cs typeface="宋体" charset="0"/>
              </a:rPr>
              <a:t>                                                                         </a:t>
            </a:r>
          </a:p>
        </p:txBody>
      </p:sp>
      <p:sp>
        <p:nvSpPr>
          <p:cNvPr id="140303" name="Rectangle 15"/>
          <p:cNvSpPr>
            <a:spLocks noChangeArrowheads="1"/>
          </p:cNvSpPr>
          <p:nvPr/>
        </p:nvSpPr>
        <p:spPr bwMode="auto">
          <a:xfrm>
            <a:off x="685800" y="2819400"/>
            <a:ext cx="540067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7. </a:t>
            </a:r>
            <a:r>
              <a:rPr lang="zh-CN" altLang="en-US" sz="1400">
                <a:latin typeface="宋体" charset="0"/>
                <a:ea typeface="宋体" charset="0"/>
                <a:cs typeface="宋体" charset="0"/>
              </a:rPr>
              <a:t>现在我们绘制陆上的地点：</a:t>
            </a:r>
            <a:r>
              <a:rPr lang="zh-CN" altLang="en-US" sz="1400" b="1" i="1">
                <a:latin typeface="黑体" charset="0"/>
                <a:ea typeface="黑体" charset="0"/>
                <a:cs typeface="黑体" charset="0"/>
              </a:rPr>
              <a:t>只有10个地点</a:t>
            </a:r>
            <a:r>
              <a:rPr lang="zh-CN" altLang="en-US" sz="1400">
                <a:latin typeface="宋体" charset="0"/>
                <a:ea typeface="宋体" charset="0"/>
                <a:cs typeface="宋体" charset="0"/>
              </a:rPr>
              <a:t>。在</a:t>
            </a:r>
            <a:r>
              <a:rPr lang="en-US" sz="1400">
                <a:latin typeface="宋体" charset="0"/>
                <a:ea typeface="宋体" charset="0"/>
                <a:cs typeface="宋体" charset="0"/>
              </a:rPr>
              <a:t>地图</a:t>
            </a:r>
            <a:r>
              <a:rPr lang="zh-CN" altLang="en-US" sz="1400">
                <a:latin typeface="宋体" charset="0"/>
                <a:ea typeface="宋体" charset="0"/>
                <a:cs typeface="宋体" charset="0"/>
              </a:rPr>
              <a:t>顶端的</a:t>
            </a:r>
            <a:r>
              <a:rPr lang="en-US" sz="1400">
                <a:latin typeface="宋体" charset="0"/>
                <a:ea typeface="宋体" charset="0"/>
                <a:cs typeface="宋体" charset="0"/>
              </a:rPr>
              <a:t>中部</a:t>
            </a:r>
            <a:r>
              <a:rPr lang="en-US" altLang="zh-CN" sz="1400">
                <a:latin typeface="宋体" charset="0"/>
                <a:ea typeface="宋体" charset="0"/>
                <a:cs typeface="宋体" charset="0"/>
              </a:rPr>
              <a:t>, </a:t>
            </a:r>
            <a:r>
              <a:rPr lang="en-US" sz="1400">
                <a:latin typeface="宋体" charset="0"/>
                <a:ea typeface="宋体" charset="0"/>
                <a:cs typeface="宋体" charset="0"/>
              </a:rPr>
              <a:t>写</a:t>
            </a:r>
            <a:r>
              <a:rPr lang="zh-CN" altLang="en-US" sz="1400">
                <a:latin typeface="宋体" charset="0"/>
                <a:ea typeface="宋体" charset="0"/>
                <a:cs typeface="宋体" charset="0"/>
              </a:rPr>
              <a:t>上“</a:t>
            </a:r>
            <a:r>
              <a:rPr lang="en-US" altLang="zh-CN" sz="1400">
                <a:latin typeface="宋体" charset="0"/>
                <a:ea typeface="宋体" charset="0"/>
                <a:cs typeface="宋体" charset="0"/>
              </a:rPr>
              <a:t>10</a:t>
            </a:r>
            <a:r>
              <a:rPr lang="en-US" sz="1400">
                <a:latin typeface="宋体" charset="0"/>
                <a:ea typeface="宋体" charset="0"/>
                <a:cs typeface="宋体" charset="0"/>
              </a:rPr>
              <a:t>个</a:t>
            </a:r>
            <a:r>
              <a:rPr lang="zh-CN" altLang="en-US" sz="1400">
                <a:latin typeface="宋体" charset="0"/>
                <a:ea typeface="宋体" charset="0"/>
                <a:cs typeface="宋体" charset="0"/>
              </a:rPr>
              <a:t>地点” </a:t>
            </a:r>
            <a:r>
              <a:rPr lang="en-US" sz="1400">
                <a:latin typeface="宋体" charset="0"/>
                <a:ea typeface="宋体" charset="0"/>
                <a:cs typeface="宋体" charset="0"/>
              </a:rPr>
              <a:t> </a:t>
            </a:r>
            <a:r>
              <a:rPr lang="zh-CN" altLang="en-US" sz="1400">
                <a:latin typeface="宋体" charset="0"/>
                <a:ea typeface="宋体" charset="0"/>
                <a:cs typeface="宋体" charset="0"/>
              </a:rPr>
              <a:t>。</a:t>
            </a:r>
            <a:r>
              <a:rPr lang="en-US" sz="1400">
                <a:latin typeface="宋体" charset="0"/>
                <a:ea typeface="宋体" charset="0"/>
                <a:cs typeface="宋体" charset="0"/>
              </a:rPr>
              <a:t>在</a:t>
            </a:r>
            <a:r>
              <a:rPr lang="zh-CN" altLang="en-US" sz="1400">
                <a:latin typeface="宋体" charset="0"/>
                <a:ea typeface="宋体" charset="0"/>
                <a:cs typeface="宋体" charset="0"/>
              </a:rPr>
              <a:t>“</a:t>
            </a:r>
            <a:r>
              <a:rPr lang="en-US" altLang="zh-CN" sz="1400">
                <a:latin typeface="宋体" charset="0"/>
                <a:ea typeface="宋体" charset="0"/>
                <a:cs typeface="宋体" charset="0"/>
              </a:rPr>
              <a:t>10</a:t>
            </a:r>
            <a:r>
              <a:rPr lang="en-US" sz="1400">
                <a:latin typeface="宋体" charset="0"/>
                <a:ea typeface="宋体" charset="0"/>
                <a:cs typeface="宋体" charset="0"/>
              </a:rPr>
              <a:t>个</a:t>
            </a:r>
            <a:r>
              <a:rPr lang="zh-CN" altLang="en-US" sz="1400">
                <a:latin typeface="宋体" charset="0"/>
                <a:ea typeface="宋体" charset="0"/>
                <a:cs typeface="宋体" charset="0"/>
              </a:rPr>
              <a:t>地点”</a:t>
            </a:r>
            <a:r>
              <a:rPr lang="en-US" sz="1400">
                <a:latin typeface="宋体" charset="0"/>
                <a:ea typeface="宋体" charset="0"/>
                <a:cs typeface="宋体" charset="0"/>
              </a:rPr>
              <a:t>之下</a:t>
            </a:r>
            <a:r>
              <a:rPr lang="en-US" altLang="zh-CN" sz="1400">
                <a:latin typeface="宋体" charset="0"/>
                <a:ea typeface="宋体" charset="0"/>
                <a:cs typeface="宋体" charset="0"/>
              </a:rPr>
              <a:t>, </a:t>
            </a:r>
            <a:r>
              <a:rPr lang="en-US" sz="1400">
                <a:latin typeface="宋体" charset="0"/>
                <a:ea typeface="宋体" charset="0"/>
                <a:cs typeface="宋体" charset="0"/>
              </a:rPr>
              <a:t>南北折线的右边</a:t>
            </a:r>
            <a:r>
              <a:rPr lang="en-US" altLang="zh-CN" sz="1400">
                <a:latin typeface="宋体" charset="0"/>
                <a:ea typeface="宋体" charset="0"/>
                <a:cs typeface="宋体" charset="0"/>
              </a:rPr>
              <a:t>, </a:t>
            </a:r>
            <a:r>
              <a:rPr lang="en-US" sz="1400">
                <a:latin typeface="宋体" charset="0"/>
                <a:ea typeface="宋体" charset="0"/>
                <a:cs typeface="宋体" charset="0"/>
              </a:rPr>
              <a:t>写</a:t>
            </a:r>
            <a:r>
              <a:rPr lang="zh-CN" altLang="en-US" sz="1400">
                <a:latin typeface="宋体" charset="0"/>
                <a:ea typeface="宋体" charset="0"/>
                <a:cs typeface="宋体" charset="0"/>
              </a:rPr>
              <a:t>上数字“</a:t>
            </a:r>
            <a:r>
              <a:rPr lang="en-US" altLang="zh-CN" sz="1400">
                <a:latin typeface="宋体" charset="0"/>
                <a:ea typeface="宋体" charset="0"/>
                <a:cs typeface="宋体" charset="0"/>
              </a:rPr>
              <a:t>4”</a:t>
            </a:r>
            <a:r>
              <a:rPr lang="zh-CN" altLang="en-US" sz="1400">
                <a:latin typeface="宋体" charset="0"/>
                <a:ea typeface="宋体" charset="0"/>
                <a:cs typeface="宋体" charset="0"/>
              </a:rPr>
              <a:t>和一个向东</a:t>
            </a:r>
            <a:r>
              <a:rPr lang="en-US" sz="1400">
                <a:latin typeface="宋体" charset="0"/>
                <a:ea typeface="宋体" charset="0"/>
                <a:cs typeface="宋体" charset="0"/>
              </a:rPr>
              <a:t>的箭头</a:t>
            </a:r>
            <a:r>
              <a:rPr lang="zh-CN" altLang="en-US" sz="1400">
                <a:latin typeface="宋体" charset="0"/>
                <a:ea typeface="宋体" charset="0"/>
                <a:cs typeface="宋体" charset="0"/>
              </a:rPr>
              <a:t>（即指向</a:t>
            </a:r>
            <a:r>
              <a:rPr lang="en-US" sz="1400">
                <a:latin typeface="宋体" charset="0"/>
                <a:ea typeface="宋体" charset="0"/>
                <a:cs typeface="宋体" charset="0"/>
              </a:rPr>
              <a:t>右</a:t>
            </a:r>
            <a:r>
              <a:rPr lang="zh-CN" altLang="en-US" sz="1400">
                <a:latin typeface="宋体" charset="0"/>
                <a:ea typeface="宋体" charset="0"/>
                <a:cs typeface="宋体" charset="0"/>
              </a:rPr>
              <a:t>侧的箭头）；南北折线</a:t>
            </a:r>
            <a:r>
              <a:rPr lang="en-US" sz="1400">
                <a:latin typeface="宋体" charset="0"/>
                <a:ea typeface="宋体" charset="0"/>
                <a:cs typeface="宋体" charset="0"/>
              </a:rPr>
              <a:t>左边</a:t>
            </a:r>
            <a:r>
              <a:rPr lang="en-US" altLang="zh-CN" sz="1400">
                <a:latin typeface="宋体" charset="0"/>
                <a:ea typeface="宋体" charset="0"/>
                <a:cs typeface="宋体" charset="0"/>
              </a:rPr>
              <a:t>, </a:t>
            </a:r>
            <a:r>
              <a:rPr lang="en-US" sz="1400">
                <a:latin typeface="宋体" charset="0"/>
                <a:ea typeface="宋体" charset="0"/>
                <a:cs typeface="宋体" charset="0"/>
              </a:rPr>
              <a:t>写</a:t>
            </a:r>
            <a:r>
              <a:rPr lang="zh-CN" altLang="en-US" sz="1400">
                <a:latin typeface="宋体" charset="0"/>
                <a:ea typeface="宋体" charset="0"/>
                <a:cs typeface="宋体" charset="0"/>
              </a:rPr>
              <a:t>上数字“</a:t>
            </a:r>
            <a:r>
              <a:rPr lang="en-US" altLang="zh-CN" sz="1400">
                <a:latin typeface="宋体" charset="0"/>
                <a:ea typeface="宋体" charset="0"/>
                <a:cs typeface="宋体" charset="0"/>
              </a:rPr>
              <a:t>6”</a:t>
            </a:r>
            <a:r>
              <a:rPr lang="zh-CN" altLang="en-US" sz="1400">
                <a:latin typeface="宋体" charset="0"/>
                <a:ea typeface="宋体" charset="0"/>
                <a:cs typeface="宋体" charset="0"/>
              </a:rPr>
              <a:t>和</a:t>
            </a:r>
            <a:r>
              <a:rPr lang="en-US" sz="1400">
                <a:latin typeface="宋体" charset="0"/>
                <a:ea typeface="宋体" charset="0"/>
                <a:cs typeface="宋体" charset="0"/>
              </a:rPr>
              <a:t>向</a:t>
            </a:r>
            <a:r>
              <a:rPr lang="zh-CN" altLang="en-US" sz="1400">
                <a:latin typeface="宋体" charset="0"/>
                <a:ea typeface="宋体" charset="0"/>
                <a:cs typeface="宋体" charset="0"/>
              </a:rPr>
              <a:t>西</a:t>
            </a:r>
            <a:r>
              <a:rPr lang="en-US" sz="1400">
                <a:latin typeface="宋体" charset="0"/>
                <a:ea typeface="宋体" charset="0"/>
                <a:cs typeface="宋体" charset="0"/>
              </a:rPr>
              <a:t>的箭头。</a:t>
            </a:r>
            <a:r>
              <a:rPr lang="en-US">
                <a:ea typeface="PMingLiU" charset="0"/>
                <a:cs typeface="PMingLiU" charset="0"/>
              </a:rPr>
              <a:t> </a:t>
            </a:r>
            <a:endParaRPr lang="en-US" altLang="zh-CN" sz="1400" i="1">
              <a:latin typeface="宋体" charset="0"/>
              <a:ea typeface="宋体" charset="0"/>
              <a:cs typeface="宋体" charset="0"/>
            </a:endParaRPr>
          </a:p>
          <a:p>
            <a:pPr>
              <a:defRPr/>
            </a:pPr>
            <a:endParaRPr lang="zh-CN" altLang="en-US" sz="1400">
              <a:latin typeface="宋体" charset="0"/>
              <a:ea typeface="宋体" charset="0"/>
              <a:cs typeface="宋体" charset="0"/>
            </a:endParaRPr>
          </a:p>
          <a:p>
            <a:pPr>
              <a:defRPr/>
            </a:pPr>
            <a:r>
              <a:rPr lang="zh-CN" altLang="en-US" sz="1400">
                <a:ea typeface="宋体" charset="0"/>
                <a:cs typeface="宋体" charset="0"/>
              </a:rPr>
              <a:t>                                                                         </a:t>
            </a:r>
          </a:p>
        </p:txBody>
      </p:sp>
      <p:sp>
        <p:nvSpPr>
          <p:cNvPr id="140304" name="Line 16"/>
          <p:cNvSpPr>
            <a:spLocks noChangeShapeType="1"/>
          </p:cNvSpPr>
          <p:nvPr/>
        </p:nvSpPr>
        <p:spPr bwMode="auto">
          <a:xfrm>
            <a:off x="476250" y="1363663"/>
            <a:ext cx="0" cy="79581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40305" name="Line 17"/>
          <p:cNvSpPr>
            <a:spLocks noChangeShapeType="1"/>
          </p:cNvSpPr>
          <p:nvPr/>
        </p:nvSpPr>
        <p:spPr bwMode="auto">
          <a:xfrm>
            <a:off x="457200" y="5486400"/>
            <a:ext cx="5791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40306" name="Line 18"/>
          <p:cNvSpPr>
            <a:spLocks noChangeShapeType="1"/>
          </p:cNvSpPr>
          <p:nvPr/>
        </p:nvSpPr>
        <p:spPr bwMode="auto">
          <a:xfrm flipV="1">
            <a:off x="476250" y="6904038"/>
            <a:ext cx="5761038"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40307" name="Line 19"/>
          <p:cNvSpPr>
            <a:spLocks noChangeShapeType="1"/>
          </p:cNvSpPr>
          <p:nvPr/>
        </p:nvSpPr>
        <p:spPr bwMode="auto">
          <a:xfrm flipH="1">
            <a:off x="476250" y="8307388"/>
            <a:ext cx="57610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40308" name="Rectangle 20"/>
          <p:cNvSpPr>
            <a:spLocks noChangeArrowheads="1"/>
          </p:cNvSpPr>
          <p:nvPr/>
        </p:nvSpPr>
        <p:spPr bwMode="auto">
          <a:xfrm>
            <a:off x="685800" y="5715000"/>
            <a:ext cx="55435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9. </a:t>
            </a:r>
            <a:r>
              <a:rPr lang="en-US" sz="1400">
                <a:latin typeface="宋体" charset="0"/>
                <a:ea typeface="宋体" charset="0"/>
                <a:cs typeface="宋体" charset="0"/>
              </a:rPr>
              <a:t>我们现在</a:t>
            </a:r>
            <a:r>
              <a:rPr lang="zh-CN" altLang="en-US" sz="1400">
                <a:latin typeface="宋体" charset="0"/>
                <a:ea typeface="宋体" charset="0"/>
                <a:cs typeface="宋体" charset="0"/>
              </a:rPr>
              <a:t>绘制</a:t>
            </a:r>
            <a:r>
              <a:rPr lang="en-US" sz="1400">
                <a:latin typeface="宋体" charset="0"/>
                <a:ea typeface="宋体" charset="0"/>
                <a:cs typeface="宋体" charset="0"/>
              </a:rPr>
              <a:t>西边的</a:t>
            </a:r>
            <a:r>
              <a:rPr lang="en-US" altLang="zh-CN" sz="1400">
                <a:latin typeface="宋体" charset="0"/>
                <a:ea typeface="宋体" charset="0"/>
                <a:cs typeface="宋体" charset="0"/>
              </a:rPr>
              <a:t>6</a:t>
            </a:r>
            <a:r>
              <a:rPr lang="en-US" sz="1400">
                <a:latin typeface="宋体" charset="0"/>
                <a:ea typeface="宋体" charset="0"/>
                <a:cs typeface="宋体" charset="0"/>
              </a:rPr>
              <a:t>个</a:t>
            </a:r>
            <a:r>
              <a:rPr lang="zh-CN" altLang="en-US" sz="1400">
                <a:latin typeface="宋体" charset="0"/>
                <a:ea typeface="宋体" charset="0"/>
                <a:cs typeface="宋体" charset="0"/>
              </a:rPr>
              <a:t>地点。首先</a:t>
            </a:r>
            <a:r>
              <a:rPr lang="en-US" sz="1400">
                <a:latin typeface="宋体" charset="0"/>
                <a:ea typeface="宋体" charset="0"/>
                <a:cs typeface="宋体" charset="0"/>
              </a:rPr>
              <a:t>在</a:t>
            </a:r>
            <a:r>
              <a:rPr lang="zh-CN" altLang="en-US" sz="1400">
                <a:latin typeface="宋体" charset="0"/>
                <a:ea typeface="宋体" charset="0"/>
                <a:cs typeface="宋体" charset="0"/>
              </a:rPr>
              <a:t>加利利海</a:t>
            </a:r>
            <a:r>
              <a:rPr lang="en-US" sz="1400">
                <a:latin typeface="宋体" charset="0"/>
                <a:ea typeface="宋体" charset="0"/>
                <a:cs typeface="宋体" charset="0"/>
              </a:rPr>
              <a:t>和地中海之间</a:t>
            </a:r>
            <a:r>
              <a:rPr lang="zh-CN" altLang="en-US" sz="1400">
                <a:latin typeface="宋体" charset="0"/>
                <a:ea typeface="宋体" charset="0"/>
                <a:cs typeface="宋体" charset="0"/>
              </a:rPr>
              <a:t>标上“迦”，</a:t>
            </a:r>
            <a:r>
              <a:rPr lang="en-US" sz="1400">
                <a:latin typeface="宋体" charset="0"/>
                <a:ea typeface="宋体" charset="0"/>
                <a:cs typeface="宋体" charset="0"/>
              </a:rPr>
              <a:t>代表“</a:t>
            </a:r>
            <a:r>
              <a:rPr lang="zh-CN" altLang="en-US" sz="1400">
                <a:latin typeface="宋体" charset="0"/>
                <a:ea typeface="宋体" charset="0"/>
                <a:cs typeface="宋体" charset="0"/>
              </a:rPr>
              <a:t>迦南”；在靠近</a:t>
            </a:r>
            <a:r>
              <a:rPr lang="en-US" sz="1400">
                <a:latin typeface="宋体" charset="0"/>
                <a:ea typeface="宋体" charset="0"/>
                <a:cs typeface="宋体" charset="0"/>
              </a:rPr>
              <a:t>死海</a:t>
            </a:r>
            <a:r>
              <a:rPr lang="zh-CN" altLang="en-US" sz="1400">
                <a:latin typeface="宋体" charset="0"/>
                <a:ea typeface="宋体" charset="0"/>
                <a:cs typeface="宋体" charset="0"/>
              </a:rPr>
              <a:t>的</a:t>
            </a:r>
            <a:r>
              <a:rPr lang="en-US" sz="1400">
                <a:latin typeface="宋体" charset="0"/>
                <a:ea typeface="宋体" charset="0"/>
                <a:cs typeface="宋体" charset="0"/>
              </a:rPr>
              <a:t>北边</a:t>
            </a:r>
            <a:r>
              <a:rPr lang="zh-CN" altLang="en-US" sz="1400">
                <a:latin typeface="宋体" charset="0"/>
                <a:ea typeface="宋体" charset="0"/>
                <a:cs typeface="宋体" charset="0"/>
              </a:rPr>
              <a:t>，约旦河</a:t>
            </a:r>
            <a:r>
              <a:rPr lang="en-US" sz="1400">
                <a:latin typeface="宋体" charset="0"/>
                <a:ea typeface="宋体" charset="0"/>
                <a:cs typeface="宋体" charset="0"/>
              </a:rPr>
              <a:t>西岸</a:t>
            </a:r>
            <a:r>
              <a:rPr lang="zh-CN" altLang="en-US" sz="1400">
                <a:latin typeface="宋体" charset="0"/>
                <a:ea typeface="宋体" charset="0"/>
                <a:cs typeface="宋体" charset="0"/>
              </a:rPr>
              <a:t>, 写上“耶”，代表“</a:t>
            </a:r>
            <a:r>
              <a:rPr lang="en-US" sz="1400">
                <a:latin typeface="宋体" charset="0"/>
                <a:ea typeface="宋体" charset="0"/>
                <a:cs typeface="宋体" charset="0"/>
              </a:rPr>
              <a:t>耶路撒冷”</a:t>
            </a:r>
            <a:r>
              <a:rPr lang="zh-CN" altLang="en-US" sz="1400">
                <a:latin typeface="宋体" charset="0"/>
                <a:ea typeface="宋体" charset="0"/>
                <a:cs typeface="宋体" charset="0"/>
              </a:rPr>
              <a:t>；约旦河东岸</a:t>
            </a:r>
            <a:r>
              <a:rPr lang="en-US" altLang="zh-CN" sz="1400">
                <a:latin typeface="宋体" charset="0"/>
                <a:ea typeface="宋体" charset="0"/>
                <a:cs typeface="宋体" charset="0"/>
              </a:rPr>
              <a:t>, </a:t>
            </a:r>
            <a:r>
              <a:rPr lang="zh-CN" altLang="en-US" sz="1400">
                <a:latin typeface="宋体" charset="0"/>
                <a:ea typeface="宋体" charset="0"/>
                <a:cs typeface="宋体" charset="0"/>
              </a:rPr>
              <a:t>与耶路撒冷相对的位置，写上“尼”</a:t>
            </a:r>
            <a:r>
              <a:rPr lang="en-US" altLang="zh-CN" sz="1400">
                <a:latin typeface="宋体" charset="0"/>
                <a:ea typeface="宋体" charset="0"/>
                <a:cs typeface="宋体" charset="0"/>
              </a:rPr>
              <a:t>, </a:t>
            </a:r>
            <a:r>
              <a:rPr lang="en-US" sz="1400">
                <a:latin typeface="宋体" charset="0"/>
                <a:ea typeface="宋体" charset="0"/>
                <a:cs typeface="宋体" charset="0"/>
              </a:rPr>
              <a:t>代表“</a:t>
            </a:r>
            <a:r>
              <a:rPr lang="zh-CN" altLang="en-US" sz="1400">
                <a:latin typeface="宋体" charset="0"/>
                <a:ea typeface="宋体" charset="0"/>
                <a:cs typeface="宋体" charset="0"/>
              </a:rPr>
              <a:t>尼波山”</a:t>
            </a:r>
            <a:r>
              <a:rPr lang="en-US" sz="1400">
                <a:latin typeface="宋体" charset="0"/>
                <a:ea typeface="宋体" charset="0"/>
                <a:cs typeface="宋体" charset="0"/>
              </a:rPr>
              <a:t>。 </a:t>
            </a:r>
            <a:endParaRPr lang="zh-CN" altLang="en-US" sz="1400">
              <a:latin typeface="宋体" charset="0"/>
              <a:ea typeface="宋体" charset="0"/>
              <a:cs typeface="宋体" charset="0"/>
            </a:endParaRPr>
          </a:p>
          <a:p>
            <a:pPr>
              <a:defRPr/>
            </a:pPr>
            <a:r>
              <a:rPr lang="zh-CN" altLang="en-US" sz="1400">
                <a:ea typeface="宋体" charset="0"/>
                <a:cs typeface="宋体" charset="0"/>
              </a:rPr>
              <a:t>                                                                         </a:t>
            </a:r>
          </a:p>
        </p:txBody>
      </p:sp>
      <p:sp>
        <p:nvSpPr>
          <p:cNvPr id="140309" name="Rectangle 21"/>
          <p:cNvSpPr>
            <a:spLocks noChangeArrowheads="1"/>
          </p:cNvSpPr>
          <p:nvPr/>
        </p:nvSpPr>
        <p:spPr bwMode="auto">
          <a:xfrm>
            <a:off x="685800" y="3962400"/>
            <a:ext cx="5616575"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latin typeface="宋体" charset="0"/>
                <a:ea typeface="宋体" charset="0"/>
                <a:cs typeface="宋体" charset="0"/>
              </a:rPr>
              <a:t>8.</a:t>
            </a:r>
            <a:r>
              <a:rPr lang="zh-CN" altLang="en-US" sz="1400">
                <a:latin typeface="宋体" charset="0"/>
                <a:ea typeface="宋体" charset="0"/>
                <a:cs typeface="宋体" charset="0"/>
              </a:rPr>
              <a:t>以南北折线为界，东边有</a:t>
            </a:r>
            <a:r>
              <a:rPr lang="en-US" altLang="zh-CN" sz="1400">
                <a:latin typeface="宋体" charset="0"/>
                <a:ea typeface="宋体" charset="0"/>
                <a:cs typeface="宋体" charset="0"/>
              </a:rPr>
              <a:t>4</a:t>
            </a:r>
            <a:r>
              <a:rPr lang="zh-CN" altLang="en-US" sz="1400">
                <a:latin typeface="宋体" charset="0"/>
                <a:ea typeface="宋体" charset="0"/>
                <a:cs typeface="宋体" charset="0"/>
              </a:rPr>
              <a:t>个地点。</a:t>
            </a:r>
            <a:r>
              <a:rPr lang="en-US" sz="1400">
                <a:latin typeface="宋体" charset="0"/>
                <a:ea typeface="宋体" charset="0"/>
                <a:cs typeface="宋体" charset="0"/>
              </a:rPr>
              <a:t>在</a:t>
            </a:r>
            <a:r>
              <a:rPr lang="zh-CN" altLang="en-US" sz="1400">
                <a:latin typeface="宋体" charset="0"/>
                <a:ea typeface="宋体" charset="0"/>
                <a:cs typeface="宋体" charset="0"/>
              </a:rPr>
              <a:t>幼发拉底</a:t>
            </a:r>
            <a:r>
              <a:rPr lang="zh-CN" altLang="en-US" sz="1400">
                <a:ea typeface="宋体" charset="0"/>
                <a:cs typeface="宋体" charset="0"/>
              </a:rPr>
              <a:t>下游</a:t>
            </a:r>
            <a:r>
              <a:rPr lang="zh-CN" altLang="en-US" sz="1400">
                <a:latin typeface="宋体" charset="0"/>
                <a:ea typeface="宋体" charset="0"/>
                <a:cs typeface="宋体" charset="0"/>
              </a:rPr>
              <a:t>河口</a:t>
            </a:r>
            <a:r>
              <a:rPr lang="en-US" sz="1400">
                <a:latin typeface="宋体" charset="0"/>
                <a:ea typeface="宋体" charset="0"/>
                <a:cs typeface="宋体" charset="0"/>
              </a:rPr>
              <a:t>附近</a:t>
            </a:r>
            <a:r>
              <a:rPr lang="zh-CN" altLang="en-US" sz="1400">
                <a:latin typeface="宋体" charset="0"/>
                <a:ea typeface="宋体" charset="0"/>
                <a:cs typeface="宋体" charset="0"/>
              </a:rPr>
              <a:t>，流入</a:t>
            </a:r>
            <a:r>
              <a:rPr lang="en-US" sz="1400">
                <a:latin typeface="宋体" charset="0"/>
                <a:ea typeface="宋体" charset="0"/>
                <a:cs typeface="宋体" charset="0"/>
              </a:rPr>
              <a:t>波斯湾</a:t>
            </a:r>
            <a:r>
              <a:rPr lang="zh-CN" altLang="en-US" sz="1400">
                <a:latin typeface="宋体" charset="0"/>
                <a:ea typeface="宋体" charset="0"/>
                <a:cs typeface="宋体" charset="0"/>
              </a:rPr>
              <a:t>的地方，点一个大大的点，标上“吾”，代表</a:t>
            </a:r>
            <a:r>
              <a:rPr lang="en-US" sz="1400">
                <a:latin typeface="宋体" charset="0"/>
                <a:ea typeface="宋体" charset="0"/>
                <a:cs typeface="宋体" charset="0"/>
              </a:rPr>
              <a:t>古代</a:t>
            </a:r>
            <a:r>
              <a:rPr lang="zh-CN" altLang="en-US" sz="1400">
                <a:latin typeface="宋体" charset="0"/>
                <a:ea typeface="宋体" charset="0"/>
                <a:cs typeface="宋体" charset="0"/>
              </a:rPr>
              <a:t>迦勒底</a:t>
            </a:r>
            <a:r>
              <a:rPr lang="en-US" sz="1400">
                <a:latin typeface="宋体" charset="0"/>
                <a:ea typeface="宋体" charset="0"/>
                <a:cs typeface="宋体" charset="0"/>
              </a:rPr>
              <a:t>的“</a:t>
            </a:r>
            <a:r>
              <a:rPr lang="zh-CN" altLang="en-US" sz="1400">
                <a:latin typeface="宋体" charset="0"/>
                <a:ea typeface="宋体" charset="0"/>
                <a:cs typeface="宋体" charset="0"/>
              </a:rPr>
              <a:t>吾珥”；</a:t>
            </a:r>
            <a:r>
              <a:rPr lang="en-US" sz="1400">
                <a:latin typeface="宋体" charset="0"/>
                <a:ea typeface="宋体" charset="0"/>
                <a:cs typeface="宋体" charset="0"/>
              </a:rPr>
              <a:t>然后沿</a:t>
            </a:r>
            <a:r>
              <a:rPr lang="en-US" sz="1400">
                <a:ea typeface="宋体" charset="0"/>
                <a:cs typeface="宋体" charset="0"/>
              </a:rPr>
              <a:t>幼发拉底河</a:t>
            </a:r>
            <a:r>
              <a:rPr lang="zh-CN" altLang="en-US" sz="1400">
                <a:ea typeface="宋体" charset="0"/>
                <a:cs typeface="宋体" charset="0"/>
              </a:rPr>
              <a:t>移动，在中游的地方点一个大大的点</a:t>
            </a:r>
            <a:r>
              <a:rPr lang="zh-CN" altLang="en-US" sz="1400">
                <a:latin typeface="宋体" charset="0"/>
                <a:ea typeface="宋体" charset="0"/>
                <a:cs typeface="宋体" charset="0"/>
              </a:rPr>
              <a:t>，标上“巴”，代表</a:t>
            </a:r>
            <a:r>
              <a:rPr lang="en-US" sz="1400">
                <a:latin typeface="宋体" charset="0"/>
                <a:ea typeface="宋体" charset="0"/>
                <a:cs typeface="宋体" charset="0"/>
              </a:rPr>
              <a:t>古城“巴比伦”</a:t>
            </a:r>
            <a:r>
              <a:rPr lang="zh-CN" altLang="en-US" sz="1400">
                <a:latin typeface="宋体" charset="0"/>
                <a:ea typeface="宋体" charset="0"/>
                <a:cs typeface="宋体" charset="0"/>
              </a:rPr>
              <a:t>；在“巴”的上方，靠近“</a:t>
            </a:r>
            <a:r>
              <a:rPr lang="en-US" altLang="zh-CN" sz="1400">
                <a:latin typeface="宋体" charset="0"/>
                <a:ea typeface="宋体" charset="0"/>
                <a:cs typeface="宋体" charset="0"/>
              </a:rPr>
              <a:t>4”</a:t>
            </a:r>
            <a:r>
              <a:rPr lang="zh-CN" altLang="en-US" sz="1400">
                <a:latin typeface="宋体" charset="0"/>
                <a:ea typeface="宋体" charset="0"/>
                <a:cs typeface="宋体" charset="0"/>
              </a:rPr>
              <a:t>的地方，标上“哈”，代表“哈兰”。在图的东北角的地方</a:t>
            </a:r>
            <a:r>
              <a:rPr lang="en-US" altLang="zh-CN" sz="1400">
                <a:latin typeface="宋体" charset="0"/>
                <a:ea typeface="宋体" charset="0"/>
                <a:cs typeface="宋体" charset="0"/>
              </a:rPr>
              <a:t>,</a:t>
            </a:r>
            <a:r>
              <a:rPr lang="zh-CN" altLang="en-US" sz="1400">
                <a:latin typeface="宋体" charset="0"/>
                <a:ea typeface="宋体" charset="0"/>
                <a:cs typeface="宋体" charset="0"/>
              </a:rPr>
              <a:t>标上“尼（亚）”，代表</a:t>
            </a:r>
            <a:r>
              <a:rPr lang="en-US" sz="1400">
                <a:ea typeface="宋体" charset="0"/>
                <a:cs typeface="宋体" charset="0"/>
              </a:rPr>
              <a:t>古代亚</a:t>
            </a:r>
            <a:r>
              <a:rPr lang="zh-CN" altLang="en-US" sz="1400">
                <a:ea typeface="宋体" charset="0"/>
                <a:cs typeface="宋体" charset="0"/>
              </a:rPr>
              <a:t>述王国</a:t>
            </a:r>
            <a:r>
              <a:rPr lang="en-US" sz="1400">
                <a:ea typeface="宋体" charset="0"/>
                <a:cs typeface="宋体" charset="0"/>
              </a:rPr>
              <a:t>的</a:t>
            </a:r>
            <a:r>
              <a:rPr lang="en-US" sz="1400">
                <a:latin typeface="宋体"/>
                <a:ea typeface="宋体" charset="0"/>
                <a:cs typeface="宋体" charset="0"/>
              </a:rPr>
              <a:t>“</a:t>
            </a:r>
            <a:r>
              <a:rPr lang="zh-CN" altLang="en-US" sz="1400">
                <a:ea typeface="宋体" charset="0"/>
                <a:cs typeface="宋体" charset="0"/>
              </a:rPr>
              <a:t>尼尼微城</a:t>
            </a:r>
            <a:r>
              <a:rPr lang="zh-CN" altLang="en-US" sz="1400">
                <a:latin typeface="宋体"/>
                <a:ea typeface="宋体" charset="0"/>
                <a:cs typeface="宋体" charset="0"/>
              </a:rPr>
              <a:t>”</a:t>
            </a:r>
            <a:r>
              <a:rPr lang="zh-CN" altLang="en-US">
                <a:ea typeface="宋体" charset="0"/>
                <a:cs typeface="宋体" charset="0"/>
              </a:rPr>
              <a:t>。</a:t>
            </a:r>
            <a:endParaRPr lang="en-US" altLang="zh-CN" sz="1400" i="1">
              <a:latin typeface="宋体" charset="0"/>
              <a:ea typeface="宋体" charset="0"/>
              <a:cs typeface="宋体" charset="0"/>
            </a:endParaRPr>
          </a:p>
          <a:p>
            <a:pPr>
              <a:defRPr/>
            </a:pPr>
            <a:endParaRPr lang="zh-CN" altLang="en-US" sz="1400">
              <a:latin typeface="宋体" charset="0"/>
              <a:ea typeface="宋体" charset="0"/>
              <a:cs typeface="宋体" charset="0"/>
            </a:endParaRPr>
          </a:p>
          <a:p>
            <a:pPr>
              <a:defRPr/>
            </a:pPr>
            <a:r>
              <a:rPr lang="zh-CN" altLang="en-US" sz="1400">
                <a:ea typeface="宋体" charset="0"/>
                <a:cs typeface="宋体" charset="0"/>
              </a:rPr>
              <a:t>                                                                         </a:t>
            </a:r>
          </a:p>
        </p:txBody>
      </p:sp>
      <p:sp>
        <p:nvSpPr>
          <p:cNvPr id="140310" name="Rectangle 22"/>
          <p:cNvSpPr>
            <a:spLocks noChangeArrowheads="1"/>
          </p:cNvSpPr>
          <p:nvPr/>
        </p:nvSpPr>
        <p:spPr bwMode="auto">
          <a:xfrm>
            <a:off x="685800" y="7086600"/>
            <a:ext cx="540067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10. </a:t>
            </a:r>
            <a:r>
              <a:rPr lang="en-US" sz="1400">
                <a:latin typeface="宋体" charset="0"/>
                <a:ea typeface="宋体" charset="0"/>
                <a:cs typeface="宋体" charset="0"/>
              </a:rPr>
              <a:t>在兔子左耳的上</a:t>
            </a:r>
            <a:r>
              <a:rPr lang="zh-CN" altLang="en-US" sz="1400">
                <a:latin typeface="宋体" charset="0"/>
                <a:ea typeface="宋体" charset="0"/>
                <a:cs typeface="宋体" charset="0"/>
              </a:rPr>
              <a:t>方</a:t>
            </a:r>
            <a:r>
              <a:rPr lang="en-US" altLang="zh-CN" sz="1400">
                <a:latin typeface="宋体" charset="0"/>
                <a:ea typeface="宋体" charset="0"/>
                <a:cs typeface="宋体" charset="0"/>
              </a:rPr>
              <a:t>, </a:t>
            </a:r>
            <a:r>
              <a:rPr lang="en-US" sz="1400">
                <a:latin typeface="宋体" charset="0"/>
                <a:ea typeface="宋体" charset="0"/>
                <a:cs typeface="宋体" charset="0"/>
              </a:rPr>
              <a:t>写</a:t>
            </a:r>
            <a:r>
              <a:rPr lang="zh-CN" altLang="en-US" sz="1400">
                <a:latin typeface="宋体" charset="0"/>
                <a:ea typeface="宋体" charset="0"/>
                <a:cs typeface="宋体" charset="0"/>
              </a:rPr>
              <a:t>上“埃”，</a:t>
            </a:r>
            <a:r>
              <a:rPr lang="en-US" sz="1400">
                <a:latin typeface="宋体" charset="0"/>
                <a:ea typeface="宋体" charset="0"/>
                <a:cs typeface="宋体" charset="0"/>
              </a:rPr>
              <a:t>代表“埃及”；在</a:t>
            </a:r>
            <a:r>
              <a:rPr lang="zh-CN" altLang="en-US" sz="1400">
                <a:latin typeface="宋体" charset="0"/>
                <a:ea typeface="宋体" charset="0"/>
                <a:cs typeface="宋体" charset="0"/>
              </a:rPr>
              <a:t>两</a:t>
            </a:r>
            <a:r>
              <a:rPr lang="en-US" sz="1400">
                <a:latin typeface="宋体" charset="0"/>
                <a:ea typeface="宋体" charset="0"/>
                <a:cs typeface="宋体" charset="0"/>
              </a:rPr>
              <a:t>个兔耳之间</a:t>
            </a:r>
            <a:r>
              <a:rPr lang="zh-CN" altLang="en-US" sz="1400">
                <a:latin typeface="宋体" charset="0"/>
                <a:ea typeface="宋体" charset="0"/>
                <a:cs typeface="宋体" charset="0"/>
              </a:rPr>
              <a:t>，</a:t>
            </a:r>
            <a:r>
              <a:rPr lang="en-US" sz="1400">
                <a:latin typeface="宋体" charset="0"/>
                <a:ea typeface="宋体" charset="0"/>
                <a:cs typeface="宋体" charset="0"/>
              </a:rPr>
              <a:t>写</a:t>
            </a:r>
            <a:r>
              <a:rPr lang="zh-CN" altLang="en-US" sz="1400">
                <a:latin typeface="宋体" charset="0"/>
                <a:ea typeface="宋体" charset="0"/>
                <a:cs typeface="宋体" charset="0"/>
              </a:rPr>
              <a:t>上“西”，</a:t>
            </a:r>
            <a:r>
              <a:rPr lang="en-US" sz="1400">
                <a:latin typeface="宋体" charset="0"/>
                <a:ea typeface="宋体" charset="0"/>
                <a:cs typeface="宋体" charset="0"/>
              </a:rPr>
              <a:t>代</a:t>
            </a:r>
            <a:r>
              <a:rPr lang="zh-CN" altLang="en-US" sz="1400">
                <a:latin typeface="宋体" charset="0"/>
                <a:ea typeface="宋体" charset="0"/>
                <a:cs typeface="宋体" charset="0"/>
              </a:rPr>
              <a:t>表“</a:t>
            </a:r>
            <a:r>
              <a:rPr lang="en-US" sz="1400">
                <a:latin typeface="宋体" charset="0"/>
                <a:ea typeface="宋体" charset="0"/>
                <a:cs typeface="宋体" charset="0"/>
              </a:rPr>
              <a:t>西奈</a:t>
            </a:r>
            <a:r>
              <a:rPr lang="zh-CN" altLang="en-US" sz="1400">
                <a:latin typeface="宋体" charset="0"/>
                <a:ea typeface="宋体" charset="0"/>
                <a:cs typeface="宋体" charset="0"/>
              </a:rPr>
              <a:t>山”</a:t>
            </a:r>
            <a:r>
              <a:rPr lang="en-US" sz="1400">
                <a:latin typeface="宋体" charset="0"/>
                <a:ea typeface="宋体" charset="0"/>
                <a:cs typeface="宋体" charset="0"/>
              </a:rPr>
              <a:t>。</a:t>
            </a:r>
            <a:r>
              <a:rPr lang="zh-CN" altLang="en-US" sz="1400">
                <a:latin typeface="宋体" charset="0"/>
                <a:ea typeface="宋体" charset="0"/>
                <a:cs typeface="宋体" charset="0"/>
              </a:rPr>
              <a:t>最后，</a:t>
            </a:r>
            <a:r>
              <a:rPr lang="en-US" sz="1400">
                <a:latin typeface="宋体" charset="0"/>
                <a:ea typeface="宋体" charset="0"/>
                <a:cs typeface="宋体" charset="0"/>
              </a:rPr>
              <a:t>在死海南边</a:t>
            </a:r>
            <a:r>
              <a:rPr lang="zh-CN" altLang="en-US" sz="1400">
                <a:latin typeface="宋体" charset="0"/>
                <a:ea typeface="宋体" charset="0"/>
                <a:cs typeface="宋体" charset="0"/>
              </a:rPr>
              <a:t>，西奈山北边，两个</a:t>
            </a:r>
            <a:r>
              <a:rPr lang="en-US" sz="1400">
                <a:latin typeface="宋体" charset="0"/>
                <a:ea typeface="宋体" charset="0"/>
                <a:cs typeface="宋体" charset="0"/>
              </a:rPr>
              <a:t>兔耳之间的地方</a:t>
            </a:r>
            <a:r>
              <a:rPr lang="en-US" altLang="zh-CN" sz="1400">
                <a:latin typeface="宋体" charset="0"/>
                <a:ea typeface="宋体" charset="0"/>
                <a:cs typeface="宋体" charset="0"/>
              </a:rPr>
              <a:t>, </a:t>
            </a:r>
            <a:r>
              <a:rPr lang="en-US" sz="1400">
                <a:latin typeface="宋体" charset="0"/>
                <a:ea typeface="宋体" charset="0"/>
                <a:cs typeface="宋体" charset="0"/>
              </a:rPr>
              <a:t>写</a:t>
            </a:r>
            <a:r>
              <a:rPr lang="zh-CN" altLang="en-US" sz="1400">
                <a:latin typeface="宋体" charset="0"/>
                <a:ea typeface="宋体" charset="0"/>
                <a:cs typeface="宋体" charset="0"/>
              </a:rPr>
              <a:t>上“加</a:t>
            </a:r>
            <a:r>
              <a:rPr lang="en-US" altLang="zh-CN" sz="1400">
                <a:latin typeface="宋体" charset="0"/>
                <a:ea typeface="宋体" charset="0"/>
                <a:cs typeface="宋体" charset="0"/>
              </a:rPr>
              <a:t>-</a:t>
            </a:r>
            <a:r>
              <a:rPr lang="zh-CN" altLang="en-US" sz="1400">
                <a:latin typeface="宋体" charset="0"/>
                <a:ea typeface="宋体" charset="0"/>
                <a:cs typeface="宋体" charset="0"/>
              </a:rPr>
              <a:t>巴”，</a:t>
            </a:r>
            <a:r>
              <a:rPr lang="en-US" sz="1400">
                <a:latin typeface="宋体" charset="0"/>
                <a:ea typeface="宋体" charset="0"/>
                <a:cs typeface="宋体" charset="0"/>
              </a:rPr>
              <a:t>代表一片名</a:t>
            </a:r>
            <a:r>
              <a:rPr lang="zh-CN" altLang="en-US" sz="1400">
                <a:latin typeface="宋体" charset="0"/>
                <a:ea typeface="宋体" charset="0"/>
                <a:cs typeface="宋体" charset="0"/>
              </a:rPr>
              <a:t>为“加低斯巴尼亚”</a:t>
            </a:r>
            <a:r>
              <a:rPr lang="en-US" sz="1400">
                <a:latin typeface="宋体" charset="0"/>
                <a:ea typeface="宋体" charset="0"/>
                <a:cs typeface="宋体" charset="0"/>
              </a:rPr>
              <a:t>的古老绿洲</a:t>
            </a:r>
            <a:r>
              <a:rPr lang="zh-CN" altLang="en-US" sz="1400">
                <a:latin typeface="宋体" charset="0"/>
                <a:ea typeface="宋体" charset="0"/>
                <a:cs typeface="宋体" charset="0"/>
              </a:rPr>
              <a:t>。</a:t>
            </a:r>
            <a:endParaRPr lang="en-US" altLang="zh-CN" sz="1400" i="1">
              <a:latin typeface="宋体" charset="0"/>
              <a:ea typeface="宋体" charset="0"/>
              <a:cs typeface="宋体" charset="0"/>
            </a:endParaRPr>
          </a:p>
          <a:p>
            <a:pPr>
              <a:defRPr/>
            </a:pPr>
            <a:endParaRPr lang="zh-CN" altLang="en-US" sz="1400">
              <a:latin typeface="宋体" charset="0"/>
              <a:ea typeface="宋体" charset="0"/>
              <a:cs typeface="宋体" charset="0"/>
            </a:endParaRPr>
          </a:p>
          <a:p>
            <a:pPr>
              <a:defRPr/>
            </a:pPr>
            <a:r>
              <a:rPr lang="zh-CN" altLang="en-US" sz="1400">
                <a:ea typeface="宋体" charset="0"/>
                <a:cs typeface="宋体" charset="0"/>
              </a:rPr>
              <a:t>                                                                         </a:t>
            </a:r>
          </a:p>
        </p:txBody>
      </p:sp>
      <p:sp>
        <p:nvSpPr>
          <p:cNvPr id="140311" name="Rectangle 23"/>
          <p:cNvSpPr>
            <a:spLocks noChangeArrowheads="1"/>
          </p:cNvSpPr>
          <p:nvPr/>
        </p:nvSpPr>
        <p:spPr bwMode="auto">
          <a:xfrm>
            <a:off x="762000" y="8382000"/>
            <a:ext cx="53276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11. </a:t>
            </a:r>
            <a:r>
              <a:rPr lang="zh-CN" altLang="en-US" sz="1400">
                <a:latin typeface="宋体" charset="0"/>
                <a:ea typeface="宋体" charset="0"/>
                <a:cs typeface="宋体" charset="0"/>
              </a:rPr>
              <a:t>最后一个步骤，从地中海朝加利利海北面和死海南面的方向分别画两条虚线，虚线之间标上“应许之地”，代表古代以色列的传统疆界----“从旦直到别是巴”。</a:t>
            </a:r>
            <a:endParaRPr lang="en-US" altLang="zh-CN" sz="1400" i="1">
              <a:latin typeface="宋体" charset="0"/>
              <a:ea typeface="宋体" charset="0"/>
              <a:cs typeface="宋体" charset="0"/>
            </a:endParaRPr>
          </a:p>
          <a:p>
            <a:pPr>
              <a:defRPr/>
            </a:pPr>
            <a:endParaRPr lang="zh-CN" altLang="en-US" sz="1400">
              <a:latin typeface="宋体" charset="0"/>
              <a:ea typeface="宋体" charset="0"/>
              <a:cs typeface="宋体" charset="0"/>
            </a:endParaRPr>
          </a:p>
          <a:p>
            <a:pPr>
              <a:defRPr/>
            </a:pPr>
            <a:r>
              <a:rPr lang="zh-CN" altLang="en-US" sz="1400">
                <a:ea typeface="宋体" charset="0"/>
                <a:cs typeface="宋体" charset="0"/>
              </a:rPr>
              <a:t>                                                                         </a:t>
            </a:r>
          </a:p>
        </p:txBody>
      </p:sp>
      <p:sp>
        <p:nvSpPr>
          <p:cNvPr id="140312" name="Text Box 24"/>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sp>
        <p:nvSpPr>
          <p:cNvPr id="140313" name="Text Box 25"/>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16</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1341438" y="776288"/>
            <a:ext cx="4946650" cy="772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defRPr/>
            </a:pPr>
            <a:r>
              <a:rPr lang="en-US" altLang="zh-CN" sz="5400" b="1" i="1" dirty="0">
                <a:ea typeface="黑体" charset="0"/>
                <a:cs typeface="黑体" charset="0"/>
              </a:rPr>
              <a:t>“</a:t>
            </a:r>
            <a:r>
              <a:rPr lang="zh-CN" altLang="en-US" sz="5400" b="1" i="1" dirty="0">
                <a:ea typeface="黑体" charset="0"/>
                <a:cs typeface="黑体" charset="0"/>
              </a:rPr>
              <a:t>圣经</a:t>
            </a:r>
            <a:r>
              <a:rPr lang="en-US" altLang="zh-CN" sz="5400" b="1" i="1" dirty="0">
                <a:ea typeface="黑体" charset="0"/>
                <a:cs typeface="黑体" charset="0"/>
              </a:rPr>
              <a:t>…</a:t>
            </a:r>
            <a:r>
              <a:rPr lang="zh-CN" altLang="en-US" sz="5400" b="1" i="1" dirty="0">
                <a:ea typeface="黑体" charset="0"/>
                <a:cs typeface="黑体" charset="0"/>
              </a:rPr>
              <a:t>基要”</a:t>
            </a:r>
          </a:p>
          <a:p>
            <a:pPr algn="ctr">
              <a:defRPr/>
            </a:pPr>
            <a:r>
              <a:rPr lang="zh-CN" altLang="en-US" sz="2400" b="1" dirty="0">
                <a:ea typeface="黑体" charset="0"/>
                <a:cs typeface="黑体" charset="0"/>
              </a:rPr>
              <a:t>圣经门徒讲座</a:t>
            </a:r>
            <a:r>
              <a:rPr lang="en-US" altLang="zh-CN" sz="5400" b="1" dirty="0">
                <a:ea typeface="宋体" charset="0"/>
                <a:cs typeface="宋体" charset="0"/>
              </a:rPr>
              <a:t/>
            </a:r>
            <a:br>
              <a:rPr lang="en-US" altLang="zh-CN" sz="5400" b="1" dirty="0">
                <a:ea typeface="宋体" charset="0"/>
                <a:cs typeface="宋体" charset="0"/>
              </a:rPr>
            </a:br>
            <a:r>
              <a:rPr lang="en-US" altLang="zh-CN" sz="1800" b="1" dirty="0">
                <a:ea typeface="宋体" charset="0"/>
                <a:cs typeface="宋体" charset="0"/>
              </a:rPr>
              <a:t/>
            </a:r>
            <a:br>
              <a:rPr lang="en-US" altLang="zh-CN" sz="1800" b="1" dirty="0">
                <a:ea typeface="宋体" charset="0"/>
                <a:cs typeface="宋体" charset="0"/>
              </a:rPr>
            </a:br>
            <a:endParaRPr lang="en-US" altLang="zh-CN" sz="1800" b="1" dirty="0">
              <a:ea typeface="宋体" charset="0"/>
              <a:cs typeface="宋体" charset="0"/>
            </a:endParaRPr>
          </a:p>
          <a:p>
            <a:pPr algn="ctr">
              <a:defRPr/>
            </a:pPr>
            <a:r>
              <a:rPr lang="zh-CN" altLang="en-US" sz="8000" b="1" i="1" dirty="0">
                <a:ea typeface="宋体" charset="0"/>
                <a:cs typeface="宋体" charset="0"/>
              </a:rPr>
              <a:t>讲座</a:t>
            </a:r>
          </a:p>
          <a:p>
            <a:pPr algn="ctr">
              <a:defRPr/>
            </a:pPr>
            <a:r>
              <a:rPr lang="zh-CN" altLang="en-US" sz="8000" b="1" i="1" dirty="0">
                <a:ea typeface="宋体" charset="0"/>
                <a:cs typeface="宋体" charset="0"/>
              </a:rPr>
              <a:t>手册</a:t>
            </a:r>
            <a:endParaRPr lang="en-US" altLang="zh-CN" sz="8000" b="1" i="1" dirty="0">
              <a:ea typeface="宋体" charset="0"/>
              <a:cs typeface="宋体" charset="0"/>
            </a:endParaRPr>
          </a:p>
          <a:p>
            <a:pPr algn="ctr">
              <a:defRPr/>
            </a:pPr>
            <a:endParaRPr lang="zh-CN" altLang="en-US" sz="2800" b="1" dirty="0">
              <a:ea typeface="宋体" charset="0"/>
              <a:cs typeface="宋体" charset="0"/>
            </a:endParaRPr>
          </a:p>
          <a:p>
            <a:pPr algn="ctr">
              <a:defRPr/>
            </a:pPr>
            <a:r>
              <a:rPr lang="zh-CN" altLang="en-US" sz="1800" dirty="0">
                <a:ea typeface="宋体" charset="0"/>
                <a:cs typeface="宋体" charset="0"/>
              </a:rPr>
              <a:t>第一部分：</a:t>
            </a:r>
            <a:r>
              <a:rPr lang="zh-CN" altLang="en-US" sz="1800" i="1" dirty="0">
                <a:ea typeface="宋体" charset="0"/>
                <a:cs typeface="宋体" charset="0"/>
              </a:rPr>
              <a:t>“年代综览</a:t>
            </a:r>
            <a:r>
              <a:rPr lang="en-US" altLang="zh-CN" sz="1800" i="1" dirty="0">
                <a:ea typeface="宋体" charset="0"/>
                <a:cs typeface="宋体" charset="0"/>
              </a:rPr>
              <a:t>”</a:t>
            </a:r>
          </a:p>
          <a:p>
            <a:pPr>
              <a:defRPr/>
            </a:pPr>
            <a:r>
              <a:rPr lang="zh-CN" altLang="en-US" sz="1800" dirty="0">
                <a:ea typeface="宋体" charset="0"/>
                <a:cs typeface="宋体" charset="0"/>
              </a:rPr>
              <a:t>	      第二部分：</a:t>
            </a:r>
            <a:r>
              <a:rPr lang="zh-CN" altLang="en-US" sz="1800" i="1" dirty="0">
                <a:ea typeface="宋体" charset="0"/>
                <a:cs typeface="宋体" charset="0"/>
              </a:rPr>
              <a:t>学习帮助</a:t>
            </a:r>
          </a:p>
          <a:p>
            <a:pPr algn="ctr">
              <a:defRPr/>
            </a:pPr>
            <a:endParaRPr lang="zh-CN" altLang="en-US" sz="1800" dirty="0">
              <a:ea typeface="宋体" charset="0"/>
              <a:cs typeface="宋体" charset="0"/>
            </a:endParaRPr>
          </a:p>
          <a:p>
            <a:pPr algn="ctr">
              <a:lnSpc>
                <a:spcPct val="115000"/>
              </a:lnSpc>
              <a:defRPr/>
            </a:pPr>
            <a:r>
              <a:rPr lang="en-US" altLang="zh-CN" sz="1800" b="1" dirty="0">
                <a:ea typeface="宋体" charset="0"/>
                <a:cs typeface="宋体" charset="0"/>
              </a:rPr>
              <a:t>John E. Fryman </a:t>
            </a:r>
            <a:r>
              <a:rPr lang="zh-CN" altLang="en-US" sz="1800" b="1" dirty="0">
                <a:ea typeface="宋体" charset="0"/>
                <a:cs typeface="宋体" charset="0"/>
              </a:rPr>
              <a:t>博士</a:t>
            </a:r>
          </a:p>
          <a:p>
            <a:pPr algn="ctr">
              <a:lnSpc>
                <a:spcPct val="115000"/>
              </a:lnSpc>
              <a:defRPr/>
            </a:pPr>
            <a:r>
              <a:rPr lang="zh-CN" altLang="en-US" sz="1800" b="1" i="1" dirty="0">
                <a:ea typeface="宋体" charset="0"/>
                <a:cs typeface="宋体" charset="0"/>
              </a:rPr>
              <a:t>创作、开发者</a:t>
            </a:r>
          </a:p>
          <a:p>
            <a:pPr algn="ctr">
              <a:lnSpc>
                <a:spcPct val="115000"/>
              </a:lnSpc>
              <a:defRPr/>
            </a:pPr>
            <a:endParaRPr lang="zh-CN" altLang="en-US" sz="1800" i="1" dirty="0">
              <a:ea typeface="宋体" charset="0"/>
              <a:cs typeface="宋体" charset="0"/>
            </a:endParaRPr>
          </a:p>
          <a:p>
            <a:pPr algn="ctr">
              <a:lnSpc>
                <a:spcPct val="115000"/>
              </a:lnSpc>
              <a:defRPr/>
            </a:pPr>
            <a:r>
              <a:rPr lang="zh-CN" altLang="en-US" sz="1800" b="1" i="1" dirty="0">
                <a:ea typeface="宋体" charset="0"/>
                <a:cs typeface="宋体" charset="0"/>
              </a:rPr>
              <a:t>圣经</a:t>
            </a:r>
            <a:r>
              <a:rPr lang="en-US" altLang="zh-CN" sz="1800" b="1" i="1" dirty="0">
                <a:ea typeface="宋体" charset="0"/>
                <a:cs typeface="宋体" charset="0"/>
              </a:rPr>
              <a:t>...</a:t>
            </a:r>
            <a:r>
              <a:rPr lang="zh-CN" altLang="en-US" sz="1800" b="1" i="1" dirty="0">
                <a:ea typeface="宋体" charset="0"/>
                <a:cs typeface="宋体" charset="0"/>
              </a:rPr>
              <a:t>基要国际事工</a:t>
            </a:r>
          </a:p>
          <a:p>
            <a:pPr algn="ctr">
              <a:lnSpc>
                <a:spcPct val="115000"/>
              </a:lnSpc>
              <a:defRPr/>
            </a:pPr>
            <a:r>
              <a:rPr lang="zh-CN" altLang="en-US" sz="1800" b="1" i="1" dirty="0">
                <a:ea typeface="宋体" charset="0"/>
                <a:cs typeface="宋体" charset="0"/>
              </a:rPr>
              <a:t>福特沃得，美国德州</a:t>
            </a:r>
          </a:p>
          <a:p>
            <a:pPr algn="ctr">
              <a:lnSpc>
                <a:spcPct val="115000"/>
              </a:lnSpc>
              <a:defRPr/>
            </a:pPr>
            <a:endParaRPr lang="zh-CN" altLang="en-US" sz="1800" b="1" i="1" dirty="0">
              <a:ea typeface="宋体" charset="0"/>
              <a:cs typeface="宋体" charset="0"/>
            </a:endParaRPr>
          </a:p>
          <a:p>
            <a:pPr algn="ctr">
              <a:lnSpc>
                <a:spcPct val="115000"/>
              </a:lnSpc>
              <a:defRPr/>
            </a:pPr>
            <a:r>
              <a:rPr lang="en-US" altLang="zh-CN" sz="1800" b="1" i="1" dirty="0" err="1">
                <a:latin typeface="Times" charset="0"/>
                <a:ea typeface="Gulim" charset="0"/>
                <a:cs typeface="Gulim" charset="0"/>
              </a:rPr>
              <a:t>www.biblebasically.com</a:t>
            </a:r>
            <a:endParaRPr lang="zh-CN" altLang="en-US" sz="1800" b="1" i="1" dirty="0">
              <a:latin typeface="Times" charset="0"/>
              <a:ea typeface="Gulim" charset="0"/>
              <a:cs typeface="Gulim" charset="0"/>
            </a:endParaRPr>
          </a:p>
        </p:txBody>
      </p:sp>
      <p:sp>
        <p:nvSpPr>
          <p:cNvPr id="152579" name="Line 3"/>
          <p:cNvSpPr>
            <a:spLocks noChangeShapeType="1"/>
          </p:cNvSpPr>
          <p:nvPr/>
        </p:nvSpPr>
        <p:spPr bwMode="auto">
          <a:xfrm>
            <a:off x="620713" y="344488"/>
            <a:ext cx="0" cy="92170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52580" name="Line 4"/>
          <p:cNvSpPr>
            <a:spLocks noChangeShapeType="1"/>
          </p:cNvSpPr>
          <p:nvPr/>
        </p:nvSpPr>
        <p:spPr bwMode="auto">
          <a:xfrm>
            <a:off x="836613" y="344488"/>
            <a:ext cx="0" cy="92170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52581" name="Line 5"/>
          <p:cNvSpPr>
            <a:spLocks noChangeShapeType="1"/>
          </p:cNvSpPr>
          <p:nvPr/>
        </p:nvSpPr>
        <p:spPr bwMode="auto">
          <a:xfrm>
            <a:off x="1052513" y="344488"/>
            <a:ext cx="0" cy="921702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52582" name="Rectangle 6"/>
          <p:cNvSpPr>
            <a:spLocks noChangeArrowheads="1"/>
          </p:cNvSpPr>
          <p:nvPr/>
        </p:nvSpPr>
        <p:spPr bwMode="auto">
          <a:xfrm>
            <a:off x="5862638" y="1120775"/>
            <a:ext cx="4460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zh-CN" sz="2800" b="1" i="1">
                <a:ea typeface="宋体" charset="0"/>
                <a:cs typeface="宋体" charset="0"/>
              </a:rPr>
              <a:t>®</a:t>
            </a:r>
            <a:endParaRPr lang="zh-CN" altLang="en-US" sz="2800" b="1" i="1">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4279" name="Rectangle 7"/>
          <p:cNvSpPr>
            <a:spLocks noGrp="1" noChangeArrowheads="1"/>
          </p:cNvSpPr>
          <p:nvPr>
            <p:ph type="body" sz="half" idx="2"/>
          </p:nvPr>
        </p:nvSpPr>
        <p:spPr>
          <a:xfrm>
            <a:off x="5230813" y="428625"/>
            <a:ext cx="1366837" cy="8893175"/>
          </a:xfrm>
        </p:spPr>
        <p:txBody>
          <a:bodyPr/>
          <a:lstStyle/>
          <a:p>
            <a:pPr algn="ctr" eaLnBrk="1" hangingPunct="1">
              <a:buFontTx/>
              <a:buNone/>
              <a:defRPr/>
            </a:pPr>
            <a:r>
              <a:rPr lang="zh-CN" altLang="en-US" sz="1800" b="1" i="1" smtClean="0">
                <a:ea typeface="宋体" charset="0"/>
                <a:cs typeface="宋体" charset="0"/>
              </a:rPr>
              <a:t>进展点</a:t>
            </a:r>
          </a:p>
          <a:p>
            <a:pPr algn="ctr" eaLnBrk="1" hangingPunct="1">
              <a:buFontTx/>
              <a:buNone/>
              <a:defRPr/>
            </a:pPr>
            <a:endParaRPr lang="zh-CN" altLang="en-US" sz="1200" smtClean="0">
              <a:ea typeface="宋体" charset="0"/>
              <a:cs typeface="宋体" charset="0"/>
            </a:endParaRPr>
          </a:p>
          <a:p>
            <a:pPr algn="ctr" eaLnBrk="1" hangingPunct="1">
              <a:buFontTx/>
              <a:buNone/>
              <a:defRPr/>
            </a:pPr>
            <a:endParaRPr lang="en-US" altLang="zh-CN" sz="1200" smtClean="0">
              <a:ea typeface="宋体" charset="0"/>
              <a:cs typeface="宋体" charset="0"/>
            </a:endParaRPr>
          </a:p>
          <a:p>
            <a:pPr algn="ctr" eaLnBrk="1" hangingPunct="1">
              <a:buFontTx/>
              <a:buNone/>
              <a:defRPr/>
            </a:pPr>
            <a:endParaRPr lang="en-US" altLang="zh-CN" sz="1200" smtClean="0">
              <a:ea typeface="宋体" charset="0"/>
              <a:cs typeface="宋体" charset="0"/>
            </a:endParaRPr>
          </a:p>
          <a:p>
            <a:pPr algn="ctr" eaLnBrk="1" hangingPunct="1">
              <a:buFontTx/>
              <a:buNone/>
              <a:defRPr/>
            </a:pPr>
            <a:endParaRPr lang="en-US" altLang="zh-CN" sz="1200" smtClean="0">
              <a:ea typeface="宋体" charset="0"/>
              <a:cs typeface="宋体" charset="0"/>
            </a:endParaRPr>
          </a:p>
          <a:p>
            <a:pPr algn="ctr" eaLnBrk="1" hangingPunct="1">
              <a:buFontTx/>
              <a:buNone/>
              <a:defRPr/>
            </a:pPr>
            <a:endParaRPr lang="en-US" altLang="zh-CN" sz="1200" smtClean="0">
              <a:ea typeface="宋体" charset="0"/>
              <a:cs typeface="宋体" charset="0"/>
            </a:endParaRPr>
          </a:p>
          <a:p>
            <a:pPr algn="ctr" eaLnBrk="1" hangingPunct="1">
              <a:buFontTx/>
              <a:buNone/>
              <a:defRPr/>
            </a:pPr>
            <a:endParaRPr lang="en-US" altLang="zh-CN" sz="1200" smtClean="0">
              <a:ea typeface="宋体" charset="0"/>
              <a:cs typeface="宋体" charset="0"/>
            </a:endParaRPr>
          </a:p>
          <a:p>
            <a:pPr algn="ctr" eaLnBrk="1" hangingPunct="1">
              <a:buFontTx/>
              <a:buNone/>
              <a:defRPr/>
            </a:pPr>
            <a:endParaRPr lang="en-US" altLang="zh-CN" sz="1200" smtClean="0">
              <a:ea typeface="宋体" charset="0"/>
              <a:cs typeface="宋体" charset="0"/>
            </a:endParaRPr>
          </a:p>
          <a:p>
            <a:pPr algn="ctr" eaLnBrk="1" hangingPunct="1">
              <a:buFontTx/>
              <a:buNone/>
              <a:defRPr/>
            </a:pPr>
            <a:endParaRPr lang="en-US" altLang="zh-CN" sz="1200" smtClean="0">
              <a:ea typeface="宋体" charset="0"/>
              <a:cs typeface="宋体" charset="0"/>
            </a:endParaRPr>
          </a:p>
          <a:p>
            <a:pPr algn="ctr" eaLnBrk="1" hangingPunct="1">
              <a:buFontTx/>
              <a:buNone/>
              <a:defRPr/>
            </a:pPr>
            <a:endParaRPr lang="en-US" altLang="zh-CN" sz="1200" smtClean="0">
              <a:ea typeface="宋体" charset="0"/>
              <a:cs typeface="宋体" charset="0"/>
            </a:endParaRPr>
          </a:p>
          <a:p>
            <a:pPr algn="ctr" eaLnBrk="1" hangingPunct="1">
              <a:buFontTx/>
              <a:buNone/>
              <a:defRPr/>
            </a:pPr>
            <a:endParaRPr lang="en-US" altLang="zh-CN" sz="1200" smtClean="0">
              <a:ea typeface="宋体" charset="0"/>
              <a:cs typeface="宋体" charset="0"/>
            </a:endParaRPr>
          </a:p>
          <a:p>
            <a:pPr algn="ctr" eaLnBrk="1" hangingPunct="1">
              <a:buFontTx/>
              <a:buNone/>
              <a:defRPr/>
            </a:pPr>
            <a:endParaRPr lang="en-US" altLang="zh-CN" sz="1200" smtClean="0">
              <a:ea typeface="宋体" charset="0"/>
              <a:cs typeface="宋体" charset="0"/>
            </a:endParaRPr>
          </a:p>
          <a:p>
            <a:pPr algn="ctr" eaLnBrk="1" hangingPunct="1">
              <a:buFontTx/>
              <a:buNone/>
              <a:defRPr/>
            </a:pPr>
            <a:endParaRPr lang="en-US" altLang="zh-CN" sz="1200" smtClean="0">
              <a:ea typeface="宋体" charset="0"/>
              <a:cs typeface="宋体" charset="0"/>
            </a:endParaRPr>
          </a:p>
          <a:p>
            <a:pPr algn="ctr" eaLnBrk="1" hangingPunct="1">
              <a:buFontTx/>
              <a:buNone/>
              <a:defRPr/>
            </a:pPr>
            <a:endParaRPr lang="en-US" altLang="zh-CN" sz="1200"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en-US" altLang="zh-CN" sz="1200" i="1" smtClean="0">
              <a:ea typeface="宋体" charset="0"/>
              <a:cs typeface="宋体" charset="0"/>
            </a:endParaRPr>
          </a:p>
          <a:p>
            <a:pPr algn="ctr" eaLnBrk="1" hangingPunct="1">
              <a:buFontTx/>
              <a:buNone/>
              <a:defRPr/>
            </a:pPr>
            <a:r>
              <a:rPr lang="en-US" altLang="zh-CN" sz="1400" b="1" i="1" u="sng" smtClean="0">
                <a:ea typeface="宋体" charset="0"/>
                <a:cs typeface="宋体" charset="0"/>
              </a:rPr>
              <a:t>10</a:t>
            </a:r>
            <a:r>
              <a:rPr lang="zh-CN" altLang="en-US" sz="1400" b="1" i="1" u="sng" smtClean="0">
                <a:ea typeface="宋体" charset="0"/>
                <a:cs typeface="宋体" charset="0"/>
              </a:rPr>
              <a:t>个档案夹：</a:t>
            </a:r>
            <a:endParaRPr lang="en-US" altLang="zh-CN" sz="1400" b="1" i="1" u="sng" smtClean="0">
              <a:ea typeface="宋体" charset="0"/>
              <a:cs typeface="宋体" charset="0"/>
            </a:endParaRPr>
          </a:p>
          <a:p>
            <a:pPr algn="ctr" eaLnBrk="1" hangingPunct="1">
              <a:buFontTx/>
              <a:buNone/>
              <a:defRPr/>
            </a:pPr>
            <a:r>
              <a:rPr lang="zh-CN" altLang="en-US" sz="1400" b="1" i="1" u="sng" smtClean="0">
                <a:ea typeface="宋体" charset="0"/>
                <a:cs typeface="宋体" charset="0"/>
              </a:rPr>
              <a:t>√创造</a:t>
            </a:r>
          </a:p>
          <a:p>
            <a:pPr algn="ctr" eaLnBrk="1" hangingPunct="1">
              <a:buFontTx/>
              <a:buNone/>
              <a:defRPr/>
            </a:pPr>
            <a:r>
              <a:rPr lang="zh-CN" altLang="en-US" sz="1200" smtClean="0">
                <a:ea typeface="宋体" charset="0"/>
                <a:cs typeface="宋体" charset="0"/>
              </a:rPr>
              <a:t>亚伯拉罕</a:t>
            </a:r>
          </a:p>
          <a:p>
            <a:pPr algn="ctr" eaLnBrk="1" hangingPunct="1">
              <a:buFontTx/>
              <a:buNone/>
              <a:defRPr/>
            </a:pPr>
            <a:r>
              <a:rPr lang="zh-CN" altLang="en-US" sz="1200" smtClean="0">
                <a:ea typeface="宋体" charset="0"/>
                <a:cs typeface="宋体" charset="0"/>
              </a:rPr>
              <a:t>约瑟</a:t>
            </a:r>
          </a:p>
          <a:p>
            <a:pPr algn="ctr" eaLnBrk="1" hangingPunct="1">
              <a:buFontTx/>
              <a:buNone/>
              <a:defRPr/>
            </a:pPr>
            <a:r>
              <a:rPr lang="zh-CN" altLang="en-US" sz="1200" smtClean="0">
                <a:ea typeface="宋体" charset="0"/>
                <a:cs typeface="宋体" charset="0"/>
              </a:rPr>
              <a:t>摩西</a:t>
            </a:r>
          </a:p>
          <a:p>
            <a:pPr algn="ctr" eaLnBrk="1" hangingPunct="1">
              <a:buFontTx/>
              <a:buNone/>
              <a:defRPr/>
            </a:pPr>
            <a:r>
              <a:rPr lang="zh-CN" altLang="en-US" sz="1200" smtClean="0">
                <a:ea typeface="宋体" charset="0"/>
                <a:cs typeface="宋体" charset="0"/>
              </a:rPr>
              <a:t>约书亚</a:t>
            </a:r>
          </a:p>
          <a:p>
            <a:pPr algn="ctr" eaLnBrk="1" hangingPunct="1">
              <a:buFontTx/>
              <a:buNone/>
              <a:defRPr/>
            </a:pPr>
            <a:r>
              <a:rPr lang="zh-CN" altLang="en-US" sz="1200" smtClean="0">
                <a:ea typeface="宋体" charset="0"/>
                <a:cs typeface="宋体" charset="0"/>
              </a:rPr>
              <a:t>无王</a:t>
            </a:r>
          </a:p>
          <a:p>
            <a:pPr algn="ctr" eaLnBrk="1" hangingPunct="1">
              <a:buFontTx/>
              <a:buNone/>
              <a:defRPr/>
            </a:pPr>
            <a:r>
              <a:rPr lang="zh-CN" altLang="en-US" sz="1200" smtClean="0">
                <a:ea typeface="宋体" charset="0"/>
                <a:cs typeface="宋体" charset="0"/>
              </a:rPr>
              <a:t>王朝</a:t>
            </a:r>
          </a:p>
          <a:p>
            <a:pPr algn="ctr" eaLnBrk="1" hangingPunct="1">
              <a:buFontTx/>
              <a:buNone/>
              <a:defRPr/>
            </a:pPr>
            <a:r>
              <a:rPr lang="zh-CN" altLang="en-US" sz="1200" smtClean="0">
                <a:ea typeface="宋体" charset="0"/>
                <a:cs typeface="宋体" charset="0"/>
              </a:rPr>
              <a:t>被掳</a:t>
            </a:r>
          </a:p>
          <a:p>
            <a:pPr algn="ctr" eaLnBrk="1" hangingPunct="1">
              <a:buFontTx/>
              <a:buNone/>
              <a:defRPr/>
            </a:pPr>
            <a:r>
              <a:rPr lang="zh-CN" altLang="en-US" sz="1200" smtClean="0">
                <a:ea typeface="宋体" charset="0"/>
                <a:cs typeface="宋体" charset="0"/>
              </a:rPr>
              <a:t>静默</a:t>
            </a:r>
          </a:p>
          <a:p>
            <a:pPr algn="ctr" eaLnBrk="1" hangingPunct="1">
              <a:buFontTx/>
              <a:buNone/>
              <a:defRPr/>
            </a:pPr>
            <a:r>
              <a:rPr lang="zh-CN" altLang="en-US" sz="1200" smtClean="0">
                <a:ea typeface="宋体" charset="0"/>
                <a:cs typeface="宋体" charset="0"/>
              </a:rPr>
              <a:t>主耶稣</a:t>
            </a:r>
            <a:endParaRPr lang="zh-CN" altLang="en-US" smtClean="0">
              <a:ea typeface="宋体" charset="0"/>
              <a:cs typeface="宋体" charset="0"/>
            </a:endParaRPr>
          </a:p>
        </p:txBody>
      </p:sp>
      <p:sp>
        <p:nvSpPr>
          <p:cNvPr id="54274" name="Rectangle 2"/>
          <p:cNvSpPr>
            <a:spLocks noChangeArrowheads="1"/>
          </p:cNvSpPr>
          <p:nvPr/>
        </p:nvSpPr>
        <p:spPr bwMode="auto">
          <a:xfrm>
            <a:off x="549275" y="-60325"/>
            <a:ext cx="4679950" cy="918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lgn="ctr">
              <a:defRPr/>
            </a:pPr>
            <a:endParaRPr lang="zh-CN" altLang="en-US" sz="2400" b="1">
              <a:ea typeface="黑体" charset="0"/>
              <a:cs typeface="黑体" charset="0"/>
            </a:endParaRPr>
          </a:p>
          <a:p>
            <a:pPr indent="304800" algn="ctr">
              <a:defRPr/>
            </a:pPr>
            <a:r>
              <a:rPr lang="zh-CN" altLang="en-US" sz="2400" b="1">
                <a:ea typeface="黑体" charset="0"/>
                <a:cs typeface="黑体" charset="0"/>
              </a:rPr>
              <a:t>第三章：</a:t>
            </a:r>
          </a:p>
          <a:p>
            <a:pPr indent="304800" algn="ctr">
              <a:defRPr/>
            </a:pPr>
            <a:r>
              <a:rPr lang="zh-CN" altLang="en-US" sz="2400" b="1">
                <a:ea typeface="黑体" charset="0"/>
                <a:cs typeface="黑体" charset="0"/>
              </a:rPr>
              <a:t>档案索引</a:t>
            </a:r>
          </a:p>
          <a:p>
            <a:pPr indent="304800">
              <a:defRPr/>
            </a:pPr>
            <a:endParaRPr lang="zh-CN" altLang="en-US" sz="1800" b="1" i="1">
              <a:ea typeface="黑体" charset="0"/>
              <a:cs typeface="黑体" charset="0"/>
            </a:endParaRPr>
          </a:p>
          <a:p>
            <a:pPr indent="304800">
              <a:defRPr/>
            </a:pPr>
            <a:r>
              <a:rPr lang="zh-CN" altLang="en-US" sz="1800" b="1" i="1">
                <a:ea typeface="黑体" charset="0"/>
                <a:cs typeface="黑体" charset="0"/>
              </a:rPr>
              <a:t>加入细节</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前面学过的十个关键词现在成为脑海中10个独立的圣经档案夹的标签。每一个档案夹会被放在相应的“进展点”栏内，你可以在其中空白的横线上填说明细节的主要词汇，以便帮助学习圣经历史事件的发展。当我们“打开”每一个档案夹的时候，就呈现出</a:t>
            </a:r>
            <a:r>
              <a:rPr lang="zh-CN" altLang="en-US" sz="1400" b="1" i="1">
                <a:ea typeface="宋体" charset="0"/>
                <a:cs typeface="宋体" charset="0"/>
              </a:rPr>
              <a:t>《年代综览》</a:t>
            </a:r>
            <a:r>
              <a:rPr lang="zh-CN" altLang="en-US" sz="1400">
                <a:ea typeface="宋体" charset="0"/>
                <a:cs typeface="宋体" charset="0"/>
              </a:rPr>
              <a:t>的一个主体部份。当然了，要从头开始！</a:t>
            </a:r>
          </a:p>
          <a:p>
            <a:pPr indent="304800">
              <a:defRPr/>
            </a:pPr>
            <a:endParaRPr lang="zh-CN" altLang="en-US" sz="1400">
              <a:ea typeface="宋体" charset="0"/>
              <a:cs typeface="宋体" charset="0"/>
            </a:endParaRPr>
          </a:p>
          <a:p>
            <a:pPr indent="304800">
              <a:defRPr/>
            </a:pPr>
            <a:endParaRPr lang="zh-CN" altLang="en-US" sz="1400">
              <a:ea typeface="宋体" charset="0"/>
              <a:cs typeface="宋体" charset="0"/>
            </a:endParaRPr>
          </a:p>
          <a:p>
            <a:pPr indent="304800">
              <a:defRPr/>
            </a:pPr>
            <a:endParaRPr lang="zh-CN" altLang="en-US" sz="1400">
              <a:ea typeface="宋体" charset="0"/>
              <a:cs typeface="宋体" charset="0"/>
            </a:endParaRP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《创世记》                                      </a:t>
            </a:r>
            <a:r>
              <a:rPr lang="zh-CN" altLang="en-US" sz="1400" b="1" i="1">
                <a:ea typeface="黑体" charset="0"/>
                <a:cs typeface="黑体" charset="0"/>
              </a:rPr>
              <a:t>时间：</a:t>
            </a:r>
            <a:r>
              <a:rPr lang="zh-CN" altLang="en-US" sz="1400">
                <a:ea typeface="宋体" charset="0"/>
                <a:cs typeface="宋体" charset="0"/>
              </a:rPr>
              <a:t>包括主前 </a:t>
            </a:r>
          </a:p>
          <a:p>
            <a:pPr indent="304800">
              <a:defRPr/>
            </a:pPr>
            <a:r>
              <a:rPr lang="en-US" altLang="zh-CN" sz="1400">
                <a:ea typeface="宋体" charset="0"/>
                <a:cs typeface="宋体" charset="0"/>
              </a:rPr>
              <a:t>   1-11</a:t>
            </a:r>
            <a:r>
              <a:rPr lang="zh-CN" altLang="en-US" sz="1400">
                <a:ea typeface="宋体" charset="0"/>
                <a:cs typeface="宋体" charset="0"/>
              </a:rPr>
              <a:t>章                                               两千年以前的</a:t>
            </a:r>
          </a:p>
          <a:p>
            <a:pPr indent="304800">
              <a:defRPr/>
            </a:pPr>
            <a:r>
              <a:rPr lang="zh-CN" altLang="en-US" sz="1400">
                <a:ea typeface="宋体" charset="0"/>
                <a:cs typeface="宋体" charset="0"/>
              </a:rPr>
              <a:t>                                                             所有时间</a:t>
            </a:r>
          </a:p>
          <a:p>
            <a:pPr indent="304800">
              <a:defRPr/>
            </a:pPr>
            <a:r>
              <a:rPr lang="zh-CN" altLang="en-US" sz="1400">
                <a:ea typeface="宋体" charset="0"/>
                <a:cs typeface="宋体" charset="0"/>
              </a:rPr>
              <a:t>                                                             </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在</a:t>
            </a:r>
            <a:r>
              <a:rPr lang="zh-CN" altLang="en-US" sz="1400" b="1">
                <a:ea typeface="黑体" charset="0"/>
                <a:cs typeface="黑体" charset="0"/>
              </a:rPr>
              <a:t>圣经档案</a:t>
            </a:r>
            <a:r>
              <a:rPr lang="zh-CN" altLang="en-US" sz="1400">
                <a:ea typeface="宋体" charset="0"/>
                <a:cs typeface="宋体" charset="0"/>
              </a:rPr>
              <a:t>中，第一个就是</a:t>
            </a:r>
            <a:r>
              <a:rPr lang="zh-CN" altLang="en-US" sz="1400" b="1">
                <a:ea typeface="黑体" charset="0"/>
                <a:cs typeface="黑体" charset="0"/>
              </a:rPr>
              <a:t>“创造”</a:t>
            </a:r>
            <a:r>
              <a:rPr lang="zh-CN" altLang="en-US" sz="1400">
                <a:ea typeface="宋体" charset="0"/>
                <a:cs typeface="宋体" charset="0"/>
              </a:rPr>
              <a:t>档案夹。在未加入细节之前，档案就如右边所示。在学习</a:t>
            </a:r>
            <a:r>
              <a:rPr lang="zh-CN" altLang="en-US" sz="1400" b="1">
                <a:ea typeface="黑体" charset="0"/>
                <a:cs typeface="黑体" charset="0"/>
              </a:rPr>
              <a:t>圣经档案</a:t>
            </a:r>
            <a:r>
              <a:rPr lang="zh-CN" altLang="en-US" sz="1400">
                <a:ea typeface="宋体" charset="0"/>
                <a:cs typeface="宋体" charset="0"/>
              </a:rPr>
              <a:t>的系统时，我们将很快的带过每一个档案。先由</a:t>
            </a:r>
            <a:r>
              <a:rPr lang="zh-CN" altLang="en-US" sz="1400" b="1">
                <a:ea typeface="黑体" charset="0"/>
                <a:cs typeface="黑体" charset="0"/>
              </a:rPr>
              <a:t>“创造”</a:t>
            </a:r>
            <a:r>
              <a:rPr lang="zh-CN" altLang="en-US" sz="1400">
                <a:ea typeface="宋体" charset="0"/>
                <a:cs typeface="宋体" charset="0"/>
              </a:rPr>
              <a:t>档案开始。</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的确，其实圣经也是很快地带过了这个部分。在创世记前十一章中，神很概括地带过了这段发生在公元前两千年之前的有关宇宙与世界的全部历史。至于这段历史时间到底有多长，根本没有人知道。</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全部有关</a:t>
            </a:r>
            <a:r>
              <a:rPr lang="zh-CN" altLang="en-US" sz="1400" b="1">
                <a:ea typeface="黑体" charset="0"/>
                <a:cs typeface="黑体" charset="0"/>
              </a:rPr>
              <a:t>创造</a:t>
            </a:r>
            <a:r>
              <a:rPr lang="zh-CN" altLang="en-US" sz="1400">
                <a:ea typeface="宋体" charset="0"/>
                <a:cs typeface="宋体" charset="0"/>
              </a:rPr>
              <a:t>的故事和</a:t>
            </a:r>
            <a:r>
              <a:rPr lang="zh-CN" altLang="en-US" sz="1400">
                <a:latin typeface="Century Gothic" charset="0"/>
                <a:ea typeface="宋体" charset="0"/>
                <a:cs typeface="宋体" charset="0"/>
              </a:rPr>
              <a:t>世界上最早被知道的文明</a:t>
            </a:r>
            <a:r>
              <a:rPr lang="zh-CN" altLang="en-US" sz="1400">
                <a:ea typeface="宋体" charset="0"/>
                <a:cs typeface="宋体" charset="0"/>
              </a:rPr>
              <a:t>的发展过程都包含在这十一章中。</a:t>
            </a:r>
          </a:p>
          <a:p>
            <a:pPr indent="304800">
              <a:defRPr/>
            </a:pPr>
            <a:r>
              <a:rPr lang="zh-CN" altLang="en-US" sz="1400">
                <a:ea typeface="宋体" charset="0"/>
                <a:cs typeface="宋体" charset="0"/>
              </a:rPr>
              <a:t>      </a:t>
            </a:r>
          </a:p>
          <a:p>
            <a:pPr indent="304800">
              <a:defRPr/>
            </a:pPr>
            <a:r>
              <a:rPr lang="zh-CN" altLang="en-US" sz="1400">
                <a:ea typeface="宋体" charset="0"/>
                <a:cs typeface="宋体" charset="0"/>
              </a:rPr>
              <a:t>虽然是简短的十一章，然而却记载着无价的信息，让我们知道许多重要的</a:t>
            </a:r>
            <a:r>
              <a:rPr lang="zh-CN" altLang="en-US" sz="1400" b="1">
                <a:ea typeface="黑体" charset="0"/>
                <a:cs typeface="黑体" charset="0"/>
              </a:rPr>
              <a:t>“第一次”。</a:t>
            </a:r>
            <a:r>
              <a:rPr lang="zh-CN" altLang="en-US" sz="1400">
                <a:ea typeface="宋体" charset="0"/>
                <a:cs typeface="宋体" charset="0"/>
              </a:rPr>
              <a:t>虽然这十一章的信息并不是毫无遗漏地记述历史事件，但是可以肯定的是，在这些原始记录中所记载的历史事件都是准确可信的。</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注意我们放在</a:t>
            </a:r>
            <a:r>
              <a:rPr lang="zh-CN" altLang="en-US" sz="1400" b="1">
                <a:ea typeface="黑体" charset="0"/>
                <a:cs typeface="黑体" charset="0"/>
              </a:rPr>
              <a:t>“创造”</a:t>
            </a:r>
            <a:r>
              <a:rPr lang="zh-CN" altLang="en-US" sz="1400">
                <a:ea typeface="宋体" charset="0"/>
                <a:cs typeface="宋体" charset="0"/>
              </a:rPr>
              <a:t>档案夹中的大纲文字。</a:t>
            </a:r>
          </a:p>
        </p:txBody>
      </p:sp>
      <p:sp>
        <p:nvSpPr>
          <p:cNvPr id="54275"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4277"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4278"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17</a:t>
            </a:r>
          </a:p>
        </p:txBody>
      </p:sp>
      <p:sp>
        <p:nvSpPr>
          <p:cNvPr id="54280"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4281"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4282" name="Line 10"/>
          <p:cNvSpPr>
            <a:spLocks noChangeShapeType="1"/>
          </p:cNvSpPr>
          <p:nvPr/>
        </p:nvSpPr>
        <p:spPr bwMode="auto">
          <a:xfrm>
            <a:off x="2492375" y="635635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4284" name="Line 12"/>
          <p:cNvSpPr>
            <a:spLocks noChangeShapeType="1"/>
          </p:cNvSpPr>
          <p:nvPr/>
        </p:nvSpPr>
        <p:spPr bwMode="auto">
          <a:xfrm>
            <a:off x="609600" y="3581400"/>
            <a:ext cx="434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nvGrpSpPr>
          <p:cNvPr id="34827" name="Group 108"/>
          <p:cNvGrpSpPr>
            <a:grpSpLocks/>
          </p:cNvGrpSpPr>
          <p:nvPr/>
        </p:nvGrpSpPr>
        <p:grpSpPr bwMode="auto">
          <a:xfrm>
            <a:off x="5419725" y="6904038"/>
            <a:ext cx="962025" cy="1639887"/>
            <a:chOff x="3385" y="4349"/>
            <a:chExt cx="606" cy="1033"/>
          </a:xfrm>
        </p:grpSpPr>
        <p:pic>
          <p:nvPicPr>
            <p:cNvPr id="34839" name="Picture 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5" y="4349"/>
              <a:ext cx="606"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0" name="Rectangle 67"/>
            <p:cNvSpPr>
              <a:spLocks noChangeArrowheads="1"/>
            </p:cNvSpPr>
            <p:nvPr/>
          </p:nvSpPr>
          <p:spPr bwMode="auto">
            <a:xfrm>
              <a:off x="3475" y="4366"/>
              <a:ext cx="273" cy="1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ko-KR" altLang="en-US" b="1">
                  <a:latin typeface="Century Gothic" charset="0"/>
                  <a:ea typeface="宋体" charset="0"/>
                  <a:cs typeface="宋体" charset="0"/>
                </a:rPr>
                <a:t>创</a:t>
              </a:r>
              <a:r>
                <a:rPr lang="zh-CN" altLang="en-US" b="1">
                  <a:latin typeface="Century Gothic" charset="0"/>
                  <a:ea typeface="宋体" charset="0"/>
                  <a:cs typeface="宋体" charset="0"/>
                </a:rPr>
                <a:t>造</a:t>
              </a:r>
              <a:endParaRPr lang="ko-KR" altLang="en-US" b="1">
                <a:latin typeface="Century Gothic" charset="0"/>
                <a:ea typeface="宋体" charset="0"/>
                <a:cs typeface="宋体" charset="0"/>
              </a:endParaRPr>
            </a:p>
          </p:txBody>
        </p:sp>
      </p:grpSp>
      <p:grpSp>
        <p:nvGrpSpPr>
          <p:cNvPr id="34828" name="Group 98"/>
          <p:cNvGrpSpPr>
            <a:grpSpLocks/>
          </p:cNvGrpSpPr>
          <p:nvPr/>
        </p:nvGrpSpPr>
        <p:grpSpPr bwMode="auto">
          <a:xfrm>
            <a:off x="1968500" y="3944938"/>
            <a:ext cx="1676400" cy="779462"/>
            <a:chOff x="164" y="3528"/>
            <a:chExt cx="1056" cy="491"/>
          </a:xfrm>
        </p:grpSpPr>
        <p:grpSp>
          <p:nvGrpSpPr>
            <p:cNvPr id="34831" name="Group 99"/>
            <p:cNvGrpSpPr>
              <a:grpSpLocks/>
            </p:cNvGrpSpPr>
            <p:nvPr/>
          </p:nvGrpSpPr>
          <p:grpSpPr bwMode="auto">
            <a:xfrm>
              <a:off x="164" y="3528"/>
              <a:ext cx="1056" cy="491"/>
              <a:chOff x="164" y="3528"/>
              <a:chExt cx="1056" cy="491"/>
            </a:xfrm>
          </p:grpSpPr>
          <p:sp>
            <p:nvSpPr>
              <p:cNvPr id="34833" name="Rectangle 100"/>
              <p:cNvSpPr>
                <a:spLocks noChangeArrowheads="1"/>
              </p:cNvSpPr>
              <p:nvPr/>
            </p:nvSpPr>
            <p:spPr bwMode="auto">
              <a:xfrm>
                <a:off x="164" y="3673"/>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54373" name="Rectangle 101"/>
              <p:cNvSpPr>
                <a:spLocks noChangeArrowheads="1"/>
              </p:cNvSpPr>
              <p:nvPr/>
            </p:nvSpPr>
            <p:spPr bwMode="auto">
              <a:xfrm>
                <a:off x="512" y="3556"/>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34835" name="Rectangle 102"/>
              <p:cNvSpPr>
                <a:spLocks noChangeArrowheads="1"/>
              </p:cNvSpPr>
              <p:nvPr/>
            </p:nvSpPr>
            <p:spPr bwMode="auto">
              <a:xfrm>
                <a:off x="164" y="3673"/>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34836" name="AutoShape 103"/>
              <p:cNvSpPr>
                <a:spLocks noChangeArrowheads="1"/>
              </p:cNvSpPr>
              <p:nvPr/>
            </p:nvSpPr>
            <p:spPr bwMode="auto">
              <a:xfrm>
                <a:off x="164" y="3528"/>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34837" name="Rectangle 104"/>
              <p:cNvSpPr>
                <a:spLocks noChangeArrowheads="1"/>
              </p:cNvSpPr>
              <p:nvPr/>
            </p:nvSpPr>
            <p:spPr bwMode="auto">
              <a:xfrm>
                <a:off x="178" y="3689"/>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54377" name="Rectangle 105"/>
              <p:cNvSpPr>
                <a:spLocks noChangeArrowheads="1"/>
              </p:cNvSpPr>
              <p:nvPr/>
            </p:nvSpPr>
            <p:spPr bwMode="auto">
              <a:xfrm>
                <a:off x="532" y="3710"/>
                <a:ext cx="290" cy="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1</a:t>
                </a:r>
                <a:endParaRPr lang="ja-JP" sz="1600" b="1">
                  <a:latin typeface="Helvetica" charset="0"/>
                  <a:ea typeface="宋体" charset="0"/>
                  <a:cs typeface="宋体" charset="0"/>
                </a:endParaRPr>
              </a:p>
              <a:p>
                <a:pPr algn="ctr" eaLnBrk="0" hangingPunct="0">
                  <a:lnSpc>
                    <a:spcPct val="90000"/>
                  </a:lnSpc>
                  <a:defRPr/>
                </a:pPr>
                <a:r>
                  <a:rPr lang="ja-JP" altLang="en-US" sz="1600" b="1">
                    <a:latin typeface="Helvetica" charset="0"/>
                    <a:ea typeface="宋体" charset="0"/>
                    <a:cs typeface="宋体" charset="0"/>
                  </a:rPr>
                  <a:t>创造</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54378" name="Rectangle 106"/>
            <p:cNvSpPr>
              <a:spLocks noChangeArrowheads="1"/>
            </p:cNvSpPr>
            <p:nvPr/>
          </p:nvSpPr>
          <p:spPr bwMode="auto">
            <a:xfrm>
              <a:off x="169" y="3568"/>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sp>
        <p:nvSpPr>
          <p:cNvPr id="54382" name="Text Box 110"/>
          <p:cNvSpPr txBox="1">
            <a:spLocks noChangeArrowheads="1"/>
          </p:cNvSpPr>
          <p:nvPr/>
        </p:nvSpPr>
        <p:spPr bwMode="auto">
          <a:xfrm>
            <a:off x="5372100" y="1065213"/>
            <a:ext cx="1296988" cy="280987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b="1">
                <a:latin typeface="宋体" charset="0"/>
                <a:ea typeface="宋体" charset="0"/>
                <a:cs typeface="宋体" charset="0"/>
              </a:rPr>
              <a:t>请注意：为了掌握整个部分，可以参考学习帮助</a:t>
            </a:r>
            <a:r>
              <a:rPr lang="en-US" altLang="zh-CN" sz="1600" b="1">
                <a:latin typeface="宋体" charset="0"/>
                <a:ea typeface="宋体" charset="0"/>
                <a:cs typeface="宋体" charset="0"/>
              </a:rPr>
              <a:t>#04</a:t>
            </a:r>
            <a:r>
              <a:rPr lang="zh-CN" altLang="en-US" sz="1600" b="1">
                <a:latin typeface="宋体" charset="0"/>
                <a:ea typeface="宋体" charset="0"/>
                <a:cs typeface="宋体" charset="0"/>
              </a:rPr>
              <a:t>到</a:t>
            </a:r>
            <a:r>
              <a:rPr lang="en-US" altLang="zh-CN" sz="1600" b="1">
                <a:latin typeface="宋体" charset="0"/>
                <a:ea typeface="宋体" charset="0"/>
                <a:cs typeface="宋体" charset="0"/>
              </a:rPr>
              <a:t>#08</a:t>
            </a:r>
            <a:r>
              <a:rPr lang="zh-CN" altLang="en-US" sz="1600" b="1">
                <a:latin typeface="宋体" charset="0"/>
                <a:ea typeface="宋体" charset="0"/>
                <a:cs typeface="宋体" charset="0"/>
              </a:rPr>
              <a:t>，以及</a:t>
            </a:r>
            <a:r>
              <a:rPr lang="en-US" altLang="zh-CN" sz="1600" b="1">
                <a:latin typeface="宋体" charset="0"/>
                <a:ea typeface="宋体" charset="0"/>
                <a:cs typeface="宋体" charset="0"/>
              </a:rPr>
              <a:t>#34</a:t>
            </a:r>
            <a:r>
              <a:rPr lang="zh-CN" altLang="en-US" sz="1600" b="1">
                <a:latin typeface="宋体" charset="0"/>
                <a:ea typeface="宋体" charset="0"/>
                <a:cs typeface="宋体" charset="0"/>
              </a:rPr>
              <a:t>的完整版。全部的学习帮助在本手册的后面。</a:t>
            </a:r>
            <a:endParaRPr lang="en-US" altLang="zh-CN" sz="1600" b="1">
              <a:latin typeface="宋体" charset="0"/>
              <a:ea typeface="宋体" charset="0"/>
              <a:cs typeface="宋体" charset="0"/>
            </a:endParaRPr>
          </a:p>
        </p:txBody>
      </p:sp>
      <p:sp>
        <p:nvSpPr>
          <p:cNvPr id="54383" name="Text Box 111"/>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81000" y="808038"/>
            <a:ext cx="4679950" cy="790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lgn="ctr">
              <a:defRPr/>
            </a:pPr>
            <a:r>
              <a:rPr lang="zh-CN" altLang="en-US" sz="2000" b="1" i="1">
                <a:ea typeface="黑体" charset="0"/>
                <a:cs typeface="黑体" charset="0"/>
              </a:rPr>
              <a:t>《创世记》中的“首次”一览表</a:t>
            </a:r>
            <a:endParaRPr lang="zh-TW" altLang="en-US" sz="2000">
              <a:ea typeface="黑体" charset="0"/>
              <a:cs typeface="黑体" charset="0"/>
            </a:endParaRPr>
          </a:p>
          <a:p>
            <a:pPr indent="304800">
              <a:defRPr/>
            </a:pPr>
            <a:endParaRPr lang="zh-TW" sz="1800" b="1">
              <a:ea typeface="PMingLiU" charset="0"/>
              <a:cs typeface="PMingLiU" charset="0"/>
            </a:endParaRPr>
          </a:p>
          <a:p>
            <a:pPr indent="304800">
              <a:defRPr/>
            </a:pPr>
            <a:endParaRPr lang="zh-TW" altLang="en-US" sz="1400" b="1">
              <a:latin typeface="黑体" charset="0"/>
              <a:ea typeface="黑体" charset="0"/>
              <a:cs typeface="黑体" charset="0"/>
            </a:endParaRPr>
          </a:p>
          <a:p>
            <a:pPr indent="304800">
              <a:defRPr/>
            </a:pPr>
            <a:endParaRPr lang="zh-TW" altLang="en-US" sz="1400" b="1">
              <a:latin typeface="黑体" charset="0"/>
              <a:ea typeface="黑体" charset="0"/>
              <a:cs typeface="黑体" charset="0"/>
            </a:endParaRPr>
          </a:p>
          <a:p>
            <a:pPr indent="304800">
              <a:defRPr/>
            </a:pPr>
            <a:r>
              <a:rPr lang="zh-TW" altLang="en-US" sz="1400" b="1">
                <a:latin typeface="黑体" charset="0"/>
                <a:ea typeface="黑体" charset="0"/>
                <a:cs typeface="黑体" charset="0"/>
              </a:rPr>
              <a:t>⊙首对男女</a:t>
            </a:r>
            <a:endParaRPr lang="zh-TW" sz="1400" b="1">
              <a:latin typeface="黑体" charset="0"/>
              <a:ea typeface="黑体" charset="0"/>
              <a:cs typeface="黑体" charset="0"/>
            </a:endParaRPr>
          </a:p>
          <a:p>
            <a:pPr indent="304800">
              <a:defRPr/>
            </a:pPr>
            <a:r>
              <a:rPr lang="zh-CN" altLang="en-US" sz="1400">
                <a:ea typeface="宋体" charset="0"/>
                <a:cs typeface="宋体" charset="0"/>
              </a:rPr>
              <a:t>人类以一个完美的样式出现在地球，并且被放置在上帝所创造的完全的、无罪的环境之中。</a:t>
            </a:r>
            <a:endParaRPr lang="zh-TW" altLang="en-US" sz="1400">
              <a:ea typeface="宋体" charset="0"/>
              <a:cs typeface="宋体" charset="0"/>
            </a:endParaRPr>
          </a:p>
          <a:p>
            <a:pPr indent="304800">
              <a:defRPr/>
            </a:pPr>
            <a:endParaRPr lang="zh-TW" sz="1400">
              <a:ea typeface="PMingLiU" charset="0"/>
              <a:cs typeface="PMingLiU" charset="0"/>
            </a:endParaRPr>
          </a:p>
          <a:p>
            <a:pPr indent="304800">
              <a:defRPr/>
            </a:pPr>
            <a:r>
              <a:rPr lang="zh-TW" altLang="en-US" sz="1400" b="1">
                <a:latin typeface="黑体" charset="0"/>
                <a:ea typeface="黑体" charset="0"/>
                <a:cs typeface="黑体" charset="0"/>
              </a:rPr>
              <a:t>⊙</a:t>
            </a:r>
            <a:r>
              <a:rPr lang="zh-TW" sz="1400" b="1">
                <a:latin typeface="黑体" charset="0"/>
                <a:ea typeface="黑体" charset="0"/>
                <a:cs typeface="黑体" charset="0"/>
              </a:rPr>
              <a:t> </a:t>
            </a:r>
            <a:r>
              <a:rPr lang="zh-TW" altLang="en-US" sz="1400" b="1">
                <a:latin typeface="黑体" charset="0"/>
                <a:ea typeface="黑体" charset="0"/>
                <a:cs typeface="黑体" charset="0"/>
              </a:rPr>
              <a:t>首次犯罪</a:t>
            </a:r>
            <a:endParaRPr lang="zh-TW" sz="1400" b="1">
              <a:latin typeface="黑体" charset="0"/>
              <a:ea typeface="黑体" charset="0"/>
              <a:cs typeface="黑体" charset="0"/>
            </a:endParaRPr>
          </a:p>
          <a:p>
            <a:pPr indent="304800">
              <a:defRPr/>
            </a:pPr>
            <a:r>
              <a:rPr lang="zh-CN" altLang="en-US" sz="1400">
                <a:ea typeface="宋体" charset="0"/>
                <a:cs typeface="宋体" charset="0"/>
              </a:rPr>
              <a:t>人因着上帝所赐的礼物----自由意志----受到撒旦试探的缘故，结果从起初被造的完全境况落入到罪恶的境况中。从此，人类偏离了起初上帝创造时的旨意。</a:t>
            </a:r>
            <a:endParaRPr lang="zh-TW" altLang="en-US" sz="1400">
              <a:ea typeface="宋体" charset="0"/>
              <a:cs typeface="宋体" charset="0"/>
            </a:endParaRPr>
          </a:p>
          <a:p>
            <a:pPr indent="304800">
              <a:defRPr/>
            </a:pPr>
            <a:endParaRPr lang="zh-TW" sz="1400">
              <a:ea typeface="PMingLiU" charset="0"/>
              <a:cs typeface="PMingLiU" charset="0"/>
            </a:endParaRPr>
          </a:p>
          <a:p>
            <a:pPr indent="304800">
              <a:defRPr/>
            </a:pPr>
            <a:r>
              <a:rPr lang="zh-TW" altLang="en-US" sz="1400" b="1">
                <a:latin typeface="黑体" charset="0"/>
                <a:ea typeface="黑体" charset="0"/>
                <a:cs typeface="黑体" charset="0"/>
              </a:rPr>
              <a:t>⊙</a:t>
            </a:r>
            <a:r>
              <a:rPr lang="zh-TW" sz="1400" b="1">
                <a:latin typeface="黑体" charset="0"/>
                <a:ea typeface="黑体" charset="0"/>
                <a:cs typeface="黑体" charset="0"/>
              </a:rPr>
              <a:t> </a:t>
            </a:r>
            <a:r>
              <a:rPr lang="zh-TW" altLang="en-US" sz="1400" b="1">
                <a:latin typeface="黑体" charset="0"/>
                <a:ea typeface="黑体" charset="0"/>
                <a:cs typeface="黑体" charset="0"/>
              </a:rPr>
              <a:t>福音初</a:t>
            </a:r>
            <a:r>
              <a:rPr lang="zh-CN" altLang="en-US" sz="1400" b="1">
                <a:latin typeface="黑体" charset="0"/>
                <a:ea typeface="黑体" charset="0"/>
                <a:cs typeface="黑体" charset="0"/>
              </a:rPr>
              <a:t>现</a:t>
            </a:r>
          </a:p>
          <a:p>
            <a:pPr indent="304800">
              <a:defRPr/>
            </a:pPr>
            <a:r>
              <a:rPr lang="zh-CN" altLang="en-US" sz="1400">
                <a:ea typeface="宋体" charset="0"/>
                <a:cs typeface="宋体" charset="0"/>
              </a:rPr>
              <a:t>造物主首次宣布他将派一位拯救者来到世上，带给人类一个回到起初被造时完全、无罪、圣洁境况的方法。</a:t>
            </a:r>
            <a:endParaRPr lang="zh-TW" altLang="en-US" sz="1400" b="1">
              <a:ea typeface="宋体" charset="0"/>
              <a:cs typeface="宋体" charset="0"/>
            </a:endParaRPr>
          </a:p>
          <a:p>
            <a:pPr indent="304800">
              <a:defRPr/>
            </a:pPr>
            <a:endParaRPr lang="zh-TW" sz="1400" b="1">
              <a:ea typeface="PMingLiU" charset="0"/>
              <a:cs typeface="PMingLiU" charset="0"/>
            </a:endParaRPr>
          </a:p>
          <a:p>
            <a:pPr indent="304800">
              <a:defRPr/>
            </a:pPr>
            <a:r>
              <a:rPr lang="zh-TW" altLang="en-US" sz="1400" b="1">
                <a:latin typeface="黑体" charset="0"/>
                <a:ea typeface="黑体" charset="0"/>
                <a:cs typeface="黑体" charset="0"/>
              </a:rPr>
              <a:t>⊙</a:t>
            </a:r>
            <a:r>
              <a:rPr lang="zh-TW" sz="1400" b="1">
                <a:latin typeface="黑体" charset="0"/>
                <a:ea typeface="黑体" charset="0"/>
                <a:cs typeface="黑体" charset="0"/>
              </a:rPr>
              <a:t> </a:t>
            </a:r>
            <a:r>
              <a:rPr lang="zh-TW" altLang="en-US" sz="1400" b="1">
                <a:latin typeface="黑体" charset="0"/>
                <a:ea typeface="黑体" charset="0"/>
                <a:cs typeface="黑体" charset="0"/>
              </a:rPr>
              <a:t>首个家庭</a:t>
            </a:r>
            <a:endParaRPr lang="zh-TW" sz="1400" b="1">
              <a:latin typeface="黑体" charset="0"/>
              <a:ea typeface="黑体" charset="0"/>
              <a:cs typeface="黑体" charset="0"/>
            </a:endParaRPr>
          </a:p>
          <a:p>
            <a:pPr indent="304800">
              <a:defRPr/>
            </a:pPr>
            <a:r>
              <a:rPr lang="zh-CN" altLang="en-US" sz="1400">
                <a:ea typeface="宋体" charset="0"/>
                <a:cs typeface="宋体" charset="0"/>
              </a:rPr>
              <a:t>亚当与夏娃开始生育后代，提供人类繁衍的基本条件。亚当与夏娃的后代因为魔鬼撒旦阻拦人类与创造我们的慈爱天父恢复关系的缘故，他们不得不面对与撒旦的抗争。</a:t>
            </a:r>
            <a:endParaRPr lang="zh-TW" altLang="en-US" sz="1400" b="1">
              <a:ea typeface="宋体" charset="0"/>
              <a:cs typeface="宋体" charset="0"/>
            </a:endParaRPr>
          </a:p>
          <a:p>
            <a:pPr indent="304800">
              <a:defRPr/>
            </a:pPr>
            <a:endParaRPr lang="zh-TW" sz="1400" b="1">
              <a:ea typeface="PMingLiU" charset="0"/>
              <a:cs typeface="PMingLiU" charset="0"/>
            </a:endParaRPr>
          </a:p>
          <a:p>
            <a:pPr indent="304800">
              <a:defRPr/>
            </a:pPr>
            <a:r>
              <a:rPr lang="zh-TW" altLang="en-US" sz="1400" b="1">
                <a:latin typeface="黑体" charset="0"/>
                <a:ea typeface="黑体" charset="0"/>
                <a:cs typeface="黑体" charset="0"/>
              </a:rPr>
              <a:t>⊙</a:t>
            </a:r>
            <a:r>
              <a:rPr lang="zh-TW" sz="1400" b="1">
                <a:latin typeface="黑体" charset="0"/>
                <a:ea typeface="黑体" charset="0"/>
                <a:cs typeface="黑体" charset="0"/>
              </a:rPr>
              <a:t> </a:t>
            </a:r>
            <a:r>
              <a:rPr lang="zh-TW" altLang="en-US" sz="1400" b="1">
                <a:latin typeface="黑体" charset="0"/>
                <a:ea typeface="黑体" charset="0"/>
                <a:cs typeface="黑体" charset="0"/>
              </a:rPr>
              <a:t>首起</a:t>
            </a:r>
            <a:r>
              <a:rPr lang="zh-CN" altLang="en-US" sz="1400" b="1">
                <a:latin typeface="黑体" charset="0"/>
                <a:ea typeface="黑体" charset="0"/>
                <a:cs typeface="黑体" charset="0"/>
              </a:rPr>
              <a:t>谋杀</a:t>
            </a:r>
          </a:p>
          <a:p>
            <a:pPr indent="304800">
              <a:defRPr/>
            </a:pPr>
            <a:r>
              <a:rPr lang="zh-CN" altLang="en-US" sz="1400">
                <a:ea typeface="宋体" charset="0"/>
                <a:cs typeface="宋体" charset="0"/>
              </a:rPr>
              <a:t>罪以最具咒诅、卑下的形式出现。人类破坏了上帝最大的礼物----生命本身。</a:t>
            </a:r>
            <a:endParaRPr lang="zh-TW" altLang="en-US" sz="1400" b="1">
              <a:ea typeface="宋体" charset="0"/>
              <a:cs typeface="宋体" charset="0"/>
            </a:endParaRPr>
          </a:p>
          <a:p>
            <a:pPr indent="304800">
              <a:defRPr/>
            </a:pPr>
            <a:endParaRPr lang="zh-TW" sz="1400" b="1">
              <a:ea typeface="PMingLiU" charset="0"/>
              <a:cs typeface="PMingLiU" charset="0"/>
            </a:endParaRPr>
          </a:p>
          <a:p>
            <a:pPr indent="304800">
              <a:defRPr/>
            </a:pPr>
            <a:r>
              <a:rPr lang="zh-TW" altLang="en-US" sz="1400" b="1">
                <a:latin typeface="黑体" charset="0"/>
                <a:ea typeface="黑体" charset="0"/>
                <a:cs typeface="黑体" charset="0"/>
              </a:rPr>
              <a:t>⊙</a:t>
            </a:r>
            <a:r>
              <a:rPr lang="zh-TW" sz="1400" b="1">
                <a:latin typeface="黑体" charset="0"/>
                <a:ea typeface="黑体" charset="0"/>
                <a:cs typeface="黑体" charset="0"/>
              </a:rPr>
              <a:t> </a:t>
            </a:r>
            <a:r>
              <a:rPr lang="zh-TW" altLang="en-US" sz="1400" b="1">
                <a:latin typeface="黑体" charset="0"/>
                <a:ea typeface="黑体" charset="0"/>
                <a:cs typeface="黑体" charset="0"/>
              </a:rPr>
              <a:t>洪水/彩虹</a:t>
            </a:r>
            <a:endParaRPr lang="zh-TW" sz="1400" b="1">
              <a:latin typeface="黑体" charset="0"/>
              <a:ea typeface="黑体" charset="0"/>
              <a:cs typeface="黑体" charset="0"/>
            </a:endParaRPr>
          </a:p>
          <a:p>
            <a:pPr indent="304800">
              <a:defRPr/>
            </a:pPr>
            <a:r>
              <a:rPr lang="zh-CN" altLang="en-US" sz="1400">
                <a:ea typeface="宋体" charset="0"/>
                <a:cs typeface="宋体" charset="0"/>
              </a:rPr>
              <a:t>上帝决定毁灭所有的被造物，使他们重新开始。除了义人挪亚及其所带领的家人（共个八个人）神仍看为正以外，其他的人都被洪水毁灭了。水退了之后，神以彩虹作为他应许的记号。</a:t>
            </a:r>
            <a:endParaRPr lang="zh-TW" altLang="en-US" sz="1400" b="1">
              <a:ea typeface="宋体" charset="0"/>
              <a:cs typeface="宋体" charset="0"/>
            </a:endParaRPr>
          </a:p>
          <a:p>
            <a:pPr indent="304800">
              <a:defRPr/>
            </a:pPr>
            <a:endParaRPr lang="zh-TW" sz="1400" b="1">
              <a:ea typeface="PMingLiU" charset="0"/>
              <a:cs typeface="PMingLiU" charset="0"/>
            </a:endParaRPr>
          </a:p>
          <a:p>
            <a:pPr indent="304800">
              <a:defRPr/>
            </a:pPr>
            <a:r>
              <a:rPr lang="zh-TW" altLang="en-US" sz="1400" b="1">
                <a:latin typeface="黑体" charset="0"/>
                <a:ea typeface="黑体" charset="0"/>
                <a:cs typeface="黑体" charset="0"/>
              </a:rPr>
              <a:t>⊙</a:t>
            </a:r>
            <a:r>
              <a:rPr lang="zh-TW" sz="1400" b="1">
                <a:latin typeface="黑体" charset="0"/>
                <a:ea typeface="黑体" charset="0"/>
                <a:cs typeface="黑体" charset="0"/>
              </a:rPr>
              <a:t> </a:t>
            </a:r>
            <a:r>
              <a:rPr lang="zh-TW" altLang="en-US" sz="1400" b="1">
                <a:latin typeface="黑体" charset="0"/>
                <a:ea typeface="黑体" charset="0"/>
                <a:cs typeface="黑体" charset="0"/>
              </a:rPr>
              <a:t>巴</a:t>
            </a:r>
            <a:r>
              <a:rPr lang="zh-CN" altLang="en-US" sz="1400" b="1">
                <a:latin typeface="黑体" charset="0"/>
                <a:ea typeface="黑体" charset="0"/>
                <a:cs typeface="黑体" charset="0"/>
              </a:rPr>
              <a:t>别</a:t>
            </a:r>
            <a:r>
              <a:rPr lang="zh-TW" altLang="en-US" sz="1400" b="1">
                <a:latin typeface="黑体" charset="0"/>
                <a:ea typeface="黑体" charset="0"/>
                <a:cs typeface="黑体" charset="0"/>
              </a:rPr>
              <a:t>塔</a:t>
            </a:r>
            <a:endParaRPr lang="zh-TW" sz="1400" b="1">
              <a:latin typeface="黑体" charset="0"/>
              <a:ea typeface="黑体" charset="0"/>
              <a:cs typeface="黑体" charset="0"/>
            </a:endParaRPr>
          </a:p>
          <a:p>
            <a:pPr indent="304800">
              <a:defRPr/>
            </a:pPr>
            <a:r>
              <a:rPr lang="zh-CN" altLang="en-US" sz="1400">
                <a:ea typeface="宋体" charset="0"/>
                <a:cs typeface="宋体" charset="0"/>
              </a:rPr>
              <a:t>人类尝试要爬上高塔与上帝同等，于是神变乱人类的语言，将各种族分散到地上各处。</a:t>
            </a:r>
          </a:p>
        </p:txBody>
      </p:sp>
      <p:sp>
        <p:nvSpPr>
          <p:cNvPr id="66563"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66564"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66565"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66566"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18</a:t>
            </a:r>
          </a:p>
        </p:txBody>
      </p:sp>
      <p:sp>
        <p:nvSpPr>
          <p:cNvPr id="66567" name="Rectangle 7"/>
          <p:cNvSpPr>
            <a:spLocks noGrp="1" noChangeArrowheads="1"/>
          </p:cNvSpPr>
          <p:nvPr>
            <p:ph type="body" sz="half" idx="2"/>
          </p:nvPr>
        </p:nvSpPr>
        <p:spPr>
          <a:xfrm>
            <a:off x="5157788" y="428625"/>
            <a:ext cx="1366837" cy="8893175"/>
          </a:xfrm>
        </p:spPr>
        <p:txBody>
          <a:bodyPr/>
          <a:lstStyle/>
          <a:p>
            <a:pPr algn="ctr" eaLnBrk="1" hangingPunct="1">
              <a:buFontTx/>
              <a:buNone/>
              <a:defRPr/>
            </a:pPr>
            <a:r>
              <a:rPr lang="zh-CN" altLang="en-US" sz="1400" b="1" i="1" smtClean="0">
                <a:ea typeface="宋体" charset="0"/>
                <a:cs typeface="宋体" charset="0"/>
              </a:rPr>
              <a:t>进展点</a:t>
            </a:r>
            <a:endParaRPr lang="en-US" altLang="zh-CN" sz="1400" b="1" i="1" smtClean="0">
              <a:ea typeface="宋体" charset="0"/>
              <a:cs typeface="宋体" charset="0"/>
            </a:endParaRPr>
          </a:p>
        </p:txBody>
      </p:sp>
      <p:sp>
        <p:nvSpPr>
          <p:cNvPr id="66568"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66569"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66570" name="Line 10"/>
          <p:cNvSpPr>
            <a:spLocks noChangeShapeType="1"/>
          </p:cNvSpPr>
          <p:nvPr/>
        </p:nvSpPr>
        <p:spPr bwMode="auto">
          <a:xfrm>
            <a:off x="2492375" y="635635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nvGrpSpPr>
          <p:cNvPr id="36874" name="Group 84"/>
          <p:cNvGrpSpPr>
            <a:grpSpLocks/>
          </p:cNvGrpSpPr>
          <p:nvPr/>
        </p:nvGrpSpPr>
        <p:grpSpPr bwMode="auto">
          <a:xfrm>
            <a:off x="5446713" y="1712913"/>
            <a:ext cx="1017587" cy="1639887"/>
            <a:chOff x="3385" y="1079"/>
            <a:chExt cx="641" cy="1033"/>
          </a:xfrm>
        </p:grpSpPr>
        <p:grpSp>
          <p:nvGrpSpPr>
            <p:cNvPr id="36890" name="Group 81"/>
            <p:cNvGrpSpPr>
              <a:grpSpLocks/>
            </p:cNvGrpSpPr>
            <p:nvPr/>
          </p:nvGrpSpPr>
          <p:grpSpPr bwMode="auto">
            <a:xfrm>
              <a:off x="3385" y="1079"/>
              <a:ext cx="606" cy="1033"/>
              <a:chOff x="3385" y="4349"/>
              <a:chExt cx="606" cy="1033"/>
            </a:xfrm>
          </p:grpSpPr>
          <p:pic>
            <p:nvPicPr>
              <p:cNvPr id="36895" name="Picture 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5" y="4349"/>
                <a:ext cx="606"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6" name="Rectangle 83"/>
              <p:cNvSpPr>
                <a:spLocks noChangeArrowheads="1"/>
              </p:cNvSpPr>
              <p:nvPr/>
            </p:nvSpPr>
            <p:spPr bwMode="auto">
              <a:xfrm>
                <a:off x="3475" y="4366"/>
                <a:ext cx="273" cy="1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ko-KR" altLang="en-US" b="1">
                    <a:latin typeface="Century Gothic" charset="0"/>
                    <a:ea typeface="宋体" charset="0"/>
                    <a:cs typeface="宋体" charset="0"/>
                  </a:rPr>
                  <a:t>创</a:t>
                </a:r>
                <a:r>
                  <a:rPr lang="zh-CN" altLang="en-US" b="1">
                    <a:latin typeface="Century Gothic" charset="0"/>
                    <a:ea typeface="宋体" charset="0"/>
                    <a:cs typeface="宋体" charset="0"/>
                  </a:rPr>
                  <a:t>造</a:t>
                </a:r>
                <a:endParaRPr lang="ko-KR" altLang="en-US" b="1">
                  <a:latin typeface="Century Gothic" charset="0"/>
                  <a:ea typeface="宋体" charset="0"/>
                  <a:cs typeface="宋体" charset="0"/>
                </a:endParaRPr>
              </a:p>
            </p:txBody>
          </p:sp>
        </p:grpSp>
        <p:sp>
          <p:nvSpPr>
            <p:cNvPr id="66615" name="Rectangle 55"/>
            <p:cNvSpPr>
              <a:spLocks noChangeArrowheads="1"/>
            </p:cNvSpPr>
            <p:nvPr/>
          </p:nvSpPr>
          <p:spPr bwMode="auto">
            <a:xfrm>
              <a:off x="3475" y="1215"/>
              <a:ext cx="551"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en-US" altLang="zh-CN" sz="1000" b="1">
                  <a:latin typeface="宋体" charset="0"/>
                  <a:ea typeface="宋体" charset="0"/>
                  <a:cs typeface="宋体" charset="0"/>
                </a:rPr>
                <a:t> 首</a:t>
              </a:r>
              <a:r>
                <a:rPr lang="zh-CN" altLang="en-US" sz="1000" b="1">
                  <a:latin typeface="宋体" charset="0"/>
                  <a:ea typeface="宋体" charset="0"/>
                  <a:cs typeface="宋体" charset="0"/>
                </a:rPr>
                <a:t>对男女</a:t>
              </a:r>
            </a:p>
          </p:txBody>
        </p:sp>
        <p:sp>
          <p:nvSpPr>
            <p:cNvPr id="66624" name="Rectangle 64"/>
            <p:cNvSpPr>
              <a:spLocks noChangeArrowheads="1"/>
            </p:cNvSpPr>
            <p:nvPr/>
          </p:nvSpPr>
          <p:spPr bwMode="auto">
            <a:xfrm>
              <a:off x="3518" y="1346"/>
              <a:ext cx="320"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eaLnBrk="0" hangingPunct="0">
                <a:defRPr/>
              </a:pPr>
              <a:r>
                <a:rPr lang="en-US" altLang="zh-CN" sz="1000" b="1">
                  <a:latin typeface="Century Gothic" charset="0"/>
                  <a:ea typeface="宋体" charset="0"/>
                  <a:cs typeface="宋体" charset="0"/>
                </a:rPr>
                <a:t>首</a:t>
              </a:r>
              <a:r>
                <a:rPr lang="zh-CN" altLang="en-US" sz="1000" b="1">
                  <a:latin typeface="Century Gothic" charset="0"/>
                  <a:ea typeface="宋体" charset="0"/>
                  <a:cs typeface="宋体" charset="0"/>
                </a:rPr>
                <a:t>次犯罪</a:t>
              </a:r>
            </a:p>
          </p:txBody>
        </p:sp>
        <p:sp>
          <p:nvSpPr>
            <p:cNvPr id="66625" name="Rectangle 65"/>
            <p:cNvSpPr>
              <a:spLocks noChangeArrowheads="1"/>
            </p:cNvSpPr>
            <p:nvPr/>
          </p:nvSpPr>
          <p:spPr bwMode="auto">
            <a:xfrm>
              <a:off x="3521" y="1442"/>
              <a:ext cx="344"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en-US" altLang="zh-CN" sz="1000" b="1">
                  <a:latin typeface="Century Gothic" charset="0"/>
                  <a:ea typeface="宋体" charset="0"/>
                  <a:cs typeface="宋体" charset="0"/>
                </a:rPr>
                <a:t>福</a:t>
              </a:r>
              <a:r>
                <a:rPr lang="zh-CN" altLang="en-US" sz="1000" b="1">
                  <a:latin typeface="Century Gothic" charset="0"/>
                  <a:ea typeface="宋体" charset="0"/>
                  <a:cs typeface="宋体" charset="0"/>
                </a:rPr>
                <a:t>音初现</a:t>
              </a:r>
              <a:r>
                <a:rPr lang="zh-CN" altLang="en-US" b="1">
                  <a:latin typeface="Century Gothic" charset="0"/>
                  <a:ea typeface="Gulim" charset="0"/>
                  <a:cs typeface="Gulim" charset="0"/>
                </a:rPr>
                <a:t> </a:t>
              </a:r>
            </a:p>
          </p:txBody>
        </p:sp>
        <p:sp>
          <p:nvSpPr>
            <p:cNvPr id="36894" name="Rectangle 72"/>
            <p:cNvSpPr>
              <a:spLocks noChangeArrowheads="1"/>
            </p:cNvSpPr>
            <p:nvPr/>
          </p:nvSpPr>
          <p:spPr bwMode="auto">
            <a:xfrm>
              <a:off x="3521" y="1578"/>
              <a:ext cx="3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zh-CN" altLang="en-US" sz="1000" b="1">
                  <a:latin typeface="宋体" charset="0"/>
                  <a:ea typeface="宋体" charset="0"/>
                  <a:cs typeface="宋体" charset="0"/>
                </a:rPr>
                <a:t>首</a:t>
              </a:r>
              <a:r>
                <a:rPr lang="ko-KR" altLang="en-US" sz="1000" b="1">
                  <a:latin typeface="宋体" charset="0"/>
                  <a:ea typeface="宋体" charset="0"/>
                  <a:cs typeface="宋体" charset="0"/>
                </a:rPr>
                <a:t>个家庭</a:t>
              </a:r>
            </a:p>
          </p:txBody>
        </p:sp>
      </p:grpSp>
      <p:sp>
        <p:nvSpPr>
          <p:cNvPr id="66639" name="Oval 79"/>
          <p:cNvSpPr>
            <a:spLocks noChangeArrowheads="1"/>
          </p:cNvSpPr>
          <p:nvPr/>
        </p:nvSpPr>
        <p:spPr bwMode="auto">
          <a:xfrm>
            <a:off x="5302250" y="1568450"/>
            <a:ext cx="1295400" cy="122396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nvGrpSpPr>
          <p:cNvPr id="36876" name="Group 96"/>
          <p:cNvGrpSpPr>
            <a:grpSpLocks/>
          </p:cNvGrpSpPr>
          <p:nvPr/>
        </p:nvGrpSpPr>
        <p:grpSpPr bwMode="auto">
          <a:xfrm>
            <a:off x="5446713" y="6032500"/>
            <a:ext cx="1017587" cy="1639888"/>
            <a:chOff x="3385" y="3800"/>
            <a:chExt cx="641" cy="1033"/>
          </a:xfrm>
        </p:grpSpPr>
        <p:grpSp>
          <p:nvGrpSpPr>
            <p:cNvPr id="36879" name="Group 88"/>
            <p:cNvGrpSpPr>
              <a:grpSpLocks/>
            </p:cNvGrpSpPr>
            <p:nvPr/>
          </p:nvGrpSpPr>
          <p:grpSpPr bwMode="auto">
            <a:xfrm>
              <a:off x="3385" y="3800"/>
              <a:ext cx="641" cy="1033"/>
              <a:chOff x="3385" y="1079"/>
              <a:chExt cx="641" cy="1033"/>
            </a:xfrm>
          </p:grpSpPr>
          <p:grpSp>
            <p:nvGrpSpPr>
              <p:cNvPr id="36883" name="Group 89"/>
              <p:cNvGrpSpPr>
                <a:grpSpLocks/>
              </p:cNvGrpSpPr>
              <p:nvPr/>
            </p:nvGrpSpPr>
            <p:grpSpPr bwMode="auto">
              <a:xfrm>
                <a:off x="3385" y="1079"/>
                <a:ext cx="606" cy="1033"/>
                <a:chOff x="3385" y="4349"/>
                <a:chExt cx="606" cy="1033"/>
              </a:xfrm>
            </p:grpSpPr>
            <p:pic>
              <p:nvPicPr>
                <p:cNvPr id="36888" name="Picture 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5" y="4349"/>
                  <a:ext cx="606"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9" name="Rectangle 91"/>
                <p:cNvSpPr>
                  <a:spLocks noChangeArrowheads="1"/>
                </p:cNvSpPr>
                <p:nvPr/>
              </p:nvSpPr>
              <p:spPr bwMode="auto">
                <a:xfrm>
                  <a:off x="3475" y="4366"/>
                  <a:ext cx="273" cy="1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ko-KR" altLang="en-US" b="1">
                      <a:latin typeface="Century Gothic" charset="0"/>
                      <a:ea typeface="宋体" charset="0"/>
                      <a:cs typeface="宋体" charset="0"/>
                    </a:rPr>
                    <a:t>创</a:t>
                  </a:r>
                  <a:r>
                    <a:rPr lang="zh-CN" altLang="en-US" b="1">
                      <a:latin typeface="Century Gothic" charset="0"/>
                      <a:ea typeface="宋体" charset="0"/>
                      <a:cs typeface="宋体" charset="0"/>
                    </a:rPr>
                    <a:t>造</a:t>
                  </a:r>
                  <a:endParaRPr lang="ko-KR" altLang="en-US" b="1">
                    <a:latin typeface="Century Gothic" charset="0"/>
                    <a:ea typeface="宋体" charset="0"/>
                    <a:cs typeface="宋体" charset="0"/>
                  </a:endParaRPr>
                </a:p>
              </p:txBody>
            </p:sp>
          </p:grpSp>
          <p:sp>
            <p:nvSpPr>
              <p:cNvPr id="66652" name="Rectangle 92"/>
              <p:cNvSpPr>
                <a:spLocks noChangeArrowheads="1"/>
              </p:cNvSpPr>
              <p:nvPr/>
            </p:nvSpPr>
            <p:spPr bwMode="auto">
              <a:xfrm>
                <a:off x="3475" y="1215"/>
                <a:ext cx="551"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en-US" altLang="zh-CN" sz="1000" b="1">
                    <a:latin typeface="宋体" charset="0"/>
                    <a:ea typeface="宋体" charset="0"/>
                    <a:cs typeface="宋体" charset="0"/>
                  </a:rPr>
                  <a:t> 首</a:t>
                </a:r>
                <a:r>
                  <a:rPr lang="zh-CN" altLang="en-US" sz="1000" b="1">
                    <a:latin typeface="宋体" charset="0"/>
                    <a:ea typeface="宋体" charset="0"/>
                    <a:cs typeface="宋体" charset="0"/>
                  </a:rPr>
                  <a:t>对男女</a:t>
                </a:r>
              </a:p>
            </p:txBody>
          </p:sp>
          <p:sp>
            <p:nvSpPr>
              <p:cNvPr id="66653" name="Rectangle 93"/>
              <p:cNvSpPr>
                <a:spLocks noChangeArrowheads="1"/>
              </p:cNvSpPr>
              <p:nvPr/>
            </p:nvSpPr>
            <p:spPr bwMode="auto">
              <a:xfrm>
                <a:off x="3518" y="1346"/>
                <a:ext cx="320"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eaLnBrk="0" hangingPunct="0">
                  <a:defRPr/>
                </a:pPr>
                <a:r>
                  <a:rPr lang="en-US" altLang="zh-CN" sz="1000" b="1">
                    <a:latin typeface="Century Gothic" charset="0"/>
                    <a:ea typeface="宋体" charset="0"/>
                    <a:cs typeface="宋体" charset="0"/>
                  </a:rPr>
                  <a:t>首</a:t>
                </a:r>
                <a:r>
                  <a:rPr lang="zh-CN" altLang="en-US" sz="1000" b="1">
                    <a:latin typeface="Century Gothic" charset="0"/>
                    <a:ea typeface="宋体" charset="0"/>
                    <a:cs typeface="宋体" charset="0"/>
                  </a:rPr>
                  <a:t>次犯罪</a:t>
                </a:r>
              </a:p>
            </p:txBody>
          </p:sp>
          <p:sp>
            <p:nvSpPr>
              <p:cNvPr id="66654" name="Rectangle 94"/>
              <p:cNvSpPr>
                <a:spLocks noChangeArrowheads="1"/>
              </p:cNvSpPr>
              <p:nvPr/>
            </p:nvSpPr>
            <p:spPr bwMode="auto">
              <a:xfrm>
                <a:off x="3521" y="1442"/>
                <a:ext cx="344"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en-US" altLang="zh-CN" sz="1000" b="1">
                    <a:latin typeface="Century Gothic" charset="0"/>
                    <a:ea typeface="宋体" charset="0"/>
                    <a:cs typeface="宋体" charset="0"/>
                  </a:rPr>
                  <a:t>福</a:t>
                </a:r>
                <a:r>
                  <a:rPr lang="zh-CN" altLang="en-US" sz="1000" b="1">
                    <a:latin typeface="Century Gothic" charset="0"/>
                    <a:ea typeface="宋体" charset="0"/>
                    <a:cs typeface="宋体" charset="0"/>
                  </a:rPr>
                  <a:t>音初现</a:t>
                </a:r>
                <a:r>
                  <a:rPr lang="zh-CN" altLang="en-US" b="1">
                    <a:latin typeface="Century Gothic" charset="0"/>
                    <a:ea typeface="Gulim" charset="0"/>
                    <a:cs typeface="Gulim" charset="0"/>
                  </a:rPr>
                  <a:t> </a:t>
                </a:r>
              </a:p>
            </p:txBody>
          </p:sp>
          <p:sp>
            <p:nvSpPr>
              <p:cNvPr id="36887" name="Rectangle 95"/>
              <p:cNvSpPr>
                <a:spLocks noChangeArrowheads="1"/>
              </p:cNvSpPr>
              <p:nvPr/>
            </p:nvSpPr>
            <p:spPr bwMode="auto">
              <a:xfrm>
                <a:off x="3521" y="1578"/>
                <a:ext cx="3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zh-CN" altLang="en-US" sz="1000" b="1">
                    <a:latin typeface="宋体" charset="0"/>
                    <a:ea typeface="宋体" charset="0"/>
                    <a:cs typeface="宋体" charset="0"/>
                  </a:rPr>
                  <a:t>首</a:t>
                </a:r>
                <a:r>
                  <a:rPr lang="ko-KR" altLang="en-US" sz="1000" b="1">
                    <a:latin typeface="宋体" charset="0"/>
                    <a:ea typeface="宋体" charset="0"/>
                    <a:cs typeface="宋体" charset="0"/>
                  </a:rPr>
                  <a:t>个家庭</a:t>
                </a:r>
              </a:p>
            </p:txBody>
          </p:sp>
        </p:grpSp>
        <p:sp>
          <p:nvSpPr>
            <p:cNvPr id="36880" name="Rectangle 49"/>
            <p:cNvSpPr>
              <a:spLocks noChangeArrowheads="1"/>
            </p:cNvSpPr>
            <p:nvPr/>
          </p:nvSpPr>
          <p:spPr bwMode="auto">
            <a:xfrm>
              <a:off x="3521" y="4435"/>
              <a:ext cx="32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70000"/>
                </a:lnSpc>
              </a:pPr>
              <a:r>
                <a:rPr lang="zh-CN" altLang="en-US" sz="1000" b="1">
                  <a:latin typeface="Century Gothic" charset="0"/>
                  <a:ea typeface="宋体" charset="0"/>
                  <a:cs typeface="宋体" charset="0"/>
                </a:rPr>
                <a:t>首起谋杀</a:t>
              </a:r>
            </a:p>
          </p:txBody>
        </p:sp>
        <p:sp>
          <p:nvSpPr>
            <p:cNvPr id="36881" name="Rectangle 50"/>
            <p:cNvSpPr>
              <a:spLocks noChangeArrowheads="1"/>
            </p:cNvSpPr>
            <p:nvPr/>
          </p:nvSpPr>
          <p:spPr bwMode="auto">
            <a:xfrm>
              <a:off x="3521" y="4662"/>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000" b="1">
                  <a:latin typeface="Century Gothic" charset="0"/>
                  <a:ea typeface="宋体" charset="0"/>
                  <a:cs typeface="宋体" charset="0"/>
                </a:rPr>
                <a:t>巴别塔</a:t>
              </a:r>
            </a:p>
          </p:txBody>
        </p:sp>
        <p:sp>
          <p:nvSpPr>
            <p:cNvPr id="36882" name="Rectangle 51"/>
            <p:cNvSpPr>
              <a:spLocks noChangeArrowheads="1"/>
            </p:cNvSpPr>
            <p:nvPr/>
          </p:nvSpPr>
          <p:spPr bwMode="auto">
            <a:xfrm>
              <a:off x="3521" y="4526"/>
              <a:ext cx="40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10000"/>
                </a:lnSpc>
              </a:pPr>
              <a:r>
                <a:rPr lang="ko-KR" altLang="en-US" sz="1000" b="1">
                  <a:latin typeface="宋体" charset="0"/>
                  <a:ea typeface="宋体" charset="0"/>
                  <a:cs typeface="宋体" charset="0"/>
                </a:rPr>
                <a:t>洪水</a:t>
              </a:r>
              <a:r>
                <a:rPr lang="en-US" altLang="zh-CN" sz="1000" b="1">
                  <a:latin typeface="宋体" charset="0"/>
                  <a:ea typeface="宋体" charset="0"/>
                  <a:cs typeface="宋体" charset="0"/>
                </a:rPr>
                <a:t>/</a:t>
              </a:r>
              <a:r>
                <a:rPr lang="ko-KR" altLang="en-US" sz="1000" b="1">
                  <a:latin typeface="宋体" charset="0"/>
                  <a:ea typeface="宋体" charset="0"/>
                  <a:cs typeface="宋体" charset="0"/>
                </a:rPr>
                <a:t>彩虹</a:t>
              </a:r>
            </a:p>
          </p:txBody>
        </p:sp>
      </p:grpSp>
      <p:sp>
        <p:nvSpPr>
          <p:cNvPr id="66640" name="Oval 80"/>
          <p:cNvSpPr>
            <a:spLocks noChangeArrowheads="1"/>
          </p:cNvSpPr>
          <p:nvPr/>
        </p:nvSpPr>
        <p:spPr bwMode="auto">
          <a:xfrm>
            <a:off x="5373688" y="6897688"/>
            <a:ext cx="1079500" cy="78105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6657" name="Text Box 97"/>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3" name="Rectangle 7"/>
          <p:cNvSpPr>
            <a:spLocks noGrp="1" noChangeArrowheads="1"/>
          </p:cNvSpPr>
          <p:nvPr>
            <p:ph type="body" sz="half" idx="2"/>
          </p:nvPr>
        </p:nvSpPr>
        <p:spPr>
          <a:xfrm>
            <a:off x="5157788" y="506413"/>
            <a:ext cx="1366837" cy="8893175"/>
          </a:xfrm>
        </p:spPr>
        <p:txBody>
          <a:bodyPr/>
          <a:lstStyle/>
          <a:p>
            <a:pPr algn="ctr" eaLnBrk="1" hangingPunct="1">
              <a:buFontTx/>
              <a:buNone/>
              <a:defRPr/>
            </a:pPr>
            <a:r>
              <a:rPr lang="zh-CN" altLang="en-US" sz="1400" b="1" i="1" smtClean="0">
                <a:ea typeface="宋体" charset="0"/>
                <a:cs typeface="宋体" charset="0"/>
              </a:rPr>
              <a:t>进展点</a:t>
            </a:r>
            <a:endParaRPr lang="en-US" altLang="zh-CN" sz="1400" b="1" i="1" smtClean="0">
              <a:ea typeface="宋体" charset="0"/>
              <a:cs typeface="宋体" charset="0"/>
            </a:endParaRPr>
          </a:p>
        </p:txBody>
      </p:sp>
      <p:sp>
        <p:nvSpPr>
          <p:cNvPr id="70721" name="Rectangle 65"/>
          <p:cNvSpPr>
            <a:spLocks noChangeArrowheads="1"/>
          </p:cNvSpPr>
          <p:nvPr/>
        </p:nvSpPr>
        <p:spPr bwMode="auto">
          <a:xfrm>
            <a:off x="381000" y="5105400"/>
            <a:ext cx="46799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sz="1400">
                <a:ea typeface="宋体" charset="0"/>
                <a:cs typeface="宋体" charset="0"/>
              </a:rPr>
              <a:t>《创世记》</a:t>
            </a:r>
            <a:r>
              <a:rPr lang="en-US" altLang="zh-CN" sz="1400">
                <a:ea typeface="宋体" charset="0"/>
                <a:cs typeface="宋体" charset="0"/>
              </a:rPr>
              <a:t>12-25</a:t>
            </a:r>
            <a:r>
              <a:rPr lang="zh-CN" altLang="en-US" sz="1400">
                <a:ea typeface="宋体" charset="0"/>
                <a:cs typeface="宋体" charset="0"/>
              </a:rPr>
              <a:t>章                                 时间：大约主前                            </a:t>
            </a:r>
          </a:p>
          <a:p>
            <a:pPr>
              <a:defRPr/>
            </a:pPr>
            <a:r>
              <a:rPr lang="zh-CN" altLang="en-US" sz="1400">
                <a:ea typeface="宋体" charset="0"/>
                <a:cs typeface="宋体" charset="0"/>
              </a:rPr>
              <a:t>                                                                           两千年      </a:t>
            </a:r>
          </a:p>
          <a:p>
            <a:pPr>
              <a:defRPr/>
            </a:pPr>
            <a:r>
              <a:rPr lang="zh-CN" altLang="en-US" sz="1400">
                <a:ea typeface="宋体" charset="0"/>
                <a:cs typeface="宋体" charset="0"/>
              </a:rPr>
              <a:t>                                                                         </a:t>
            </a:r>
          </a:p>
        </p:txBody>
      </p:sp>
      <p:sp>
        <p:nvSpPr>
          <p:cNvPr id="70658" name="Rectangle 2"/>
          <p:cNvSpPr>
            <a:spLocks noChangeArrowheads="1"/>
          </p:cNvSpPr>
          <p:nvPr/>
        </p:nvSpPr>
        <p:spPr bwMode="auto">
          <a:xfrm>
            <a:off x="457200" y="655638"/>
            <a:ext cx="470535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ea typeface="宋体" charset="0"/>
                <a:cs typeface="宋体" charset="0"/>
              </a:rPr>
              <a:t>因此，在圣经第一卷书的前十一章中，我们看到人类被创造，并被安置在地上。他们生活在神所创造的极其美丽、完全无罪的环境当中。人类就是在这样的环境当中堕落的！人类需要恢复他被造时的地位，但是靠他自己的能力不可能实现的</a:t>
            </a:r>
            <a:r>
              <a:rPr lang="en-US" altLang="zh-CN" sz="1400">
                <a:ea typeface="宋体" charset="0"/>
                <a:cs typeface="宋体" charset="0"/>
              </a:rPr>
              <a:t>——</a:t>
            </a:r>
            <a:r>
              <a:rPr lang="zh-CN" altLang="en-US" sz="1400">
                <a:ea typeface="宋体" charset="0"/>
                <a:cs typeface="宋体" charset="0"/>
              </a:rPr>
              <a:t>这是神的话语中主要的信息之一。</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结论就是：</a:t>
            </a:r>
            <a:r>
              <a:rPr lang="zh-CN" altLang="en-US" sz="1400" b="1">
                <a:ea typeface="黑体" charset="0"/>
                <a:cs typeface="黑体" charset="0"/>
              </a:rPr>
              <a:t>“创造”</a:t>
            </a:r>
            <a:r>
              <a:rPr lang="zh-CN" altLang="en-US" sz="1400">
                <a:ea typeface="宋体" charset="0"/>
                <a:cs typeface="宋体" charset="0"/>
              </a:rPr>
              <a:t>档案夹是有关神创造人类，以及之后人类堕落的故事，包括天父为救赎人类脱离罪恶，使人回复到起初与他亲密合一的关系所宣告的永恒计划。事实上，整本圣经讲述的就是有关人类回归的故事，人的回归也是神所赐福音的核心目标。</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想想《创世记》的前十一章，它高度地概括了早期人类与地球的历史纪元，原本庞大的历史记录如今却简缩成几页纸上的几篇文字了。第一个</a:t>
            </a:r>
            <a:r>
              <a:rPr lang="zh-CN" altLang="en-US" sz="1400" b="1">
                <a:ea typeface="宋体" charset="0"/>
                <a:cs typeface="宋体" charset="0"/>
              </a:rPr>
              <a:t>圣经档案夹</a:t>
            </a:r>
            <a:r>
              <a:rPr lang="zh-CN" altLang="en-US" sz="1400">
                <a:ea typeface="宋体" charset="0"/>
                <a:cs typeface="宋体" charset="0"/>
              </a:rPr>
              <a:t>就这样完成了。</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现在，我们从</a:t>
            </a:r>
            <a:r>
              <a:rPr lang="zh-CN" altLang="en-US" sz="1400" b="1">
                <a:ea typeface="黑体" charset="0"/>
                <a:cs typeface="黑体" charset="0"/>
              </a:rPr>
              <a:t>“创造”</a:t>
            </a:r>
            <a:r>
              <a:rPr lang="zh-CN" altLang="en-US" sz="1400">
                <a:ea typeface="宋体" charset="0"/>
                <a:cs typeface="宋体" charset="0"/>
              </a:rPr>
              <a:t>档案夹进入到</a:t>
            </a:r>
            <a:r>
              <a:rPr lang="zh-CN" altLang="en-US" sz="1400" b="1">
                <a:latin typeface="黑体" charset="0"/>
                <a:ea typeface="黑体" charset="0"/>
                <a:cs typeface="黑体" charset="0"/>
              </a:rPr>
              <a:t>4个伟大圣经人物</a:t>
            </a:r>
            <a:r>
              <a:rPr lang="zh-CN" altLang="en-US" sz="1400">
                <a:latin typeface="宋体" charset="0"/>
                <a:ea typeface="宋体" charset="0"/>
                <a:cs typeface="宋体" charset="0"/>
              </a:rPr>
              <a:t>中</a:t>
            </a:r>
            <a:r>
              <a:rPr lang="zh-CN" altLang="en-US" sz="1400">
                <a:ea typeface="宋体" charset="0"/>
                <a:cs typeface="宋体" charset="0"/>
              </a:rPr>
              <a:t>，首先是</a:t>
            </a:r>
            <a:r>
              <a:rPr lang="en-US" altLang="zh-CN">
                <a:ea typeface="宋体" charset="0"/>
                <a:cs typeface="宋体" charset="0"/>
              </a:rPr>
              <a:t>﹍﹍</a:t>
            </a:r>
            <a:endParaRPr lang="zh-CN" altLang="en-US" sz="1400">
              <a:ea typeface="宋体" charset="0"/>
              <a:cs typeface="宋体" charset="0"/>
            </a:endParaRPr>
          </a:p>
        </p:txBody>
      </p:sp>
      <p:sp>
        <p:nvSpPr>
          <p:cNvPr id="70659"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0660"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0661"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0662"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19</a:t>
            </a:r>
          </a:p>
        </p:txBody>
      </p:sp>
      <p:sp>
        <p:nvSpPr>
          <p:cNvPr id="70664"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0665"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0666" name="Line 10"/>
          <p:cNvSpPr>
            <a:spLocks noChangeShapeType="1"/>
          </p:cNvSpPr>
          <p:nvPr/>
        </p:nvSpPr>
        <p:spPr bwMode="auto">
          <a:xfrm>
            <a:off x="2492375" y="635635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0667" name="Line 11"/>
          <p:cNvSpPr>
            <a:spLocks noChangeShapeType="1"/>
          </p:cNvSpPr>
          <p:nvPr/>
        </p:nvSpPr>
        <p:spPr bwMode="auto">
          <a:xfrm flipV="1">
            <a:off x="547688" y="3771900"/>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7" tIns="48513" rIns="97027" bIns="48513">
            <a:spAutoFit/>
          </a:bodyPr>
          <a:lstStyle/>
          <a:p>
            <a:pPr>
              <a:defRPr/>
            </a:pPr>
            <a:endParaRPr lang="en-US">
              <a:cs typeface="Arial" charset="0"/>
            </a:endParaRPr>
          </a:p>
        </p:txBody>
      </p:sp>
      <p:sp>
        <p:nvSpPr>
          <p:cNvPr id="70711" name="Rectangle 55"/>
          <p:cNvSpPr>
            <a:spLocks noChangeArrowheads="1"/>
          </p:cNvSpPr>
          <p:nvPr/>
        </p:nvSpPr>
        <p:spPr bwMode="auto">
          <a:xfrm>
            <a:off x="5300663" y="4251325"/>
            <a:ext cx="1412875"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zh-CN" sz="1400" b="1" i="1" u="sng">
                <a:ea typeface="宋体" charset="0"/>
                <a:cs typeface="宋体" charset="0"/>
              </a:rPr>
              <a:t>10</a:t>
            </a:r>
            <a:r>
              <a:rPr lang="zh-CN" altLang="en-US" sz="1400" b="1" i="1" u="sng">
                <a:ea typeface="宋体" charset="0"/>
                <a:cs typeface="宋体" charset="0"/>
              </a:rPr>
              <a:t>个档案：</a:t>
            </a:r>
            <a:endParaRPr lang="en-US" altLang="zh-CN" sz="1400" b="1" i="1" u="sng">
              <a:ea typeface="宋体" charset="0"/>
              <a:cs typeface="宋体" charset="0"/>
            </a:endParaRPr>
          </a:p>
          <a:p>
            <a:pPr algn="ctr">
              <a:defRPr/>
            </a:pPr>
            <a:r>
              <a:rPr lang="zh-CN" altLang="en-US">
                <a:ea typeface="宋体" charset="0"/>
                <a:cs typeface="宋体" charset="0"/>
              </a:rPr>
              <a:t>创造</a:t>
            </a:r>
          </a:p>
          <a:p>
            <a:pPr algn="ctr">
              <a:defRPr/>
            </a:pPr>
            <a:r>
              <a:rPr lang="zh-CN" altLang="en-US" sz="1400" b="1" i="1" u="sng">
                <a:ea typeface="宋体" charset="0"/>
                <a:cs typeface="宋体" charset="0"/>
              </a:rPr>
              <a:t>√亚伯拉罕</a:t>
            </a:r>
          </a:p>
          <a:p>
            <a:pPr algn="ctr">
              <a:defRPr/>
            </a:pPr>
            <a:r>
              <a:rPr lang="zh-CN" altLang="en-US">
                <a:ea typeface="宋体" charset="0"/>
                <a:cs typeface="宋体" charset="0"/>
              </a:rPr>
              <a:t>约瑟</a:t>
            </a:r>
          </a:p>
          <a:p>
            <a:pPr algn="ctr">
              <a:defRPr/>
            </a:pPr>
            <a:r>
              <a:rPr lang="zh-CN" altLang="en-US">
                <a:ea typeface="宋体" charset="0"/>
                <a:cs typeface="宋体" charset="0"/>
              </a:rPr>
              <a:t>摩西</a:t>
            </a:r>
          </a:p>
          <a:p>
            <a:pPr algn="ctr">
              <a:defRPr/>
            </a:pPr>
            <a:r>
              <a:rPr lang="zh-CN" altLang="en-US">
                <a:ea typeface="宋体" charset="0"/>
                <a:cs typeface="宋体" charset="0"/>
              </a:rPr>
              <a:t>约书亚</a:t>
            </a:r>
          </a:p>
          <a:p>
            <a:pPr algn="ctr">
              <a:defRPr/>
            </a:pPr>
            <a:r>
              <a:rPr lang="zh-CN" altLang="en-US">
                <a:ea typeface="宋体" charset="0"/>
                <a:cs typeface="宋体" charset="0"/>
              </a:rPr>
              <a:t>无王</a:t>
            </a:r>
          </a:p>
          <a:p>
            <a:pPr algn="ctr">
              <a:defRPr/>
            </a:pPr>
            <a:r>
              <a:rPr lang="zh-CN" altLang="en-US">
                <a:ea typeface="宋体" charset="0"/>
                <a:cs typeface="宋体" charset="0"/>
              </a:rPr>
              <a:t>王朝</a:t>
            </a:r>
          </a:p>
          <a:p>
            <a:pPr algn="ctr">
              <a:defRPr/>
            </a:pPr>
            <a:r>
              <a:rPr lang="zh-CN" altLang="en-US">
                <a:ea typeface="宋体" charset="0"/>
                <a:cs typeface="宋体" charset="0"/>
              </a:rPr>
              <a:t>被掳</a:t>
            </a:r>
          </a:p>
          <a:p>
            <a:pPr algn="ctr">
              <a:defRPr/>
            </a:pPr>
            <a:r>
              <a:rPr lang="zh-CN" altLang="en-US">
                <a:ea typeface="宋体" charset="0"/>
                <a:cs typeface="宋体" charset="0"/>
              </a:rPr>
              <a:t>静默</a:t>
            </a:r>
          </a:p>
          <a:p>
            <a:pPr algn="ctr">
              <a:defRPr/>
            </a:pPr>
            <a:r>
              <a:rPr lang="zh-CN" altLang="en-US">
                <a:ea typeface="宋体" charset="0"/>
                <a:cs typeface="宋体" charset="0"/>
              </a:rPr>
              <a:t>主耶稣</a:t>
            </a:r>
            <a:endParaRPr lang="en-US" altLang="zh-CN">
              <a:ea typeface="宋体" charset="0"/>
              <a:cs typeface="宋体" charset="0"/>
            </a:endParaRPr>
          </a:p>
        </p:txBody>
      </p:sp>
      <p:sp>
        <p:nvSpPr>
          <p:cNvPr id="70712" name="Line 56"/>
          <p:cNvSpPr>
            <a:spLocks noChangeShapeType="1"/>
          </p:cNvSpPr>
          <p:nvPr/>
        </p:nvSpPr>
        <p:spPr bwMode="auto">
          <a:xfrm flipV="1">
            <a:off x="836613" y="4953000"/>
            <a:ext cx="39608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0715" name="Rectangle 59"/>
          <p:cNvSpPr>
            <a:spLocks noChangeArrowheads="1"/>
          </p:cNvSpPr>
          <p:nvPr/>
        </p:nvSpPr>
        <p:spPr bwMode="auto">
          <a:xfrm>
            <a:off x="2444750" y="5226050"/>
            <a:ext cx="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70722" name="Rectangle 66"/>
          <p:cNvSpPr>
            <a:spLocks noChangeArrowheads="1"/>
          </p:cNvSpPr>
          <p:nvPr/>
        </p:nvSpPr>
        <p:spPr bwMode="auto">
          <a:xfrm>
            <a:off x="1752600" y="6172200"/>
            <a:ext cx="2520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tabLst>
                <a:tab pos="228600" algn="l"/>
              </a:tabLst>
              <a:defRPr/>
            </a:pPr>
            <a:r>
              <a:rPr lang="zh-CN" altLang="en-US" sz="1400" b="1" i="1">
                <a:latin typeface="黑体" charset="0"/>
                <a:ea typeface="黑体" charset="0"/>
                <a:cs typeface="黑体" charset="0"/>
              </a:rPr>
              <a:t>（</a:t>
            </a:r>
            <a:r>
              <a:rPr lang="zh-CN" altLang="en-US" sz="1400" b="1" i="1">
                <a:latin typeface="Arial"/>
                <a:ea typeface="黑体" charset="0"/>
                <a:cs typeface="黑体" charset="0"/>
              </a:rPr>
              <a:t>“</a:t>
            </a:r>
            <a:r>
              <a:rPr lang="zh-CN" altLang="en-US" sz="1400" b="1" i="1">
                <a:latin typeface="黑体" charset="0"/>
                <a:ea typeface="黑体" charset="0"/>
                <a:cs typeface="黑体" charset="0"/>
              </a:rPr>
              <a:t>4个人物</a:t>
            </a:r>
            <a:r>
              <a:rPr lang="zh-CN" altLang="en-US" sz="1400" b="1" i="1">
                <a:latin typeface="Arial"/>
                <a:ea typeface="黑体" charset="0"/>
                <a:cs typeface="黑体" charset="0"/>
              </a:rPr>
              <a:t>”</a:t>
            </a:r>
            <a:r>
              <a:rPr lang="zh-CN" altLang="en-US" sz="1400" b="1" i="1">
                <a:latin typeface="黑体" charset="0"/>
                <a:ea typeface="黑体" charset="0"/>
                <a:cs typeface="黑体" charset="0"/>
              </a:rPr>
              <a:t>中的第一个）</a:t>
            </a:r>
          </a:p>
        </p:txBody>
      </p:sp>
      <p:sp>
        <p:nvSpPr>
          <p:cNvPr id="70723" name="Rectangle 67"/>
          <p:cNvSpPr>
            <a:spLocks noChangeArrowheads="1"/>
          </p:cNvSpPr>
          <p:nvPr/>
        </p:nvSpPr>
        <p:spPr bwMode="auto">
          <a:xfrm>
            <a:off x="404813" y="6821488"/>
            <a:ext cx="4752975"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tabLst>
                <a:tab pos="228600" algn="l"/>
              </a:tabLst>
              <a:defRPr/>
            </a:pPr>
            <a:r>
              <a:rPr lang="zh-CN" altLang="en-US" sz="1400">
                <a:ea typeface="宋体" charset="0"/>
                <a:cs typeface="宋体" charset="0"/>
              </a:rPr>
              <a:t>首先出现的是神的朋友----</a:t>
            </a:r>
            <a:r>
              <a:rPr lang="zh-CN" altLang="en-US" sz="1400" b="1">
                <a:ea typeface="黑体" charset="0"/>
                <a:cs typeface="黑体" charset="0"/>
              </a:rPr>
              <a:t>亚伯拉罕</a:t>
            </a:r>
            <a:r>
              <a:rPr lang="zh-CN" altLang="en-US" sz="1400">
                <a:ea typeface="宋体" charset="0"/>
                <a:cs typeface="宋体" charset="0"/>
              </a:rPr>
              <a:t>，从</a:t>
            </a:r>
            <a:r>
              <a:rPr lang="zh-CN" altLang="en-US" sz="1400" b="1">
                <a:ea typeface="黑体" charset="0"/>
                <a:cs typeface="黑体" charset="0"/>
              </a:rPr>
              <a:t>《创世记》第十二章</a:t>
            </a:r>
            <a:r>
              <a:rPr lang="zh-CN" altLang="en-US" sz="1400">
                <a:ea typeface="宋体" charset="0"/>
                <a:cs typeface="宋体" charset="0"/>
              </a:rPr>
              <a:t>开始概括叙述他的一生。神的焦点从前面十一章对整个人类的宏观视角转移到</a:t>
            </a:r>
            <a:r>
              <a:rPr lang="zh-CN" altLang="en-US" sz="1400" b="1">
                <a:ea typeface="黑体" charset="0"/>
                <a:cs typeface="黑体" charset="0"/>
              </a:rPr>
              <a:t>一个人与他民族</a:t>
            </a:r>
            <a:r>
              <a:rPr lang="zh-CN" altLang="en-US" sz="1400">
                <a:ea typeface="宋体" charset="0"/>
                <a:cs typeface="宋体" charset="0"/>
              </a:rPr>
              <a:t>----</a:t>
            </a:r>
            <a:r>
              <a:rPr lang="zh-CN" altLang="en-US" sz="1400" b="1">
                <a:ea typeface="黑体" charset="0"/>
                <a:cs typeface="黑体" charset="0"/>
              </a:rPr>
              <a:t>亚伯拉罕和他的后裔</a:t>
            </a:r>
            <a:r>
              <a:rPr lang="zh-CN" altLang="en-US" sz="1400">
                <a:ea typeface="宋体" charset="0"/>
                <a:cs typeface="宋体" charset="0"/>
              </a:rPr>
              <a:t>----的身上。一个希伯来的家庭蒙神指定，成为他的选民</a:t>
            </a:r>
            <a:r>
              <a:rPr lang="en-US" altLang="zh-CN" sz="1400">
                <a:ea typeface="宋体" charset="0"/>
                <a:cs typeface="宋体" charset="0"/>
              </a:rPr>
              <a:t>——</a:t>
            </a:r>
            <a:r>
              <a:rPr lang="zh-CN" altLang="en-US" sz="1400" b="1">
                <a:ea typeface="黑体" charset="0"/>
                <a:cs typeface="黑体" charset="0"/>
              </a:rPr>
              <a:t>犹太民族</a:t>
            </a:r>
            <a:r>
              <a:rPr lang="zh-CN" altLang="en-US" sz="1400">
                <a:ea typeface="宋体" charset="0"/>
                <a:cs typeface="宋体" charset="0"/>
              </a:rPr>
              <a:t>。</a:t>
            </a:r>
          </a:p>
          <a:p>
            <a:pPr indent="304800">
              <a:tabLst>
                <a:tab pos="228600" algn="l"/>
              </a:tabLst>
              <a:defRPr/>
            </a:pPr>
            <a:endParaRPr lang="zh-CN" altLang="en-US" sz="1400">
              <a:ea typeface="宋体" charset="0"/>
              <a:cs typeface="宋体" charset="0"/>
            </a:endParaRPr>
          </a:p>
          <a:p>
            <a:pPr indent="304800">
              <a:tabLst>
                <a:tab pos="228600" algn="l"/>
              </a:tabLst>
              <a:defRPr/>
            </a:pPr>
            <a:r>
              <a:rPr lang="zh-CN" altLang="en-US" sz="1400">
                <a:ea typeface="宋体" charset="0"/>
                <a:cs typeface="宋体" charset="0"/>
              </a:rPr>
              <a:t>同样是通过</a:t>
            </a:r>
            <a:r>
              <a:rPr lang="zh-CN" altLang="en-US" sz="1400" b="1">
                <a:ea typeface="宋体" charset="0"/>
                <a:cs typeface="宋体" charset="0"/>
              </a:rPr>
              <a:t>亚伯拉罕</a:t>
            </a:r>
            <a:r>
              <a:rPr lang="zh-CN" altLang="en-US" sz="1400">
                <a:ea typeface="宋体" charset="0"/>
                <a:cs typeface="宋体" charset="0"/>
              </a:rPr>
              <a:t>这个人，神开始了他的</a:t>
            </a:r>
            <a:r>
              <a:rPr lang="zh-CN" altLang="en-US" sz="1400" b="1">
                <a:ea typeface="黑体" charset="0"/>
                <a:cs typeface="黑体" charset="0"/>
              </a:rPr>
              <a:t>计划</a:t>
            </a:r>
            <a:r>
              <a:rPr lang="zh-CN" altLang="en-US" sz="1400">
                <a:ea typeface="宋体" charset="0"/>
                <a:cs typeface="宋体" charset="0"/>
              </a:rPr>
              <a:t>----为拯救人类</a:t>
            </a:r>
            <a:r>
              <a:rPr lang="zh-CN" altLang="en-US" sz="1400" b="1" i="1">
                <a:ea typeface="宋体" charset="0"/>
                <a:cs typeface="宋体" charset="0"/>
              </a:rPr>
              <a:t>回归</a:t>
            </a:r>
            <a:r>
              <a:rPr lang="zh-CN" altLang="en-US" sz="1400">
                <a:ea typeface="宋体" charset="0"/>
                <a:cs typeface="宋体" charset="0"/>
              </a:rPr>
              <a:t>到与神起初亲密关系的所预备的</a:t>
            </a:r>
            <a:r>
              <a:rPr lang="zh-CN" altLang="en-US" sz="1400" b="1" i="1">
                <a:ea typeface="宋体" charset="0"/>
                <a:cs typeface="宋体" charset="0"/>
              </a:rPr>
              <a:t>救赎方法</a:t>
            </a:r>
            <a:r>
              <a:rPr lang="zh-CN" altLang="en-US" sz="1400">
                <a:ea typeface="宋体" charset="0"/>
                <a:cs typeface="宋体" charset="0"/>
              </a:rPr>
              <a:t>。</a:t>
            </a:r>
          </a:p>
        </p:txBody>
      </p:sp>
      <p:grpSp>
        <p:nvGrpSpPr>
          <p:cNvPr id="38929" name="Group 84"/>
          <p:cNvGrpSpPr>
            <a:grpSpLocks/>
          </p:cNvGrpSpPr>
          <p:nvPr/>
        </p:nvGrpSpPr>
        <p:grpSpPr bwMode="auto">
          <a:xfrm>
            <a:off x="2112963" y="5326063"/>
            <a:ext cx="1676400" cy="779462"/>
            <a:chOff x="1331" y="3355"/>
            <a:chExt cx="1056" cy="491"/>
          </a:xfrm>
        </p:grpSpPr>
        <p:grpSp>
          <p:nvGrpSpPr>
            <p:cNvPr id="38953" name="Group 83"/>
            <p:cNvGrpSpPr>
              <a:grpSpLocks/>
            </p:cNvGrpSpPr>
            <p:nvPr/>
          </p:nvGrpSpPr>
          <p:grpSpPr bwMode="auto">
            <a:xfrm>
              <a:off x="1331" y="3355"/>
              <a:ext cx="1056" cy="491"/>
              <a:chOff x="1331" y="3355"/>
              <a:chExt cx="1056" cy="491"/>
            </a:xfrm>
          </p:grpSpPr>
          <p:sp>
            <p:nvSpPr>
              <p:cNvPr id="38955" name="Rectangle 71"/>
              <p:cNvSpPr>
                <a:spLocks noChangeArrowheads="1"/>
              </p:cNvSpPr>
              <p:nvPr/>
            </p:nvSpPr>
            <p:spPr bwMode="auto">
              <a:xfrm>
                <a:off x="1331" y="3500"/>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70728" name="Rectangle 72"/>
              <p:cNvSpPr>
                <a:spLocks noChangeArrowheads="1"/>
              </p:cNvSpPr>
              <p:nvPr/>
            </p:nvSpPr>
            <p:spPr bwMode="auto">
              <a:xfrm>
                <a:off x="1679" y="3383"/>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38957" name="Rectangle 73"/>
              <p:cNvSpPr>
                <a:spLocks noChangeArrowheads="1"/>
              </p:cNvSpPr>
              <p:nvPr/>
            </p:nvSpPr>
            <p:spPr bwMode="auto">
              <a:xfrm>
                <a:off x="1331" y="3500"/>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38958" name="AutoShape 74"/>
              <p:cNvSpPr>
                <a:spLocks noChangeArrowheads="1"/>
              </p:cNvSpPr>
              <p:nvPr/>
            </p:nvSpPr>
            <p:spPr bwMode="auto">
              <a:xfrm>
                <a:off x="1331" y="3355"/>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38959" name="Rectangle 75"/>
              <p:cNvSpPr>
                <a:spLocks noChangeArrowheads="1"/>
              </p:cNvSpPr>
              <p:nvPr/>
            </p:nvSpPr>
            <p:spPr bwMode="auto">
              <a:xfrm>
                <a:off x="1345" y="3516"/>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70732" name="Rectangle 76"/>
              <p:cNvSpPr>
                <a:spLocks noChangeArrowheads="1"/>
              </p:cNvSpPr>
              <p:nvPr/>
            </p:nvSpPr>
            <p:spPr bwMode="auto">
              <a:xfrm>
                <a:off x="1344" y="3528"/>
                <a:ext cx="997" cy="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2</a:t>
                </a:r>
                <a:endParaRPr lang="zh-CN" sz="1600" b="1">
                  <a:latin typeface="Helvetica" charset="0"/>
                  <a:ea typeface="宋体" charset="0"/>
                  <a:cs typeface="宋体" charset="0"/>
                </a:endParaRPr>
              </a:p>
              <a:p>
                <a:pPr algn="ctr" eaLnBrk="0" hangingPunct="0">
                  <a:defRPr/>
                </a:pPr>
                <a:r>
                  <a:rPr lang="ja-JP" altLang="en-US" sz="1600" b="1">
                    <a:latin typeface="Helvetica" charset="0"/>
                    <a:ea typeface="宋体" charset="0"/>
                    <a:cs typeface="宋体" charset="0"/>
                  </a:rPr>
                  <a:t>亚伯拉罕</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70734" name="Rectangle 78"/>
            <p:cNvSpPr>
              <a:spLocks noChangeArrowheads="1"/>
            </p:cNvSpPr>
            <p:nvPr/>
          </p:nvSpPr>
          <p:spPr bwMode="auto">
            <a:xfrm>
              <a:off x="1336" y="3395"/>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38930" name="Group 85"/>
          <p:cNvGrpSpPr>
            <a:grpSpLocks/>
          </p:cNvGrpSpPr>
          <p:nvPr/>
        </p:nvGrpSpPr>
        <p:grpSpPr bwMode="auto">
          <a:xfrm>
            <a:off x="5435600" y="1512888"/>
            <a:ext cx="1017588" cy="1639887"/>
            <a:chOff x="3385" y="3800"/>
            <a:chExt cx="641" cy="1033"/>
          </a:xfrm>
        </p:grpSpPr>
        <p:grpSp>
          <p:nvGrpSpPr>
            <p:cNvPr id="38942" name="Group 86"/>
            <p:cNvGrpSpPr>
              <a:grpSpLocks/>
            </p:cNvGrpSpPr>
            <p:nvPr/>
          </p:nvGrpSpPr>
          <p:grpSpPr bwMode="auto">
            <a:xfrm>
              <a:off x="3385" y="3800"/>
              <a:ext cx="641" cy="1033"/>
              <a:chOff x="3385" y="1079"/>
              <a:chExt cx="641" cy="1033"/>
            </a:xfrm>
          </p:grpSpPr>
          <p:grpSp>
            <p:nvGrpSpPr>
              <p:cNvPr id="38946" name="Group 87"/>
              <p:cNvGrpSpPr>
                <a:grpSpLocks/>
              </p:cNvGrpSpPr>
              <p:nvPr/>
            </p:nvGrpSpPr>
            <p:grpSpPr bwMode="auto">
              <a:xfrm>
                <a:off x="3385" y="1079"/>
                <a:ext cx="606" cy="1033"/>
                <a:chOff x="3385" y="4349"/>
                <a:chExt cx="606" cy="1033"/>
              </a:xfrm>
            </p:grpSpPr>
            <p:pic>
              <p:nvPicPr>
                <p:cNvPr id="38951" name="Picture 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5" y="4349"/>
                  <a:ext cx="606"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52" name="Rectangle 89"/>
                <p:cNvSpPr>
                  <a:spLocks noChangeArrowheads="1"/>
                </p:cNvSpPr>
                <p:nvPr/>
              </p:nvSpPr>
              <p:spPr bwMode="auto">
                <a:xfrm>
                  <a:off x="3475" y="4366"/>
                  <a:ext cx="273" cy="1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ko-KR" altLang="en-US" b="1">
                      <a:latin typeface="Century Gothic" charset="0"/>
                      <a:ea typeface="宋体" charset="0"/>
                      <a:cs typeface="宋体" charset="0"/>
                    </a:rPr>
                    <a:t>创</a:t>
                  </a:r>
                  <a:r>
                    <a:rPr lang="zh-CN" altLang="en-US" b="1">
                      <a:latin typeface="Century Gothic" charset="0"/>
                      <a:ea typeface="宋体" charset="0"/>
                      <a:cs typeface="宋体" charset="0"/>
                    </a:rPr>
                    <a:t>造</a:t>
                  </a:r>
                  <a:endParaRPr lang="ko-KR" altLang="en-US" b="1">
                    <a:latin typeface="Century Gothic" charset="0"/>
                    <a:ea typeface="宋体" charset="0"/>
                    <a:cs typeface="宋体" charset="0"/>
                  </a:endParaRPr>
                </a:p>
              </p:txBody>
            </p:sp>
          </p:grpSp>
          <p:sp>
            <p:nvSpPr>
              <p:cNvPr id="70746" name="Rectangle 90"/>
              <p:cNvSpPr>
                <a:spLocks noChangeArrowheads="1"/>
              </p:cNvSpPr>
              <p:nvPr/>
            </p:nvSpPr>
            <p:spPr bwMode="auto">
              <a:xfrm>
                <a:off x="3475" y="1215"/>
                <a:ext cx="551"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en-US" altLang="zh-CN" sz="1000" b="1">
                    <a:latin typeface="宋体" charset="0"/>
                    <a:ea typeface="宋体" charset="0"/>
                    <a:cs typeface="宋体" charset="0"/>
                  </a:rPr>
                  <a:t> 首</a:t>
                </a:r>
                <a:r>
                  <a:rPr lang="zh-CN" altLang="en-US" sz="1000" b="1">
                    <a:latin typeface="宋体" charset="0"/>
                    <a:ea typeface="宋体" charset="0"/>
                    <a:cs typeface="宋体" charset="0"/>
                  </a:rPr>
                  <a:t>对男女</a:t>
                </a:r>
              </a:p>
            </p:txBody>
          </p:sp>
          <p:sp>
            <p:nvSpPr>
              <p:cNvPr id="70747" name="Rectangle 91"/>
              <p:cNvSpPr>
                <a:spLocks noChangeArrowheads="1"/>
              </p:cNvSpPr>
              <p:nvPr/>
            </p:nvSpPr>
            <p:spPr bwMode="auto">
              <a:xfrm>
                <a:off x="3518" y="1346"/>
                <a:ext cx="320"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eaLnBrk="0" hangingPunct="0">
                  <a:defRPr/>
                </a:pPr>
                <a:r>
                  <a:rPr lang="en-US" altLang="zh-CN" sz="1000" b="1">
                    <a:latin typeface="Century Gothic" charset="0"/>
                    <a:ea typeface="宋体" charset="0"/>
                    <a:cs typeface="宋体" charset="0"/>
                  </a:rPr>
                  <a:t>首</a:t>
                </a:r>
                <a:r>
                  <a:rPr lang="zh-CN" altLang="en-US" sz="1000" b="1">
                    <a:latin typeface="Century Gothic" charset="0"/>
                    <a:ea typeface="宋体" charset="0"/>
                    <a:cs typeface="宋体" charset="0"/>
                  </a:rPr>
                  <a:t>次犯罪</a:t>
                </a:r>
              </a:p>
            </p:txBody>
          </p:sp>
          <p:sp>
            <p:nvSpPr>
              <p:cNvPr id="70748" name="Rectangle 92"/>
              <p:cNvSpPr>
                <a:spLocks noChangeArrowheads="1"/>
              </p:cNvSpPr>
              <p:nvPr/>
            </p:nvSpPr>
            <p:spPr bwMode="auto">
              <a:xfrm>
                <a:off x="3521" y="1442"/>
                <a:ext cx="344"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en-US" altLang="zh-CN" sz="1000" b="1">
                    <a:latin typeface="Century Gothic" charset="0"/>
                    <a:ea typeface="宋体" charset="0"/>
                    <a:cs typeface="宋体" charset="0"/>
                  </a:rPr>
                  <a:t>福</a:t>
                </a:r>
                <a:r>
                  <a:rPr lang="zh-CN" altLang="en-US" sz="1000" b="1">
                    <a:latin typeface="Century Gothic" charset="0"/>
                    <a:ea typeface="宋体" charset="0"/>
                    <a:cs typeface="宋体" charset="0"/>
                  </a:rPr>
                  <a:t>音初现</a:t>
                </a:r>
                <a:r>
                  <a:rPr lang="zh-CN" altLang="en-US" b="1">
                    <a:latin typeface="Century Gothic" charset="0"/>
                    <a:ea typeface="Gulim" charset="0"/>
                    <a:cs typeface="Gulim" charset="0"/>
                  </a:rPr>
                  <a:t> </a:t>
                </a:r>
              </a:p>
            </p:txBody>
          </p:sp>
          <p:sp>
            <p:nvSpPr>
              <p:cNvPr id="38950" name="Rectangle 93"/>
              <p:cNvSpPr>
                <a:spLocks noChangeArrowheads="1"/>
              </p:cNvSpPr>
              <p:nvPr/>
            </p:nvSpPr>
            <p:spPr bwMode="auto">
              <a:xfrm>
                <a:off x="3521" y="1578"/>
                <a:ext cx="3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zh-CN" altLang="en-US" sz="1000" b="1">
                    <a:latin typeface="宋体" charset="0"/>
                    <a:ea typeface="宋体" charset="0"/>
                    <a:cs typeface="宋体" charset="0"/>
                  </a:rPr>
                  <a:t>首</a:t>
                </a:r>
                <a:r>
                  <a:rPr lang="ko-KR" altLang="en-US" sz="1000" b="1">
                    <a:latin typeface="宋体" charset="0"/>
                    <a:ea typeface="宋体" charset="0"/>
                    <a:cs typeface="宋体" charset="0"/>
                  </a:rPr>
                  <a:t>个家庭</a:t>
                </a:r>
              </a:p>
            </p:txBody>
          </p:sp>
        </p:grpSp>
        <p:sp>
          <p:nvSpPr>
            <p:cNvPr id="38943" name="Rectangle 94"/>
            <p:cNvSpPr>
              <a:spLocks noChangeArrowheads="1"/>
            </p:cNvSpPr>
            <p:nvPr/>
          </p:nvSpPr>
          <p:spPr bwMode="auto">
            <a:xfrm>
              <a:off x="3521" y="4435"/>
              <a:ext cx="32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70000"/>
                </a:lnSpc>
              </a:pPr>
              <a:r>
                <a:rPr lang="zh-CN" altLang="en-US" sz="1000" b="1">
                  <a:latin typeface="Century Gothic" charset="0"/>
                  <a:ea typeface="宋体" charset="0"/>
                  <a:cs typeface="宋体" charset="0"/>
                </a:rPr>
                <a:t>首起谋杀</a:t>
              </a:r>
            </a:p>
          </p:txBody>
        </p:sp>
        <p:sp>
          <p:nvSpPr>
            <p:cNvPr id="38944" name="Rectangle 95"/>
            <p:cNvSpPr>
              <a:spLocks noChangeArrowheads="1"/>
            </p:cNvSpPr>
            <p:nvPr/>
          </p:nvSpPr>
          <p:spPr bwMode="auto">
            <a:xfrm>
              <a:off x="3521" y="4662"/>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000" b="1">
                  <a:latin typeface="Century Gothic" charset="0"/>
                  <a:ea typeface="宋体" charset="0"/>
                  <a:cs typeface="宋体" charset="0"/>
                </a:rPr>
                <a:t>巴别塔</a:t>
              </a:r>
            </a:p>
          </p:txBody>
        </p:sp>
        <p:sp>
          <p:nvSpPr>
            <p:cNvPr id="38945" name="Rectangle 96"/>
            <p:cNvSpPr>
              <a:spLocks noChangeArrowheads="1"/>
            </p:cNvSpPr>
            <p:nvPr/>
          </p:nvSpPr>
          <p:spPr bwMode="auto">
            <a:xfrm>
              <a:off x="3521" y="4526"/>
              <a:ext cx="40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10000"/>
                </a:lnSpc>
              </a:pPr>
              <a:r>
                <a:rPr lang="ko-KR" altLang="en-US" sz="1000" b="1">
                  <a:latin typeface="宋体" charset="0"/>
                  <a:ea typeface="宋体" charset="0"/>
                  <a:cs typeface="宋体" charset="0"/>
                </a:rPr>
                <a:t>洪水</a:t>
              </a:r>
              <a:r>
                <a:rPr lang="en-US" altLang="zh-CN" sz="1000" b="1">
                  <a:latin typeface="宋体" charset="0"/>
                  <a:ea typeface="宋体" charset="0"/>
                  <a:cs typeface="宋体" charset="0"/>
                </a:rPr>
                <a:t>/</a:t>
              </a:r>
              <a:r>
                <a:rPr lang="ko-KR" altLang="en-US" sz="1000" b="1">
                  <a:latin typeface="宋体" charset="0"/>
                  <a:ea typeface="宋体" charset="0"/>
                  <a:cs typeface="宋体" charset="0"/>
                </a:rPr>
                <a:t>彩虹</a:t>
              </a:r>
            </a:p>
          </p:txBody>
        </p:sp>
      </p:grpSp>
      <p:grpSp>
        <p:nvGrpSpPr>
          <p:cNvPr id="38931" name="Group 112"/>
          <p:cNvGrpSpPr>
            <a:grpSpLocks/>
          </p:cNvGrpSpPr>
          <p:nvPr/>
        </p:nvGrpSpPr>
        <p:grpSpPr bwMode="auto">
          <a:xfrm>
            <a:off x="5451475" y="6824663"/>
            <a:ext cx="1073150" cy="1573212"/>
            <a:chOff x="3385" y="4299"/>
            <a:chExt cx="676" cy="991"/>
          </a:xfrm>
        </p:grpSpPr>
        <p:sp>
          <p:nvSpPr>
            <p:cNvPr id="38933" name="AutoShape 100"/>
            <p:cNvSpPr>
              <a:spLocks noChangeArrowheads="1"/>
            </p:cNvSpPr>
            <p:nvPr/>
          </p:nvSpPr>
          <p:spPr bwMode="auto">
            <a:xfrm>
              <a:off x="3385" y="4299"/>
              <a:ext cx="512" cy="330"/>
            </a:xfrm>
            <a:prstGeom prst="roundRect">
              <a:avLst>
                <a:gd name="adj" fmla="val 21111"/>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34" name="Rectangle 101"/>
            <p:cNvSpPr>
              <a:spLocks noChangeArrowheads="1"/>
            </p:cNvSpPr>
            <p:nvPr/>
          </p:nvSpPr>
          <p:spPr bwMode="auto">
            <a:xfrm>
              <a:off x="3385" y="4459"/>
              <a:ext cx="676" cy="831"/>
            </a:xfrm>
            <a:prstGeom prst="rect">
              <a:avLst/>
            </a:prstGeom>
            <a:solidFill>
              <a:srgbClr val="FFFFFF"/>
            </a:solidFill>
            <a:ln w="25400">
              <a:solidFill>
                <a:srgbClr val="000000"/>
              </a:solidFill>
              <a:miter lim="800000"/>
              <a:headEnd/>
              <a:tailEnd/>
            </a:ln>
          </p:spPr>
          <p:txBody>
            <a:bodyPr/>
            <a:lstStyle/>
            <a:p>
              <a:endParaRPr lang="en-US"/>
            </a:p>
          </p:txBody>
        </p:sp>
        <p:sp>
          <p:nvSpPr>
            <p:cNvPr id="38935" name="Line 102"/>
            <p:cNvSpPr>
              <a:spLocks noChangeShapeType="1"/>
            </p:cNvSpPr>
            <p:nvPr/>
          </p:nvSpPr>
          <p:spPr bwMode="auto">
            <a:xfrm>
              <a:off x="3385" y="4455"/>
              <a:ext cx="511" cy="1"/>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6" name="Line 103"/>
            <p:cNvSpPr>
              <a:spLocks noChangeShapeType="1"/>
            </p:cNvSpPr>
            <p:nvPr/>
          </p:nvSpPr>
          <p:spPr bwMode="auto">
            <a:xfrm>
              <a:off x="3437" y="4610"/>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7" name="Line 104"/>
            <p:cNvSpPr>
              <a:spLocks noChangeShapeType="1"/>
            </p:cNvSpPr>
            <p:nvPr/>
          </p:nvSpPr>
          <p:spPr bwMode="auto">
            <a:xfrm>
              <a:off x="3437" y="4759"/>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8" name="Line 105"/>
            <p:cNvSpPr>
              <a:spLocks noChangeShapeType="1"/>
            </p:cNvSpPr>
            <p:nvPr/>
          </p:nvSpPr>
          <p:spPr bwMode="auto">
            <a:xfrm>
              <a:off x="3437" y="4921"/>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9" name="Line 106"/>
            <p:cNvSpPr>
              <a:spLocks noChangeShapeType="1"/>
            </p:cNvSpPr>
            <p:nvPr/>
          </p:nvSpPr>
          <p:spPr bwMode="auto">
            <a:xfrm>
              <a:off x="3437" y="5070"/>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0" name="Rectangle 107"/>
            <p:cNvSpPr>
              <a:spLocks noChangeArrowheads="1"/>
            </p:cNvSpPr>
            <p:nvPr/>
          </p:nvSpPr>
          <p:spPr bwMode="auto">
            <a:xfrm>
              <a:off x="3430" y="4345"/>
              <a:ext cx="41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bg1"/>
                  </a:solidFill>
                  <a:miter lim="800000"/>
                  <a:headEnd/>
                  <a:tailEnd/>
                </a14:hiddenLine>
              </a:ext>
            </a:extLst>
          </p:spPr>
          <p:txBody>
            <a:bodyPr lIns="0" tIns="0" rIns="0" bIns="0">
              <a:spAutoFit/>
            </a:bodyPr>
            <a:lstStyle/>
            <a:p>
              <a:pPr defTabSz="862013" eaLnBrk="0" hangingPunct="0"/>
              <a:r>
                <a:rPr lang="zh-CN" altLang="en-US" b="1">
                  <a:latin typeface="Century Gothic" charset="0"/>
                  <a:ea typeface="宋体" charset="0"/>
                  <a:cs typeface="宋体" charset="0"/>
                </a:rPr>
                <a:t>亚</a:t>
              </a:r>
              <a:r>
                <a:rPr lang="ko-KR" altLang="en-US" b="1">
                  <a:latin typeface="Century Gothic" charset="0"/>
                  <a:ea typeface="宋体" charset="0"/>
                  <a:cs typeface="宋体" charset="0"/>
                </a:rPr>
                <a:t>伯拉罕</a:t>
              </a:r>
            </a:p>
          </p:txBody>
        </p:sp>
        <p:sp>
          <p:nvSpPr>
            <p:cNvPr id="38941" name="Line 108"/>
            <p:cNvSpPr>
              <a:spLocks noChangeShapeType="1"/>
            </p:cNvSpPr>
            <p:nvPr/>
          </p:nvSpPr>
          <p:spPr bwMode="auto">
            <a:xfrm>
              <a:off x="3429" y="5230"/>
              <a:ext cx="581"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0769" name="Text Box 113"/>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49" name="Rectangle 21"/>
          <p:cNvSpPr>
            <a:spLocks noChangeArrowheads="1"/>
          </p:cNvSpPr>
          <p:nvPr/>
        </p:nvSpPr>
        <p:spPr bwMode="auto">
          <a:xfrm>
            <a:off x="609600" y="7467600"/>
            <a:ext cx="4608513" cy="185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tabLst>
                <a:tab pos="228600" algn="l"/>
              </a:tabLst>
              <a:defRPr/>
            </a:pPr>
            <a:r>
              <a:rPr lang="zh-CN" altLang="en-US" sz="1800" b="1">
                <a:ea typeface="黑体" charset="0"/>
                <a:cs typeface="黑体" charset="0"/>
              </a:rPr>
              <a:t> </a:t>
            </a:r>
            <a:r>
              <a:rPr lang="zh-CN" altLang="en-US" sz="1600" b="1">
                <a:ea typeface="黑体" charset="0"/>
                <a:cs typeface="黑体" charset="0"/>
              </a:rPr>
              <a:t>亚伯拉罕的故事开始了</a:t>
            </a:r>
          </a:p>
          <a:p>
            <a:pPr indent="304800">
              <a:tabLst>
                <a:tab pos="228600" algn="l"/>
              </a:tabLst>
              <a:defRPr/>
            </a:pPr>
            <a:r>
              <a:rPr lang="zh-CN" altLang="en-US" sz="1400">
                <a:ea typeface="宋体" charset="0"/>
                <a:cs typeface="宋体" charset="0"/>
              </a:rPr>
              <a:t> 在创世记第十二章，圣经的</a:t>
            </a:r>
            <a:r>
              <a:rPr lang="zh-CN" altLang="en-US" sz="1400" b="1">
                <a:ea typeface="黑体" charset="0"/>
                <a:cs typeface="黑体" charset="0"/>
              </a:rPr>
              <a:t>“年代综览”</a:t>
            </a:r>
            <a:r>
              <a:rPr lang="zh-CN" altLang="en-US" sz="1400">
                <a:ea typeface="宋体" charset="0"/>
                <a:cs typeface="宋体" charset="0"/>
              </a:rPr>
              <a:t>真正开始了。背景是在中东肥沃的月牙形地区，就是今天的被伊拉克与伊朗占领的土地。</a:t>
            </a:r>
          </a:p>
          <a:p>
            <a:pPr indent="304800">
              <a:tabLst>
                <a:tab pos="228600" algn="l"/>
              </a:tabLst>
              <a:defRPr/>
            </a:pPr>
            <a:endParaRPr lang="zh-CN" altLang="en-US" sz="1400">
              <a:ea typeface="宋体" charset="0"/>
              <a:cs typeface="宋体" charset="0"/>
            </a:endParaRPr>
          </a:p>
          <a:p>
            <a:pPr indent="304800">
              <a:tabLst>
                <a:tab pos="228600" algn="l"/>
              </a:tabLst>
              <a:defRPr/>
            </a:pPr>
            <a:r>
              <a:rPr lang="zh-CN" altLang="en-US" sz="1400">
                <a:ea typeface="宋体" charset="0"/>
                <a:cs typeface="宋体" charset="0"/>
              </a:rPr>
              <a:t> 时间大约是在</a:t>
            </a:r>
            <a:r>
              <a:rPr lang="zh-CN" altLang="en-US" sz="1400" b="1">
                <a:ea typeface="黑体" charset="0"/>
                <a:cs typeface="黑体" charset="0"/>
              </a:rPr>
              <a:t>主前两千年</a:t>
            </a:r>
            <a:r>
              <a:rPr lang="zh-CN" altLang="en-US" sz="1400">
                <a:ea typeface="宋体" charset="0"/>
                <a:cs typeface="宋体" charset="0"/>
              </a:rPr>
              <a:t>。在我们整个的学习过程中，大多数的时间是以五百年为单位跨越的，不需要更加精确地计算时间。</a:t>
            </a:r>
            <a:endParaRPr lang="en-US" altLang="zh-CN" sz="1400">
              <a:ea typeface="宋体" charset="0"/>
              <a:cs typeface="宋体" charset="0"/>
            </a:endParaRPr>
          </a:p>
        </p:txBody>
      </p:sp>
      <p:sp>
        <p:nvSpPr>
          <p:cNvPr id="73730" name="Rectangle 2"/>
          <p:cNvSpPr>
            <a:spLocks noChangeArrowheads="1"/>
          </p:cNvSpPr>
          <p:nvPr/>
        </p:nvSpPr>
        <p:spPr bwMode="auto">
          <a:xfrm>
            <a:off x="609600" y="560388"/>
            <a:ext cx="4465638"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zh-CN" altLang="en-US" sz="1400">
                <a:ea typeface="宋体" charset="0"/>
                <a:cs typeface="宋体" charset="0"/>
              </a:rPr>
              <a:t>通过</a:t>
            </a:r>
            <a:r>
              <a:rPr lang="zh-CN" altLang="en-US" sz="1400" b="1">
                <a:ea typeface="黑体" charset="0"/>
                <a:cs typeface="黑体" charset="0"/>
              </a:rPr>
              <a:t>亚伯拉罕</a:t>
            </a:r>
            <a:r>
              <a:rPr lang="zh-CN" altLang="en-US" sz="1400">
                <a:ea typeface="宋体" charset="0"/>
                <a:cs typeface="宋体" charset="0"/>
              </a:rPr>
              <a:t>，圣经的其他部分被慢慢地展开，直到《启示录》----我们的视线再一次回到关乎整个宇宙和世界的广角视点。</a:t>
            </a:r>
          </a:p>
          <a:p>
            <a:pPr>
              <a:defRPr/>
            </a:pPr>
            <a:endParaRPr lang="zh-CN" altLang="en-US" sz="1400">
              <a:ea typeface="宋体" charset="0"/>
              <a:cs typeface="宋体" charset="0"/>
            </a:endParaRPr>
          </a:p>
          <a:p>
            <a:pPr>
              <a:defRPr/>
            </a:pPr>
            <a:r>
              <a:rPr lang="zh-CN" altLang="en-US" sz="1400">
                <a:ea typeface="宋体" charset="0"/>
                <a:cs typeface="宋体" charset="0"/>
              </a:rPr>
              <a:t>        在《创世记》的前面部分和《启示录》中，我们就象是用望远镜跨过大段的时间快速扫描所发生的历史事件。这好比在远眺一排排的山脉一样，虽然我们可以看到一个又一个的山峰，但却无法知道每两个山峰之间的距离。</a:t>
            </a:r>
          </a:p>
        </p:txBody>
      </p:sp>
      <p:sp>
        <p:nvSpPr>
          <p:cNvPr id="73731"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3732"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3733"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3734"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20</a:t>
            </a:r>
          </a:p>
        </p:txBody>
      </p:sp>
      <p:sp>
        <p:nvSpPr>
          <p:cNvPr id="73735" name="Rectangle 7"/>
          <p:cNvSpPr>
            <a:spLocks noGrp="1" noChangeArrowheads="1"/>
          </p:cNvSpPr>
          <p:nvPr>
            <p:ph type="body" sz="half" idx="2"/>
          </p:nvPr>
        </p:nvSpPr>
        <p:spPr>
          <a:xfrm>
            <a:off x="5300663" y="428625"/>
            <a:ext cx="1296987" cy="8267700"/>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b="1" i="1" smtClean="0">
              <a:ea typeface="宋体" charset="0"/>
              <a:cs typeface="宋体" charset="0"/>
            </a:endParaRPr>
          </a:p>
          <a:p>
            <a:pPr algn="r" eaLnBrk="1" hangingPunct="1">
              <a:buFontTx/>
              <a:buNone/>
              <a:defRPr/>
            </a:pPr>
            <a:endParaRPr lang="en-US" altLang="zh-CN" sz="1200" i="1" smtClean="0">
              <a:ea typeface="宋体" charset="0"/>
              <a:cs typeface="宋体" charset="0"/>
            </a:endParaRPr>
          </a:p>
          <a:p>
            <a:pPr algn="r" eaLnBrk="1" hangingPunct="1">
              <a:buFontTx/>
              <a:buNone/>
              <a:defRPr/>
            </a:pPr>
            <a:endParaRPr lang="en-US" altLang="zh-CN" sz="1400" i="1" smtClean="0">
              <a:ea typeface="宋体" charset="0"/>
              <a:cs typeface="宋体" charset="0"/>
            </a:endParaRPr>
          </a:p>
          <a:p>
            <a:pPr algn="r" eaLnBrk="1" hangingPunct="1">
              <a:buFontTx/>
              <a:buNone/>
              <a:defRPr/>
            </a:pPr>
            <a:endParaRPr lang="en-US" altLang="zh-CN" sz="1200" i="1" smtClean="0">
              <a:ea typeface="宋体" charset="0"/>
              <a:cs typeface="宋体" charset="0"/>
            </a:endParaRP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r>
              <a:rPr lang="zh-CN" altLang="en-US" sz="1200" b="1" i="1" smtClean="0">
                <a:ea typeface="宋体" charset="0"/>
                <a:cs typeface="宋体" charset="0"/>
              </a:rPr>
              <a:t>古代近东：</a:t>
            </a:r>
          </a:p>
          <a:p>
            <a:pPr algn="ctr" eaLnBrk="1" hangingPunct="1">
              <a:buFontTx/>
              <a:buNone/>
              <a:defRPr/>
            </a:pPr>
            <a:r>
              <a:rPr lang="zh-CN" altLang="en-US" sz="1200" b="1" i="1" smtClean="0">
                <a:ea typeface="宋体" charset="0"/>
                <a:cs typeface="宋体" charset="0"/>
              </a:rPr>
              <a:t>圣经行动</a:t>
            </a:r>
          </a:p>
          <a:p>
            <a:pPr algn="ctr" eaLnBrk="1" hangingPunct="1">
              <a:buFontTx/>
              <a:buNone/>
              <a:defRPr/>
            </a:pPr>
            <a:r>
              <a:rPr lang="zh-CN" altLang="en-US" sz="1200" b="1" i="1" smtClean="0">
                <a:ea typeface="宋体" charset="0"/>
                <a:cs typeface="宋体" charset="0"/>
              </a:rPr>
              <a:t>的历史舞台</a:t>
            </a:r>
            <a:endParaRPr lang="en-US" altLang="zh-CN" sz="1200" b="1" i="1" smtClean="0">
              <a:ea typeface="宋体" charset="0"/>
              <a:cs typeface="宋体" charset="0"/>
            </a:endParaRPr>
          </a:p>
          <a:p>
            <a:pPr algn="ctr" eaLnBrk="1" hangingPunct="1">
              <a:buFontTx/>
              <a:buNone/>
              <a:defRPr/>
            </a:pPr>
            <a:endParaRPr lang="zh-CN" altLang="en-US" sz="1200" b="1"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r>
              <a:rPr lang="zh-CN" altLang="en-US" sz="1200" i="1" smtClean="0">
                <a:ea typeface="宋体" charset="0"/>
                <a:cs typeface="宋体" charset="0"/>
              </a:rPr>
              <a:t>亚伯拉罕所属的时间是：</a:t>
            </a:r>
          </a:p>
          <a:p>
            <a:pPr algn="ctr" eaLnBrk="1" hangingPunct="1">
              <a:buFontTx/>
              <a:buNone/>
              <a:defRPr/>
            </a:pPr>
            <a:r>
              <a:rPr lang="zh-CN" altLang="en-US" sz="1200" b="1" i="1" smtClean="0">
                <a:ea typeface="宋体" charset="0"/>
                <a:cs typeface="宋体" charset="0"/>
              </a:rPr>
              <a:t>大约主前</a:t>
            </a:r>
            <a:r>
              <a:rPr lang="en-US" altLang="zh-CN" sz="1200" b="1" i="1" smtClean="0">
                <a:ea typeface="宋体" charset="0"/>
                <a:cs typeface="宋体" charset="0"/>
              </a:rPr>
              <a:t>2000</a:t>
            </a:r>
            <a:r>
              <a:rPr lang="zh-CN" altLang="en-US" sz="1200" b="1" i="1" smtClean="0">
                <a:ea typeface="宋体" charset="0"/>
                <a:cs typeface="宋体" charset="0"/>
              </a:rPr>
              <a:t>年</a:t>
            </a:r>
            <a:endParaRPr lang="en-US" altLang="zh-CN" sz="1200" b="1" i="1" smtClean="0">
              <a:ea typeface="宋体" charset="0"/>
              <a:cs typeface="宋体" charset="0"/>
            </a:endParaRPr>
          </a:p>
        </p:txBody>
      </p:sp>
      <p:sp>
        <p:nvSpPr>
          <p:cNvPr id="73736"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3737"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3740" name="Line 12"/>
          <p:cNvSpPr>
            <a:spLocks noChangeShapeType="1"/>
          </p:cNvSpPr>
          <p:nvPr/>
        </p:nvSpPr>
        <p:spPr bwMode="auto">
          <a:xfrm>
            <a:off x="2492375" y="635635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3744" name="Rectangle 16"/>
          <p:cNvSpPr>
            <a:spLocks noChangeArrowheads="1"/>
          </p:cNvSpPr>
          <p:nvPr/>
        </p:nvSpPr>
        <p:spPr bwMode="auto">
          <a:xfrm>
            <a:off x="0" y="3095625"/>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73748" name="Rectangle 20"/>
          <p:cNvSpPr>
            <a:spLocks noChangeArrowheads="1"/>
          </p:cNvSpPr>
          <p:nvPr/>
        </p:nvSpPr>
        <p:spPr bwMode="auto">
          <a:xfrm>
            <a:off x="1022350" y="6992938"/>
            <a:ext cx="3919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tabLst>
                <a:tab pos="228600" algn="l"/>
              </a:tabLst>
              <a:defRPr/>
            </a:pPr>
            <a:r>
              <a:rPr lang="zh-CN" altLang="en-US" sz="1600" b="1" i="1">
                <a:ea typeface="宋体" charset="0"/>
                <a:cs typeface="宋体" charset="0"/>
              </a:rPr>
              <a:t>古代近东地图：圣经行动的历史舞台</a:t>
            </a:r>
          </a:p>
        </p:txBody>
      </p:sp>
      <p:sp>
        <p:nvSpPr>
          <p:cNvPr id="73751" name="Text Box 23"/>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pic>
        <p:nvPicPr>
          <p:cNvPr id="40974" name="Picture 43" descr="Slid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2649538"/>
            <a:ext cx="4608513"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70" descr="Slid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6969125"/>
            <a:ext cx="151288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Rectangle 2"/>
          <p:cNvSpPr>
            <a:spLocks noChangeArrowheads="1"/>
          </p:cNvSpPr>
          <p:nvPr/>
        </p:nvSpPr>
        <p:spPr bwMode="auto">
          <a:xfrm>
            <a:off x="685800" y="560388"/>
            <a:ext cx="4465638" cy="796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ea typeface="宋体" charset="0"/>
                <a:cs typeface="宋体" charset="0"/>
              </a:rPr>
              <a:t>这个伟大故事的舞台从幼发拉底河谷一路延伸至地中海（如第</a:t>
            </a:r>
            <a:r>
              <a:rPr lang="en-US" altLang="zh-CN" sz="1400">
                <a:ea typeface="宋体" charset="0"/>
                <a:cs typeface="宋体" charset="0"/>
              </a:rPr>
              <a:t>20</a:t>
            </a:r>
            <a:r>
              <a:rPr lang="zh-CN" altLang="en-US" sz="1400">
                <a:ea typeface="宋体" charset="0"/>
                <a:cs typeface="宋体" charset="0"/>
              </a:rPr>
              <a:t>页的地图所示），我们可以在中间发现一些熟悉的地名。</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其中有迦南（今日以色列国）、加利利海、死海、埃及、尼罗河，以及最近常有大事发生的西奈半岛。</a:t>
            </a:r>
          </a:p>
          <a:p>
            <a:pPr indent="304800">
              <a:defRPr/>
            </a:pPr>
            <a:r>
              <a:rPr lang="zh-CN" altLang="en-US" sz="1400">
                <a:ea typeface="宋体" charset="0"/>
                <a:cs typeface="宋体" charset="0"/>
              </a:rPr>
              <a:t>        </a:t>
            </a:r>
          </a:p>
          <a:p>
            <a:pPr indent="304800">
              <a:defRPr/>
            </a:pPr>
            <a:r>
              <a:rPr lang="zh-CN" altLang="en-US" sz="1400">
                <a:ea typeface="宋体" charset="0"/>
                <a:cs typeface="宋体" charset="0"/>
              </a:rPr>
              <a:t>这个地区素有</a:t>
            </a:r>
            <a:r>
              <a:rPr lang="zh-CN" altLang="en-US" sz="1400" b="1" i="1">
                <a:ea typeface="宋体" charset="0"/>
                <a:cs typeface="宋体" charset="0"/>
              </a:rPr>
              <a:t>“地球肚脐”</a:t>
            </a:r>
            <a:r>
              <a:rPr lang="zh-CN" altLang="en-US" sz="1400">
                <a:ea typeface="宋体" charset="0"/>
                <a:cs typeface="宋体" charset="0"/>
              </a:rPr>
              <a:t>的称号，历史上的世界强权大多曾经征服此地，使得迦南（巴勒斯坦</a:t>
            </a:r>
            <a:r>
              <a:rPr lang="en-US" altLang="zh-CN" sz="1400">
                <a:ea typeface="宋体" charset="0"/>
                <a:cs typeface="宋体" charset="0"/>
              </a:rPr>
              <a:t>/</a:t>
            </a:r>
            <a:r>
              <a:rPr lang="zh-CN" altLang="en-US" sz="1400">
                <a:ea typeface="宋体" charset="0"/>
                <a:cs typeface="宋体" charset="0"/>
              </a:rPr>
              <a:t>以色列）一直被巨大的国际力量撕扯。</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这是一片广阔的土地，是圣经所描述的末日时期即将在地球上上演的伟大场景的中心舞台。</a:t>
            </a:r>
          </a:p>
          <a:p>
            <a:pPr indent="304800">
              <a:defRPr/>
            </a:pPr>
            <a:endParaRPr lang="zh-CN" altLang="en-US" sz="1400" b="1">
              <a:ea typeface="宋体" charset="0"/>
              <a:cs typeface="宋体" charset="0"/>
            </a:endParaRPr>
          </a:p>
          <a:p>
            <a:pPr indent="304800">
              <a:defRPr/>
            </a:pPr>
            <a:r>
              <a:rPr lang="zh-CN" altLang="en-US" sz="1400" b="1">
                <a:ea typeface="黑体" charset="0"/>
                <a:cs typeface="黑体" charset="0"/>
              </a:rPr>
              <a:t>亚伯拉罕</a:t>
            </a:r>
            <a:r>
              <a:rPr lang="zh-CN" altLang="en-US" sz="1400">
                <a:ea typeface="宋体" charset="0"/>
                <a:cs typeface="宋体" charset="0"/>
              </a:rPr>
              <a:t>的故事由波斯湾开始，古时这里称为</a:t>
            </a:r>
            <a:r>
              <a:rPr lang="zh-CN" altLang="en-US" sz="1400" b="1">
                <a:ea typeface="黑体" charset="0"/>
                <a:cs typeface="黑体" charset="0"/>
              </a:rPr>
              <a:t>“迦勒底的吾珥”</a:t>
            </a:r>
            <a:r>
              <a:rPr lang="zh-CN" altLang="en-US" sz="1400">
                <a:ea typeface="宋体" charset="0"/>
                <a:cs typeface="宋体" charset="0"/>
              </a:rPr>
              <a:t>。今天，大多数阿拉伯民族间的纠纷都集中在此地。主前两千年时，吾珥是一个大城市，是集学习、文化、商业和黑暗的偶像崇拜于一体的国际中心。</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圣经讲述了一位名叫</a:t>
            </a:r>
            <a:r>
              <a:rPr lang="zh-CN" altLang="en-US" sz="1400" b="1">
                <a:ea typeface="黑体" charset="0"/>
                <a:cs typeface="黑体" charset="0"/>
              </a:rPr>
              <a:t>他拉</a:t>
            </a:r>
            <a:r>
              <a:rPr lang="zh-CN" altLang="en-US" sz="1400">
                <a:ea typeface="宋体" charset="0"/>
                <a:cs typeface="宋体" charset="0"/>
              </a:rPr>
              <a:t>的老人的故事，他与他的家人住在古时</a:t>
            </a:r>
            <a:r>
              <a:rPr lang="zh-CN" altLang="en-US" sz="1400" b="1">
                <a:ea typeface="黑体" charset="0"/>
                <a:cs typeface="黑体" charset="0"/>
              </a:rPr>
              <a:t>迦勒底的吾珥</a:t>
            </a:r>
            <a:r>
              <a:rPr lang="zh-CN" altLang="en-US" sz="1400">
                <a:ea typeface="宋体" charset="0"/>
                <a:cs typeface="宋体" charset="0"/>
              </a:rPr>
              <a:t>。</a:t>
            </a:r>
          </a:p>
          <a:p>
            <a:pPr indent="304800">
              <a:defRPr/>
            </a:pPr>
            <a:endParaRPr lang="zh-CN" altLang="en-US" sz="1400">
              <a:ea typeface="宋体" charset="0"/>
              <a:cs typeface="宋体" charset="0"/>
            </a:endParaRPr>
          </a:p>
          <a:p>
            <a:pPr indent="304800">
              <a:defRPr/>
            </a:pPr>
            <a:r>
              <a:rPr lang="zh-CN" altLang="en-US" sz="1400" b="1">
                <a:ea typeface="黑体" charset="0"/>
                <a:cs typeface="黑体" charset="0"/>
              </a:rPr>
              <a:t>他拉</a:t>
            </a:r>
            <a:r>
              <a:rPr lang="zh-CN" altLang="en-US" sz="1400">
                <a:ea typeface="宋体" charset="0"/>
                <a:cs typeface="宋体" charset="0"/>
              </a:rPr>
              <a:t>有一个儿子名叫</a:t>
            </a:r>
            <a:r>
              <a:rPr lang="zh-CN" altLang="en-US" sz="1400" b="1">
                <a:ea typeface="黑体" charset="0"/>
                <a:cs typeface="黑体" charset="0"/>
              </a:rPr>
              <a:t>亚伯拉罕</a:t>
            </a:r>
            <a:r>
              <a:rPr lang="zh-CN" altLang="en-US" sz="1400">
                <a:ea typeface="宋体" charset="0"/>
                <a:cs typeface="宋体" charset="0"/>
              </a:rPr>
              <a:t>（原来叫亚伯兰），</a:t>
            </a:r>
            <a:r>
              <a:rPr lang="zh-CN" altLang="en-US" sz="1400" b="1">
                <a:ea typeface="黑体" charset="0"/>
                <a:cs typeface="黑体" charset="0"/>
              </a:rPr>
              <a:t>亚伯拉罕</a:t>
            </a:r>
            <a:r>
              <a:rPr lang="zh-CN" altLang="en-US" sz="1400">
                <a:ea typeface="宋体" charset="0"/>
                <a:cs typeface="宋体" charset="0"/>
              </a:rPr>
              <a:t>的妻子名叫</a:t>
            </a:r>
            <a:r>
              <a:rPr lang="zh-CN" altLang="en-US" sz="1400" b="1">
                <a:ea typeface="黑体" charset="0"/>
                <a:cs typeface="黑体" charset="0"/>
              </a:rPr>
              <a:t>撒拉</a:t>
            </a:r>
            <a:r>
              <a:rPr lang="zh-CN" altLang="en-US" sz="1400">
                <a:ea typeface="宋体" charset="0"/>
                <a:cs typeface="宋体" charset="0"/>
              </a:rPr>
              <a:t>（原来叫撒莱）。</a:t>
            </a:r>
            <a:r>
              <a:rPr lang="zh-CN" altLang="en-US" sz="1400" b="1">
                <a:ea typeface="黑体" charset="0"/>
                <a:cs typeface="黑体" charset="0"/>
              </a:rPr>
              <a:t>亚伯拉罕</a:t>
            </a:r>
            <a:r>
              <a:rPr lang="zh-CN" altLang="en-US" sz="1400">
                <a:ea typeface="宋体" charset="0"/>
                <a:cs typeface="宋体" charset="0"/>
              </a:rPr>
              <a:t>的侄儿</a:t>
            </a:r>
            <a:r>
              <a:rPr lang="zh-CN" altLang="en-US" sz="1400" b="1">
                <a:ea typeface="黑体" charset="0"/>
                <a:cs typeface="黑体" charset="0"/>
              </a:rPr>
              <a:t>罗得</a:t>
            </a:r>
            <a:r>
              <a:rPr lang="zh-CN" altLang="en-US" sz="1400">
                <a:ea typeface="宋体" charset="0"/>
                <a:cs typeface="宋体" charset="0"/>
              </a:rPr>
              <a:t>也在这一家中。</a:t>
            </a:r>
            <a:r>
              <a:rPr lang="zh-CN" altLang="en-US" sz="1400" b="1">
                <a:ea typeface="黑体" charset="0"/>
                <a:cs typeface="黑体" charset="0"/>
              </a:rPr>
              <a:t>亚伯拉罕</a:t>
            </a:r>
            <a:r>
              <a:rPr lang="zh-CN" altLang="en-US" sz="1400">
                <a:ea typeface="宋体" charset="0"/>
                <a:cs typeface="宋体" charset="0"/>
              </a:rPr>
              <a:t>接受神的呼召，要他离开</a:t>
            </a:r>
            <a:r>
              <a:rPr lang="zh-CN" altLang="en-US" sz="1400" b="1">
                <a:ea typeface="黑体" charset="0"/>
                <a:cs typeface="黑体" charset="0"/>
              </a:rPr>
              <a:t>吾珥</a:t>
            </a:r>
            <a:r>
              <a:rPr lang="zh-CN" altLang="en-US" sz="1400">
                <a:ea typeface="宋体" charset="0"/>
                <a:cs typeface="宋体" charset="0"/>
              </a:rPr>
              <a:t>到一个将来才会指示给他的地方。</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 整个家庭跟随主的引导，带着所有的家畜、财产、人口和帐棚向西北方向出发了。圣经的记载显示</a:t>
            </a:r>
            <a:r>
              <a:rPr lang="zh-CN" altLang="en-US" sz="1400" b="1">
                <a:ea typeface="黑体" charset="0"/>
                <a:cs typeface="黑体" charset="0"/>
              </a:rPr>
              <a:t>亚伯拉罕</a:t>
            </a:r>
            <a:r>
              <a:rPr lang="zh-CN" altLang="en-US" sz="1400">
                <a:ea typeface="宋体" charset="0"/>
                <a:cs typeface="宋体" charset="0"/>
              </a:rPr>
              <a:t>的家庭是相当富有的。</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这里的重点是：</a:t>
            </a:r>
            <a:r>
              <a:rPr lang="zh-CN" altLang="en-US" sz="1400" b="1">
                <a:ea typeface="黑体" charset="0"/>
                <a:cs typeface="黑体" charset="0"/>
              </a:rPr>
              <a:t>亚伯拉罕</a:t>
            </a:r>
            <a:r>
              <a:rPr lang="zh-CN" altLang="en-US" sz="1400">
                <a:ea typeface="宋体" charset="0"/>
                <a:cs typeface="宋体" charset="0"/>
              </a:rPr>
              <a:t>和他的家庭正在向</a:t>
            </a:r>
            <a:r>
              <a:rPr lang="zh-CN" altLang="en-US" sz="1400" b="1" i="1">
                <a:ea typeface="宋体" charset="0"/>
                <a:cs typeface="宋体" charset="0"/>
              </a:rPr>
              <a:t>神即将在未来指示给他</a:t>
            </a:r>
            <a:r>
              <a:rPr lang="zh-CN" altLang="en-US" sz="1400">
                <a:ea typeface="宋体" charset="0"/>
                <a:cs typeface="宋体" charset="0"/>
              </a:rPr>
              <a:t>的土地上迁移</a:t>
            </a:r>
            <a:r>
              <a:rPr lang="en-US" altLang="zh-CN" sz="1400">
                <a:ea typeface="宋体" charset="0"/>
                <a:cs typeface="宋体" charset="0"/>
              </a:rPr>
              <a:t>——</a:t>
            </a:r>
            <a:r>
              <a:rPr lang="zh-CN" altLang="en-US" sz="1400">
                <a:ea typeface="宋体" charset="0"/>
                <a:cs typeface="宋体" charset="0"/>
              </a:rPr>
              <a:t>当它们离开</a:t>
            </a:r>
            <a:r>
              <a:rPr lang="zh-CN" altLang="en-US" sz="1400" b="1">
                <a:ea typeface="黑体" charset="0"/>
                <a:cs typeface="黑体" charset="0"/>
              </a:rPr>
              <a:t>迦勒底的吾珥</a:t>
            </a:r>
            <a:r>
              <a:rPr lang="zh-CN" altLang="en-US" sz="1400">
                <a:ea typeface="宋体" charset="0"/>
                <a:cs typeface="宋体" charset="0"/>
              </a:rPr>
              <a:t>时，他们并不知道那地方在哪里。他们对神旨意的顺服是对神的供应与保护充满信心的深刻表现。这群人的带领者是：</a:t>
            </a:r>
            <a:r>
              <a:rPr lang="zh-CN" altLang="en-US" sz="1400" b="1">
                <a:ea typeface="黑体" charset="0"/>
                <a:cs typeface="黑体" charset="0"/>
              </a:rPr>
              <a:t>亚伯拉罕</a:t>
            </a:r>
            <a:r>
              <a:rPr lang="zh-CN" altLang="en-US" sz="1400">
                <a:ea typeface="宋体" charset="0"/>
                <a:cs typeface="宋体" charset="0"/>
              </a:rPr>
              <a:t>和他的妻子</a:t>
            </a:r>
            <a:r>
              <a:rPr lang="zh-CN" altLang="en-US" sz="1400" b="1">
                <a:ea typeface="黑体" charset="0"/>
                <a:cs typeface="黑体" charset="0"/>
              </a:rPr>
              <a:t>撒拉</a:t>
            </a:r>
            <a:r>
              <a:rPr lang="zh-CN" altLang="en-US" sz="1400">
                <a:ea typeface="宋体" charset="0"/>
                <a:cs typeface="宋体" charset="0"/>
              </a:rPr>
              <a:t>、父亲</a:t>
            </a:r>
            <a:r>
              <a:rPr lang="zh-CN" altLang="en-US" sz="1400" b="1">
                <a:ea typeface="黑体" charset="0"/>
                <a:cs typeface="黑体" charset="0"/>
              </a:rPr>
              <a:t>他拉</a:t>
            </a:r>
            <a:r>
              <a:rPr lang="zh-CN" altLang="en-US" sz="1400">
                <a:ea typeface="宋体" charset="0"/>
                <a:cs typeface="宋体" charset="0"/>
              </a:rPr>
              <a:t>、侄儿</a:t>
            </a:r>
            <a:r>
              <a:rPr lang="zh-CN" altLang="en-US" sz="1400" b="1">
                <a:ea typeface="黑体" charset="0"/>
                <a:cs typeface="黑体" charset="0"/>
              </a:rPr>
              <a:t>罗得</a:t>
            </a:r>
            <a:r>
              <a:rPr lang="zh-CN" altLang="en-US" sz="1400">
                <a:ea typeface="宋体" charset="0"/>
                <a:cs typeface="宋体" charset="0"/>
              </a:rPr>
              <a:t>，一共四人。</a:t>
            </a:r>
          </a:p>
        </p:txBody>
      </p:sp>
      <p:sp>
        <p:nvSpPr>
          <p:cNvPr id="77827" name="Line 3"/>
          <p:cNvSpPr>
            <a:spLocks noChangeShapeType="1"/>
          </p:cNvSpPr>
          <p:nvPr/>
        </p:nvSpPr>
        <p:spPr bwMode="auto">
          <a:xfrm>
            <a:off x="5181600" y="381000"/>
            <a:ext cx="0" cy="9050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7828"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7829"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7830"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21</a:t>
            </a:r>
          </a:p>
        </p:txBody>
      </p:sp>
      <p:sp>
        <p:nvSpPr>
          <p:cNvPr id="77831" name="Rectangle 7"/>
          <p:cNvSpPr>
            <a:spLocks noGrp="1" noChangeArrowheads="1"/>
          </p:cNvSpPr>
          <p:nvPr>
            <p:ph type="body" sz="half" idx="2"/>
          </p:nvPr>
        </p:nvSpPr>
        <p:spPr>
          <a:xfrm>
            <a:off x="5300663" y="428625"/>
            <a:ext cx="1296987" cy="8267700"/>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i="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endParaRPr lang="zh-CN" altLang="en-US" b="1" smtClean="0">
              <a:ea typeface="宋体" charset="0"/>
              <a:cs typeface="宋体" charset="0"/>
            </a:endParaRPr>
          </a:p>
          <a:p>
            <a:pPr algn="ctr" eaLnBrk="1" hangingPunct="1">
              <a:buFontTx/>
              <a:buNone/>
              <a:defRPr/>
            </a:pPr>
            <a:endParaRPr lang="zh-CN" altLang="en-US" b="1" smtClean="0">
              <a:ea typeface="宋体" charset="0"/>
              <a:cs typeface="宋体" charset="0"/>
            </a:endParaRPr>
          </a:p>
          <a:p>
            <a:pPr algn="ctr" eaLnBrk="1" hangingPunct="1">
              <a:buFontTx/>
              <a:buNone/>
              <a:defRPr/>
            </a:pPr>
            <a:endParaRPr lang="zh-CN" altLang="en-US" smtClean="0">
              <a:ea typeface="宋体" charset="0"/>
              <a:cs typeface="宋体" charset="0"/>
            </a:endParaRPr>
          </a:p>
          <a:p>
            <a:pPr algn="r" eaLnBrk="1" hangingPunct="1">
              <a:buFontTx/>
              <a:buNone/>
              <a:defRPr/>
            </a:pPr>
            <a:endParaRPr lang="zh-CN" altLang="en-US" sz="3200" b="1" i="1" smtClean="0">
              <a:ea typeface="宋体" charset="0"/>
              <a:cs typeface="宋体" charset="0"/>
            </a:endParaRPr>
          </a:p>
        </p:txBody>
      </p:sp>
      <p:sp>
        <p:nvSpPr>
          <p:cNvPr id="77832"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7833"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7844" name="Rectangle 20"/>
          <p:cNvSpPr>
            <a:spLocks noChangeArrowheads="1"/>
          </p:cNvSpPr>
          <p:nvPr/>
        </p:nvSpPr>
        <p:spPr bwMode="auto">
          <a:xfrm>
            <a:off x="0" y="39004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77845" name="Rectangle 21"/>
          <p:cNvSpPr>
            <a:spLocks noChangeArrowheads="1"/>
          </p:cNvSpPr>
          <p:nvPr/>
        </p:nvSpPr>
        <p:spPr bwMode="auto">
          <a:xfrm>
            <a:off x="5445125" y="8888413"/>
            <a:ext cx="1008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b="1" i="1">
                <a:ea typeface="宋体" charset="0"/>
                <a:cs typeface="宋体" charset="0"/>
              </a:rPr>
              <a:t>亚伯拉罕留意神的呼召</a:t>
            </a:r>
            <a:endParaRPr lang="en-US" altLang="zh-CN" b="1" i="1">
              <a:ea typeface="宋体" charset="0"/>
              <a:cs typeface="宋体" charset="0"/>
            </a:endParaRPr>
          </a:p>
        </p:txBody>
      </p:sp>
      <p:sp>
        <p:nvSpPr>
          <p:cNvPr id="77853" name="Text Box 29"/>
          <p:cNvSpPr txBox="1">
            <a:spLocks noChangeArrowheads="1"/>
          </p:cNvSpPr>
          <p:nvPr/>
        </p:nvSpPr>
        <p:spPr bwMode="auto">
          <a:xfrm>
            <a:off x="5300663" y="1754188"/>
            <a:ext cx="12954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20000"/>
              </a:spcBef>
              <a:defRPr/>
            </a:pPr>
            <a:r>
              <a:rPr lang="zh-CN" altLang="en-US" sz="1400" i="1">
                <a:ea typeface="宋体" charset="0"/>
                <a:cs typeface="宋体" charset="0"/>
              </a:rPr>
              <a:t>在整个历史中，“圣地”是指 迦南地，或称巴勒斯坦、以色列</a:t>
            </a:r>
            <a:endParaRPr lang="zh-CN" altLang="en-US" sz="1400">
              <a:ea typeface="宋体" charset="0"/>
              <a:cs typeface="宋体" charset="0"/>
            </a:endParaRPr>
          </a:p>
        </p:txBody>
      </p:sp>
      <p:grpSp>
        <p:nvGrpSpPr>
          <p:cNvPr id="43021" name="Group 45"/>
          <p:cNvGrpSpPr>
            <a:grpSpLocks/>
          </p:cNvGrpSpPr>
          <p:nvPr/>
        </p:nvGrpSpPr>
        <p:grpSpPr bwMode="auto">
          <a:xfrm>
            <a:off x="5445125" y="5241925"/>
            <a:ext cx="1073150" cy="1573213"/>
            <a:chOff x="3430" y="3438"/>
            <a:chExt cx="676" cy="991"/>
          </a:xfrm>
        </p:grpSpPr>
        <p:sp>
          <p:nvSpPr>
            <p:cNvPr id="43025" name="AutoShape 31"/>
            <p:cNvSpPr>
              <a:spLocks noChangeArrowheads="1"/>
            </p:cNvSpPr>
            <p:nvPr/>
          </p:nvSpPr>
          <p:spPr bwMode="auto">
            <a:xfrm>
              <a:off x="3430" y="3438"/>
              <a:ext cx="512" cy="330"/>
            </a:xfrm>
            <a:prstGeom prst="roundRect">
              <a:avLst>
                <a:gd name="adj" fmla="val 21111"/>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6" name="Rectangle 32"/>
            <p:cNvSpPr>
              <a:spLocks noChangeArrowheads="1"/>
            </p:cNvSpPr>
            <p:nvPr/>
          </p:nvSpPr>
          <p:spPr bwMode="auto">
            <a:xfrm>
              <a:off x="3430" y="3598"/>
              <a:ext cx="676" cy="831"/>
            </a:xfrm>
            <a:prstGeom prst="rect">
              <a:avLst/>
            </a:prstGeom>
            <a:solidFill>
              <a:srgbClr val="FFFFFF"/>
            </a:solidFill>
            <a:ln w="25400">
              <a:solidFill>
                <a:srgbClr val="000000"/>
              </a:solidFill>
              <a:miter lim="800000"/>
              <a:headEnd/>
              <a:tailEnd/>
            </a:ln>
          </p:spPr>
          <p:txBody>
            <a:bodyPr/>
            <a:lstStyle/>
            <a:p>
              <a:endParaRPr lang="en-US"/>
            </a:p>
          </p:txBody>
        </p:sp>
        <p:sp>
          <p:nvSpPr>
            <p:cNvPr id="43027" name="Line 33"/>
            <p:cNvSpPr>
              <a:spLocks noChangeShapeType="1"/>
            </p:cNvSpPr>
            <p:nvPr/>
          </p:nvSpPr>
          <p:spPr bwMode="auto">
            <a:xfrm>
              <a:off x="3430" y="3594"/>
              <a:ext cx="511" cy="1"/>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8" name="Line 34"/>
            <p:cNvSpPr>
              <a:spLocks noChangeShapeType="1"/>
            </p:cNvSpPr>
            <p:nvPr/>
          </p:nvSpPr>
          <p:spPr bwMode="auto">
            <a:xfrm>
              <a:off x="3482" y="3749"/>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9" name="Line 35"/>
            <p:cNvSpPr>
              <a:spLocks noChangeShapeType="1"/>
            </p:cNvSpPr>
            <p:nvPr/>
          </p:nvSpPr>
          <p:spPr bwMode="auto">
            <a:xfrm>
              <a:off x="3482" y="3898"/>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0" name="Line 36"/>
            <p:cNvSpPr>
              <a:spLocks noChangeShapeType="1"/>
            </p:cNvSpPr>
            <p:nvPr/>
          </p:nvSpPr>
          <p:spPr bwMode="auto">
            <a:xfrm>
              <a:off x="3482" y="4060"/>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1" name="Line 37"/>
            <p:cNvSpPr>
              <a:spLocks noChangeShapeType="1"/>
            </p:cNvSpPr>
            <p:nvPr/>
          </p:nvSpPr>
          <p:spPr bwMode="auto">
            <a:xfrm>
              <a:off x="3482" y="4209"/>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2" name="Rectangle 38"/>
            <p:cNvSpPr>
              <a:spLocks noChangeArrowheads="1"/>
            </p:cNvSpPr>
            <p:nvPr/>
          </p:nvSpPr>
          <p:spPr bwMode="auto">
            <a:xfrm>
              <a:off x="3475" y="3484"/>
              <a:ext cx="41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bg1"/>
                  </a:solidFill>
                  <a:miter lim="800000"/>
                  <a:headEnd/>
                  <a:tailEnd/>
                </a14:hiddenLine>
              </a:ext>
            </a:extLst>
          </p:spPr>
          <p:txBody>
            <a:bodyPr lIns="0" tIns="0" rIns="0" bIns="0">
              <a:spAutoFit/>
            </a:bodyPr>
            <a:lstStyle/>
            <a:p>
              <a:pPr defTabSz="862013" eaLnBrk="0" hangingPunct="0"/>
              <a:r>
                <a:rPr lang="zh-CN" altLang="en-US" b="1">
                  <a:latin typeface="Century Gothic" charset="0"/>
                  <a:ea typeface="宋体" charset="0"/>
                  <a:cs typeface="宋体" charset="0"/>
                </a:rPr>
                <a:t>亚</a:t>
              </a:r>
              <a:r>
                <a:rPr lang="ko-KR" altLang="en-US" b="1">
                  <a:latin typeface="Century Gothic" charset="0"/>
                  <a:ea typeface="宋体" charset="0"/>
                  <a:cs typeface="宋体" charset="0"/>
                </a:rPr>
                <a:t>伯拉罕</a:t>
              </a:r>
            </a:p>
          </p:txBody>
        </p:sp>
        <p:sp>
          <p:nvSpPr>
            <p:cNvPr id="43033" name="Line 39"/>
            <p:cNvSpPr>
              <a:spLocks noChangeShapeType="1"/>
            </p:cNvSpPr>
            <p:nvPr/>
          </p:nvSpPr>
          <p:spPr bwMode="auto">
            <a:xfrm>
              <a:off x="3474" y="4369"/>
              <a:ext cx="581"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7851" name="Rectangle 27"/>
          <p:cNvSpPr>
            <a:spLocks noChangeArrowheads="1"/>
          </p:cNvSpPr>
          <p:nvPr/>
        </p:nvSpPr>
        <p:spPr bwMode="auto">
          <a:xfrm>
            <a:off x="5805488" y="5745163"/>
            <a:ext cx="647700"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20000"/>
              </a:lnSpc>
              <a:defRPr/>
            </a:pPr>
            <a:r>
              <a:rPr lang="zh-CN" altLang="en-US" sz="1000" b="1">
                <a:latin typeface="宋体" charset="0"/>
                <a:ea typeface="宋体" charset="0"/>
                <a:cs typeface="宋体" charset="0"/>
              </a:rPr>
              <a:t>呼召</a:t>
            </a:r>
          </a:p>
        </p:txBody>
      </p:sp>
      <p:sp>
        <p:nvSpPr>
          <p:cNvPr id="77865" name="Oval 41"/>
          <p:cNvSpPr>
            <a:spLocks noChangeArrowheads="1"/>
          </p:cNvSpPr>
          <p:nvPr/>
        </p:nvSpPr>
        <p:spPr bwMode="auto">
          <a:xfrm>
            <a:off x="5373688" y="5168900"/>
            <a:ext cx="1079500" cy="6365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7870" name="Text Box 46"/>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620713" y="531813"/>
            <a:ext cx="4560887" cy="818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ea typeface="宋体" charset="0"/>
                <a:cs typeface="宋体" charset="0"/>
              </a:rPr>
              <a:t>他们向西北方迁移，最后到达古时的</a:t>
            </a:r>
            <a:r>
              <a:rPr lang="zh-CN" altLang="en-US" sz="1400" b="1">
                <a:ea typeface="黑体" charset="0"/>
                <a:cs typeface="黑体" charset="0"/>
              </a:rPr>
              <a:t>哈兰</a:t>
            </a:r>
            <a:r>
              <a:rPr lang="zh-CN" altLang="en-US" sz="1400">
                <a:ea typeface="宋体" charset="0"/>
                <a:cs typeface="宋体" charset="0"/>
              </a:rPr>
              <a:t>。在</a:t>
            </a:r>
            <a:r>
              <a:rPr lang="zh-CN" altLang="en-US" sz="1400" b="1">
                <a:ea typeface="黑体" charset="0"/>
                <a:cs typeface="黑体" charset="0"/>
              </a:rPr>
              <a:t>哈兰</a:t>
            </a:r>
            <a:r>
              <a:rPr lang="zh-CN" altLang="en-US" sz="1400">
                <a:ea typeface="宋体" charset="0"/>
                <a:cs typeface="宋体" charset="0"/>
              </a:rPr>
              <a:t>暂时定居期间，亚伯拉罕的父亲</a:t>
            </a:r>
            <a:r>
              <a:rPr lang="zh-CN" altLang="en-US" sz="1400" b="1">
                <a:ea typeface="黑体" charset="0"/>
                <a:cs typeface="黑体" charset="0"/>
              </a:rPr>
              <a:t>他拉</a:t>
            </a:r>
            <a:r>
              <a:rPr lang="zh-CN" altLang="en-US" sz="1400">
                <a:ea typeface="宋体" charset="0"/>
                <a:cs typeface="宋体" charset="0"/>
              </a:rPr>
              <a:t>去世了。</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神再一次对亚伯拉罕说话，指引他离开</a:t>
            </a:r>
            <a:r>
              <a:rPr lang="zh-CN" altLang="en-US" sz="1400" b="1">
                <a:ea typeface="黑体" charset="0"/>
                <a:cs typeface="黑体" charset="0"/>
              </a:rPr>
              <a:t>哈兰</a:t>
            </a:r>
            <a:r>
              <a:rPr lang="zh-CN" altLang="en-US" sz="1400">
                <a:ea typeface="宋体" charset="0"/>
                <a:cs typeface="宋体" charset="0"/>
              </a:rPr>
              <a:t>，往神应许要指示给他的土地前行，这地就是</a:t>
            </a:r>
            <a:r>
              <a:rPr lang="zh-CN" altLang="en-US" sz="1400" b="1">
                <a:ea typeface="黑体" charset="0"/>
                <a:cs typeface="黑体" charset="0"/>
              </a:rPr>
              <a:t>迦南</a:t>
            </a:r>
            <a:r>
              <a:rPr lang="zh-CN" altLang="en-US" sz="1400">
                <a:ea typeface="宋体" charset="0"/>
                <a:cs typeface="宋体" charset="0"/>
              </a:rPr>
              <a:t>----今天的</a:t>
            </a:r>
            <a:r>
              <a:rPr lang="zh-CN" altLang="en-US" sz="1400" b="1">
                <a:ea typeface="黑体" charset="0"/>
                <a:cs typeface="黑体" charset="0"/>
              </a:rPr>
              <a:t>以色列</a:t>
            </a:r>
            <a:r>
              <a:rPr lang="zh-CN" altLang="en-US" sz="1400">
                <a:ea typeface="宋体" charset="0"/>
                <a:cs typeface="宋体" charset="0"/>
              </a:rPr>
              <a:t>。</a:t>
            </a:r>
          </a:p>
          <a:p>
            <a:pPr indent="304800">
              <a:defRPr/>
            </a:pPr>
            <a:endParaRPr lang="zh-CN" altLang="en-US" sz="1400">
              <a:ea typeface="宋体" charset="0"/>
              <a:cs typeface="宋体" charset="0"/>
            </a:endParaRPr>
          </a:p>
          <a:p>
            <a:pPr indent="304800">
              <a:defRPr/>
            </a:pPr>
            <a:endParaRPr lang="zh-CN" altLang="en-US" sz="1800" b="1" i="1">
              <a:ea typeface="黑体" charset="0"/>
              <a:cs typeface="黑体" charset="0"/>
            </a:endParaRPr>
          </a:p>
          <a:p>
            <a:pPr indent="304800">
              <a:defRPr/>
            </a:pPr>
            <a:r>
              <a:rPr lang="zh-CN" altLang="en-US" sz="1800" b="1" i="1">
                <a:ea typeface="黑体" charset="0"/>
                <a:cs typeface="黑体" charset="0"/>
              </a:rPr>
              <a:t>亚伯拉罕接受了神与他的约（应许）</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在靠近</a:t>
            </a:r>
            <a:r>
              <a:rPr lang="zh-CN" altLang="en-US" sz="1400" b="1">
                <a:ea typeface="黑体" charset="0"/>
                <a:cs typeface="黑体" charset="0"/>
              </a:rPr>
              <a:t>“亚伯拉罕”</a:t>
            </a:r>
            <a:r>
              <a:rPr lang="zh-CN" altLang="en-US" sz="1400">
                <a:ea typeface="宋体" charset="0"/>
                <a:cs typeface="宋体" charset="0"/>
              </a:rPr>
              <a:t>档案夹处将会看到标着</a:t>
            </a:r>
            <a:r>
              <a:rPr lang="zh-CN" altLang="en-US" sz="1400" b="1">
                <a:ea typeface="黑体" charset="0"/>
                <a:cs typeface="黑体" charset="0"/>
              </a:rPr>
              <a:t>“亚约”</a:t>
            </a:r>
            <a:r>
              <a:rPr lang="zh-CN" altLang="en-US" sz="1400">
                <a:ea typeface="宋体" charset="0"/>
                <a:cs typeface="宋体" charset="0"/>
              </a:rPr>
              <a:t>的小羊皮卷，即：</a:t>
            </a:r>
          </a:p>
          <a:p>
            <a:pPr indent="304800">
              <a:defRPr/>
            </a:pPr>
            <a:endParaRPr lang="zh-CN" altLang="en-US" sz="1400" b="1">
              <a:ea typeface="宋体" charset="0"/>
              <a:cs typeface="宋体" charset="0"/>
            </a:endParaRPr>
          </a:p>
          <a:p>
            <a:pPr indent="304800" algn="ctr">
              <a:defRPr/>
            </a:pPr>
            <a:r>
              <a:rPr lang="zh-CN" altLang="en-US" sz="1600" b="1">
                <a:ea typeface="宋体" charset="0"/>
                <a:cs typeface="宋体" charset="0"/>
              </a:rPr>
              <a:t>“亚伯拉罕之约”</a:t>
            </a:r>
            <a:r>
              <a:rPr lang="zh-CN" altLang="en-US" sz="1600">
                <a:ea typeface="宋体" charset="0"/>
                <a:cs typeface="宋体" charset="0"/>
              </a:rPr>
              <a:t>。</a:t>
            </a:r>
          </a:p>
          <a:p>
            <a:pPr indent="304800" algn="ctr">
              <a:defRPr/>
            </a:pPr>
            <a:endParaRPr lang="zh-CN" altLang="en-US" sz="1400">
              <a:ea typeface="宋体" charset="0"/>
              <a:cs typeface="宋体" charset="0"/>
            </a:endParaRPr>
          </a:p>
          <a:p>
            <a:pPr indent="304800">
              <a:defRPr/>
            </a:pPr>
            <a:r>
              <a:rPr lang="zh-CN" altLang="en-US" sz="1400">
                <a:ea typeface="宋体" charset="0"/>
                <a:cs typeface="宋体" charset="0"/>
              </a:rPr>
              <a:t>这个小羊皮卷将提醒我们发生在</a:t>
            </a:r>
            <a:r>
              <a:rPr lang="zh-CN" altLang="en-US" sz="1400" b="1">
                <a:ea typeface="黑体" charset="0"/>
                <a:cs typeface="黑体" charset="0"/>
              </a:rPr>
              <a:t>亚伯拉罕</a:t>
            </a:r>
            <a:r>
              <a:rPr lang="zh-CN" altLang="en-US" sz="1400">
                <a:ea typeface="宋体" charset="0"/>
                <a:cs typeface="宋体" charset="0"/>
              </a:rPr>
              <a:t>这位老族长生命中的最重要的一个事件，即神对人类的新的拯救计划的开始。</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神与</a:t>
            </a:r>
            <a:r>
              <a:rPr lang="zh-CN" altLang="en-US" sz="1400" b="1">
                <a:ea typeface="黑体" charset="0"/>
                <a:cs typeface="黑体" charset="0"/>
              </a:rPr>
              <a:t>亚伯拉罕</a:t>
            </a:r>
            <a:r>
              <a:rPr lang="zh-CN" altLang="en-US" sz="1400">
                <a:ea typeface="宋体" charset="0"/>
                <a:cs typeface="宋体" charset="0"/>
              </a:rPr>
              <a:t>立了一个</a:t>
            </a:r>
            <a:r>
              <a:rPr lang="zh-CN" altLang="en-US" sz="1400" b="1" i="1">
                <a:ea typeface="宋体" charset="0"/>
                <a:cs typeface="宋体" charset="0"/>
              </a:rPr>
              <a:t>无条件的约</a:t>
            </a:r>
            <a:r>
              <a:rPr lang="zh-CN" altLang="en-US" sz="1400">
                <a:ea typeface="宋体" charset="0"/>
                <a:cs typeface="宋体" charset="0"/>
              </a:rPr>
              <a:t>。这约所应许的内容的顺序对于圣经历史发展的顺序是至关重要的： 一块</a:t>
            </a:r>
            <a:r>
              <a:rPr lang="zh-CN" altLang="en-US" sz="1400" b="1">
                <a:ea typeface="黑体" charset="0"/>
                <a:cs typeface="黑体" charset="0"/>
              </a:rPr>
              <a:t>土地</a:t>
            </a:r>
            <a:r>
              <a:rPr lang="zh-CN" altLang="en-US" sz="1400">
                <a:ea typeface="宋体" charset="0"/>
                <a:cs typeface="宋体" charset="0"/>
              </a:rPr>
              <a:t>、一个</a:t>
            </a:r>
            <a:r>
              <a:rPr lang="zh-CN" altLang="en-US" sz="1400" b="1">
                <a:ea typeface="黑体" charset="0"/>
                <a:cs typeface="黑体" charset="0"/>
              </a:rPr>
              <a:t>后裔</a:t>
            </a:r>
            <a:r>
              <a:rPr lang="zh-CN" altLang="en-US" sz="1400">
                <a:ea typeface="宋体" charset="0"/>
                <a:cs typeface="宋体" charset="0"/>
              </a:rPr>
              <a:t>和一个</a:t>
            </a:r>
            <a:r>
              <a:rPr lang="zh-CN" altLang="en-US" sz="1400" b="1">
                <a:ea typeface="黑体" charset="0"/>
                <a:cs typeface="黑体" charset="0"/>
              </a:rPr>
              <a:t>祝福</a:t>
            </a:r>
            <a:r>
              <a:rPr lang="zh-CN" altLang="en-US" sz="1400">
                <a:ea typeface="宋体" charset="0"/>
                <a:cs typeface="宋体" charset="0"/>
              </a:rPr>
              <a:t>。在</a:t>
            </a:r>
            <a:r>
              <a:rPr lang="zh-CN" altLang="en-US" sz="1400" b="1">
                <a:ea typeface="黑体" charset="0"/>
                <a:cs typeface="黑体" charset="0"/>
              </a:rPr>
              <a:t>“亚伯拉罕”</a:t>
            </a:r>
            <a:r>
              <a:rPr lang="zh-CN" altLang="en-US" sz="1400">
                <a:ea typeface="宋体" charset="0"/>
                <a:cs typeface="宋体" charset="0"/>
              </a:rPr>
              <a:t>档案夹中以</a:t>
            </a:r>
            <a:r>
              <a:rPr lang="zh-CN" altLang="en-US" sz="1400" b="1">
                <a:ea typeface="黑体" charset="0"/>
                <a:cs typeface="黑体" charset="0"/>
              </a:rPr>
              <a:t>“地─裔─福”</a:t>
            </a:r>
            <a:r>
              <a:rPr lang="zh-CN" altLang="en-US" sz="1400">
                <a:ea typeface="宋体" charset="0"/>
                <a:cs typeface="宋体" charset="0"/>
              </a:rPr>
              <a:t>表示。</a:t>
            </a:r>
          </a:p>
          <a:p>
            <a:pPr indent="304800">
              <a:defRPr/>
            </a:pPr>
            <a:endParaRPr lang="zh-CN" altLang="en-US" sz="1400" b="1">
              <a:ea typeface="宋体" charset="0"/>
              <a:cs typeface="宋体" charset="0"/>
            </a:endParaRPr>
          </a:p>
          <a:p>
            <a:pPr indent="304800" algn="ctr">
              <a:defRPr/>
            </a:pPr>
            <a:r>
              <a:rPr lang="zh-CN" altLang="en-US" sz="1600" b="1" i="1">
                <a:ea typeface="宋体" charset="0"/>
                <a:cs typeface="宋体" charset="0"/>
              </a:rPr>
              <a:t>亚伯拉罕之约：</a:t>
            </a:r>
          </a:p>
          <a:p>
            <a:pPr indent="304800" algn="ctr">
              <a:defRPr/>
            </a:pPr>
            <a:r>
              <a:rPr lang="zh-CN" altLang="en-US" sz="1600" b="1" i="1">
                <a:ea typeface="宋体" charset="0"/>
                <a:cs typeface="宋体" charset="0"/>
              </a:rPr>
              <a:t>约中的3个应许</a:t>
            </a:r>
          </a:p>
          <a:p>
            <a:pPr indent="304800">
              <a:defRPr/>
            </a:pPr>
            <a:endParaRPr lang="zh-CN" altLang="en-US" sz="1400" b="1">
              <a:ea typeface="宋体" charset="0"/>
              <a:cs typeface="宋体" charset="0"/>
            </a:endParaRPr>
          </a:p>
          <a:p>
            <a:pPr indent="304800">
              <a:defRPr/>
            </a:pPr>
            <a:r>
              <a:rPr lang="zh-CN" altLang="en-US" sz="1400" b="1">
                <a:ea typeface="黑体" charset="0"/>
                <a:cs typeface="黑体" charset="0"/>
              </a:rPr>
              <a:t>第1个应许：一块土地</a:t>
            </a:r>
            <a:r>
              <a:rPr lang="en-US" altLang="zh-CN" sz="1400">
                <a:latin typeface="宋体"/>
                <a:ea typeface="宋体" charset="0"/>
                <a:cs typeface="宋体" charset="0"/>
              </a:rPr>
              <a:t>——</a:t>
            </a:r>
            <a:r>
              <a:rPr lang="zh-CN" altLang="en-US" sz="1400">
                <a:ea typeface="宋体" charset="0"/>
                <a:cs typeface="宋体" charset="0"/>
              </a:rPr>
              <a:t>地产 ，犹太民族至今在政治上仍然尊重这块土地为继承的产业。</a:t>
            </a:r>
          </a:p>
          <a:p>
            <a:pPr indent="304800">
              <a:defRPr/>
            </a:pPr>
            <a:endParaRPr lang="zh-CN" altLang="en-US" sz="1400" b="1">
              <a:ea typeface="宋体" charset="0"/>
              <a:cs typeface="宋体" charset="0"/>
            </a:endParaRPr>
          </a:p>
          <a:p>
            <a:pPr indent="304800">
              <a:defRPr/>
            </a:pPr>
            <a:r>
              <a:rPr lang="zh-CN" altLang="en-US" sz="1400" b="1">
                <a:ea typeface="黑体" charset="0"/>
                <a:cs typeface="黑体" charset="0"/>
              </a:rPr>
              <a:t>第2个应许：一个后裔</a:t>
            </a:r>
            <a:r>
              <a:rPr lang="en-US" altLang="zh-CN" sz="1400">
                <a:latin typeface="宋体"/>
                <a:ea typeface="宋体" charset="0"/>
                <a:cs typeface="宋体" charset="0"/>
              </a:rPr>
              <a:t>——</a:t>
            </a:r>
            <a:r>
              <a:rPr lang="zh-CN" altLang="en-US" sz="1400" b="1">
                <a:ea typeface="黑体" charset="0"/>
                <a:cs typeface="黑体" charset="0"/>
              </a:rPr>
              <a:t> </a:t>
            </a:r>
            <a:r>
              <a:rPr lang="zh-CN" altLang="en-US" sz="1400">
                <a:ea typeface="宋体" charset="0"/>
                <a:cs typeface="宋体" charset="0"/>
              </a:rPr>
              <a:t>延续不绝的后裔。这里特别引起人们兴趣的是，当神应许给</a:t>
            </a:r>
            <a:r>
              <a:rPr lang="zh-CN" altLang="en-US" sz="1400" b="1">
                <a:ea typeface="黑体" charset="0"/>
                <a:cs typeface="黑体" charset="0"/>
              </a:rPr>
              <a:t>亚伯拉罕</a:t>
            </a:r>
            <a:r>
              <a:rPr lang="zh-CN" altLang="en-US" sz="1400">
                <a:ea typeface="宋体" charset="0"/>
                <a:cs typeface="宋体" charset="0"/>
              </a:rPr>
              <a:t>和</a:t>
            </a:r>
            <a:r>
              <a:rPr lang="zh-CN" altLang="en-US" sz="1400" b="1">
                <a:ea typeface="黑体" charset="0"/>
                <a:cs typeface="黑体" charset="0"/>
              </a:rPr>
              <a:t>撒拉</a:t>
            </a:r>
            <a:r>
              <a:rPr lang="zh-CN" altLang="en-US" sz="1400">
                <a:ea typeface="宋体" charset="0"/>
                <a:cs typeface="宋体" charset="0"/>
              </a:rPr>
              <a:t>后代的时候，他们是年纪老迈而膝下无子的。</a:t>
            </a:r>
          </a:p>
          <a:p>
            <a:pPr indent="304800">
              <a:defRPr/>
            </a:pPr>
            <a:endParaRPr lang="zh-CN" altLang="en-US" sz="1400" b="1">
              <a:ea typeface="宋体" charset="0"/>
              <a:cs typeface="宋体" charset="0"/>
            </a:endParaRPr>
          </a:p>
          <a:p>
            <a:pPr indent="304800">
              <a:defRPr/>
            </a:pPr>
            <a:r>
              <a:rPr lang="zh-CN" altLang="en-US" sz="1400" b="1">
                <a:ea typeface="黑体" charset="0"/>
                <a:cs typeface="黑体" charset="0"/>
              </a:rPr>
              <a:t>第3个应许：一个祝福</a:t>
            </a:r>
            <a:r>
              <a:rPr lang="en-US" altLang="zh-CN" sz="1400">
                <a:latin typeface="宋体"/>
                <a:ea typeface="宋体" charset="0"/>
                <a:cs typeface="宋体" charset="0"/>
              </a:rPr>
              <a:t>——</a:t>
            </a:r>
            <a:r>
              <a:rPr lang="zh-CN" altLang="en-US" sz="1400">
                <a:ea typeface="宋体" charset="0"/>
                <a:cs typeface="宋体" charset="0"/>
              </a:rPr>
              <a:t>对</a:t>
            </a:r>
            <a:r>
              <a:rPr lang="zh-CN" altLang="en-US" sz="1400" b="1">
                <a:ea typeface="黑体" charset="0"/>
                <a:cs typeface="黑体" charset="0"/>
              </a:rPr>
              <a:t>亚伯拉罕</a:t>
            </a:r>
            <a:r>
              <a:rPr lang="zh-CN" altLang="en-US" sz="1400">
                <a:ea typeface="宋体" charset="0"/>
                <a:cs typeface="宋体" charset="0"/>
              </a:rPr>
              <a:t>个人及其后裔的应许。而且，神应许通过</a:t>
            </a:r>
            <a:r>
              <a:rPr lang="zh-CN" altLang="en-US" sz="1400" b="1">
                <a:ea typeface="黑体" charset="0"/>
                <a:cs typeface="黑体" charset="0"/>
              </a:rPr>
              <a:t>亚伯拉罕</a:t>
            </a:r>
            <a:r>
              <a:rPr lang="zh-CN" altLang="en-US" sz="1400">
                <a:ea typeface="宋体" charset="0"/>
                <a:cs typeface="宋体" charset="0"/>
              </a:rPr>
              <a:t>，神的祝福将临到世上</a:t>
            </a:r>
            <a:r>
              <a:rPr lang="zh-CN" altLang="en-US" sz="1400" b="1" i="1">
                <a:ea typeface="宋体" charset="0"/>
                <a:cs typeface="宋体" charset="0"/>
              </a:rPr>
              <a:t>所有</a:t>
            </a:r>
            <a:r>
              <a:rPr lang="zh-CN" altLang="en-US" sz="1400">
                <a:ea typeface="宋体" charset="0"/>
                <a:cs typeface="宋体" charset="0"/>
              </a:rPr>
              <a:t>的家庭。</a:t>
            </a:r>
          </a:p>
        </p:txBody>
      </p:sp>
      <p:sp>
        <p:nvSpPr>
          <p:cNvPr id="79875"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9876"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9877"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9878"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22</a:t>
            </a:r>
          </a:p>
        </p:txBody>
      </p:sp>
      <p:sp>
        <p:nvSpPr>
          <p:cNvPr id="79879" name="Rectangle 7"/>
          <p:cNvSpPr>
            <a:spLocks noGrp="1" noChangeArrowheads="1"/>
          </p:cNvSpPr>
          <p:nvPr>
            <p:ph type="body" sz="half" idx="2"/>
          </p:nvPr>
        </p:nvSpPr>
        <p:spPr>
          <a:xfrm>
            <a:off x="5084763" y="428625"/>
            <a:ext cx="1512887" cy="8267700"/>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r>
              <a:rPr lang="zh-CN" altLang="en-US" sz="1200" i="1" smtClean="0">
                <a:ea typeface="宋体" charset="0"/>
                <a:cs typeface="宋体" charset="0"/>
              </a:rPr>
              <a:t>创世记</a:t>
            </a:r>
            <a:r>
              <a:rPr lang="en-US" altLang="zh-CN" sz="1200" i="1" smtClean="0">
                <a:ea typeface="宋体" charset="0"/>
                <a:cs typeface="宋体" charset="0"/>
              </a:rPr>
              <a:t>12</a:t>
            </a:r>
            <a:r>
              <a:rPr lang="zh-CN" altLang="en-US" sz="1200" i="1" smtClean="0">
                <a:ea typeface="宋体" charset="0"/>
                <a:cs typeface="宋体" charset="0"/>
              </a:rPr>
              <a:t>：</a:t>
            </a:r>
            <a:r>
              <a:rPr lang="en-US" altLang="zh-CN" sz="1200" i="1" smtClean="0">
                <a:ea typeface="宋体" charset="0"/>
                <a:cs typeface="宋体" charset="0"/>
              </a:rPr>
              <a:t>1-3</a:t>
            </a:r>
          </a:p>
          <a:p>
            <a:pPr algn="r" eaLnBrk="1" hangingPunct="1">
              <a:buFontTx/>
              <a:buNone/>
              <a:defRPr/>
            </a:pPr>
            <a:r>
              <a:rPr lang="zh-CN" altLang="en-US" sz="1200" i="1" smtClean="0">
                <a:ea typeface="宋体" charset="0"/>
                <a:cs typeface="宋体" charset="0"/>
              </a:rPr>
              <a:t>创世记</a:t>
            </a:r>
            <a:r>
              <a:rPr lang="en-US" altLang="zh-CN" sz="1200" i="1" smtClean="0">
                <a:ea typeface="宋体" charset="0"/>
                <a:cs typeface="宋体" charset="0"/>
              </a:rPr>
              <a:t>13</a:t>
            </a:r>
            <a:r>
              <a:rPr lang="zh-CN" altLang="en-US" sz="1200" i="1" smtClean="0">
                <a:ea typeface="宋体" charset="0"/>
                <a:cs typeface="宋体" charset="0"/>
              </a:rPr>
              <a:t>：</a:t>
            </a:r>
            <a:r>
              <a:rPr lang="en-US" altLang="zh-CN" sz="1200" i="1" smtClean="0">
                <a:ea typeface="宋体" charset="0"/>
                <a:cs typeface="宋体" charset="0"/>
              </a:rPr>
              <a:t>14-16</a:t>
            </a:r>
          </a:p>
          <a:p>
            <a:pPr algn="ctr" eaLnBrk="1" hangingPunct="1">
              <a:buFontTx/>
              <a:buNone/>
              <a:defRPr/>
            </a:pPr>
            <a:r>
              <a:rPr lang="zh-CN" altLang="en-US" sz="1200" i="1" smtClean="0">
                <a:ea typeface="宋体" charset="0"/>
                <a:cs typeface="宋体" charset="0"/>
              </a:rPr>
              <a:t>创世记</a:t>
            </a:r>
            <a:r>
              <a:rPr lang="en-US" altLang="zh-CN" sz="1200" i="1" smtClean="0">
                <a:ea typeface="宋体" charset="0"/>
                <a:cs typeface="宋体" charset="0"/>
              </a:rPr>
              <a:t>15</a:t>
            </a:r>
            <a:r>
              <a:rPr lang="zh-CN" altLang="en-US" sz="1200" i="1" smtClean="0">
                <a:ea typeface="宋体" charset="0"/>
                <a:cs typeface="宋体" charset="0"/>
              </a:rPr>
              <a:t>：</a:t>
            </a:r>
            <a:r>
              <a:rPr lang="en-US" altLang="zh-CN" sz="1200" i="1" smtClean="0">
                <a:ea typeface="宋体" charset="0"/>
                <a:cs typeface="宋体" charset="0"/>
              </a:rPr>
              <a:t>9-18</a:t>
            </a:r>
          </a:p>
        </p:txBody>
      </p:sp>
      <p:sp>
        <p:nvSpPr>
          <p:cNvPr id="79880"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9881"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79890" name="Rectangle 18"/>
          <p:cNvSpPr>
            <a:spLocks noChangeArrowheads="1"/>
          </p:cNvSpPr>
          <p:nvPr/>
        </p:nvSpPr>
        <p:spPr bwMode="auto">
          <a:xfrm>
            <a:off x="0" y="39004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79892" name="Rectangle 20"/>
          <p:cNvSpPr>
            <a:spLocks noChangeArrowheads="1"/>
          </p:cNvSpPr>
          <p:nvPr/>
        </p:nvSpPr>
        <p:spPr bwMode="auto">
          <a:xfrm>
            <a:off x="5410200" y="7543800"/>
            <a:ext cx="1150938"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b="1" i="1">
                <a:ea typeface="宋体" charset="0"/>
                <a:cs typeface="宋体" charset="0"/>
              </a:rPr>
              <a:t>亚约的组成：</a:t>
            </a:r>
          </a:p>
          <a:p>
            <a:pPr>
              <a:defRPr/>
            </a:pPr>
            <a:endParaRPr lang="en-US" altLang="zh-CN" b="1" i="1">
              <a:ea typeface="宋体" charset="0"/>
              <a:cs typeface="宋体" charset="0"/>
            </a:endParaRPr>
          </a:p>
          <a:p>
            <a:pPr algn="ctr">
              <a:buFontTx/>
              <a:buChar char="•"/>
              <a:defRPr/>
            </a:pPr>
            <a:r>
              <a:rPr lang="zh-CN" altLang="en-US" b="1" i="1">
                <a:ea typeface="宋体" charset="0"/>
                <a:cs typeface="宋体" charset="0"/>
              </a:rPr>
              <a:t>土地</a:t>
            </a:r>
          </a:p>
          <a:p>
            <a:pPr algn="ctr">
              <a:buFontTx/>
              <a:buChar char="•"/>
              <a:defRPr/>
            </a:pPr>
            <a:r>
              <a:rPr lang="zh-CN" altLang="en-US" b="1" i="1">
                <a:ea typeface="宋体" charset="0"/>
                <a:cs typeface="宋体" charset="0"/>
              </a:rPr>
              <a:t>后裔</a:t>
            </a:r>
          </a:p>
          <a:p>
            <a:pPr algn="ctr">
              <a:buFontTx/>
              <a:buChar char="•"/>
              <a:defRPr/>
            </a:pPr>
            <a:r>
              <a:rPr lang="zh-CN" altLang="en-US" b="1" i="1">
                <a:ea typeface="宋体" charset="0"/>
                <a:cs typeface="宋体" charset="0"/>
              </a:rPr>
              <a:t>祝福</a:t>
            </a:r>
          </a:p>
        </p:txBody>
      </p:sp>
      <p:sp>
        <p:nvSpPr>
          <p:cNvPr id="79906" name="Rectangle 34"/>
          <p:cNvSpPr>
            <a:spLocks noChangeArrowheads="1"/>
          </p:cNvSpPr>
          <p:nvPr/>
        </p:nvSpPr>
        <p:spPr bwMode="auto">
          <a:xfrm flipH="1">
            <a:off x="5410200" y="7391400"/>
            <a:ext cx="1187450" cy="14478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nvGrpSpPr>
          <p:cNvPr id="45068" name="Group 49"/>
          <p:cNvGrpSpPr>
            <a:grpSpLocks/>
          </p:cNvGrpSpPr>
          <p:nvPr/>
        </p:nvGrpSpPr>
        <p:grpSpPr bwMode="auto">
          <a:xfrm>
            <a:off x="5646738" y="2216150"/>
            <a:ext cx="590550" cy="673100"/>
            <a:chOff x="3430" y="859"/>
            <a:chExt cx="372" cy="424"/>
          </a:xfrm>
        </p:grpSpPr>
        <p:pic>
          <p:nvPicPr>
            <p:cNvPr id="45085"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0" y="859"/>
              <a:ext cx="372"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86" name="Rectangle 35"/>
            <p:cNvSpPr>
              <a:spLocks noChangeArrowheads="1"/>
            </p:cNvSpPr>
            <p:nvPr/>
          </p:nvSpPr>
          <p:spPr bwMode="auto">
            <a:xfrm>
              <a:off x="3475" y="990"/>
              <a:ext cx="273" cy="1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400" b="1">
                  <a:latin typeface="Century Gothic" charset="0"/>
                  <a:ea typeface="宋体" charset="0"/>
                  <a:cs typeface="宋体" charset="0"/>
                </a:rPr>
                <a:t>亚约</a:t>
              </a:r>
            </a:p>
          </p:txBody>
        </p:sp>
      </p:grpSp>
      <p:grpSp>
        <p:nvGrpSpPr>
          <p:cNvPr id="45069" name="Group 48"/>
          <p:cNvGrpSpPr>
            <a:grpSpLocks/>
          </p:cNvGrpSpPr>
          <p:nvPr/>
        </p:nvGrpSpPr>
        <p:grpSpPr bwMode="auto">
          <a:xfrm>
            <a:off x="5445125" y="5457825"/>
            <a:ext cx="1073150" cy="1573213"/>
            <a:chOff x="3430" y="3438"/>
            <a:chExt cx="676" cy="991"/>
          </a:xfrm>
        </p:grpSpPr>
        <p:grpSp>
          <p:nvGrpSpPr>
            <p:cNvPr id="45072" name="Group 36"/>
            <p:cNvGrpSpPr>
              <a:grpSpLocks/>
            </p:cNvGrpSpPr>
            <p:nvPr/>
          </p:nvGrpSpPr>
          <p:grpSpPr bwMode="auto">
            <a:xfrm>
              <a:off x="3430" y="3438"/>
              <a:ext cx="676" cy="991"/>
              <a:chOff x="3385" y="2440"/>
              <a:chExt cx="676" cy="991"/>
            </a:xfrm>
          </p:grpSpPr>
          <p:grpSp>
            <p:nvGrpSpPr>
              <p:cNvPr id="45074" name="Group 37"/>
              <p:cNvGrpSpPr>
                <a:grpSpLocks/>
              </p:cNvGrpSpPr>
              <p:nvPr/>
            </p:nvGrpSpPr>
            <p:grpSpPr bwMode="auto">
              <a:xfrm>
                <a:off x="3385" y="2440"/>
                <a:ext cx="676" cy="991"/>
                <a:chOff x="3385" y="4299"/>
                <a:chExt cx="676" cy="991"/>
              </a:xfrm>
            </p:grpSpPr>
            <p:sp>
              <p:nvSpPr>
                <p:cNvPr id="45076" name="AutoShape 38"/>
                <p:cNvSpPr>
                  <a:spLocks noChangeArrowheads="1"/>
                </p:cNvSpPr>
                <p:nvPr/>
              </p:nvSpPr>
              <p:spPr bwMode="auto">
                <a:xfrm>
                  <a:off x="3385" y="4299"/>
                  <a:ext cx="512" cy="330"/>
                </a:xfrm>
                <a:prstGeom prst="roundRect">
                  <a:avLst>
                    <a:gd name="adj" fmla="val 21111"/>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7" name="Rectangle 39"/>
                <p:cNvSpPr>
                  <a:spLocks noChangeArrowheads="1"/>
                </p:cNvSpPr>
                <p:nvPr/>
              </p:nvSpPr>
              <p:spPr bwMode="auto">
                <a:xfrm>
                  <a:off x="3385" y="4459"/>
                  <a:ext cx="676" cy="831"/>
                </a:xfrm>
                <a:prstGeom prst="rect">
                  <a:avLst/>
                </a:prstGeom>
                <a:solidFill>
                  <a:srgbClr val="FFFFFF"/>
                </a:solidFill>
                <a:ln w="25400">
                  <a:solidFill>
                    <a:srgbClr val="000000"/>
                  </a:solidFill>
                  <a:miter lim="800000"/>
                  <a:headEnd/>
                  <a:tailEnd/>
                </a:ln>
              </p:spPr>
              <p:txBody>
                <a:bodyPr/>
                <a:lstStyle/>
                <a:p>
                  <a:endParaRPr lang="en-US"/>
                </a:p>
              </p:txBody>
            </p:sp>
            <p:sp>
              <p:nvSpPr>
                <p:cNvPr id="45078" name="Line 40"/>
                <p:cNvSpPr>
                  <a:spLocks noChangeShapeType="1"/>
                </p:cNvSpPr>
                <p:nvPr/>
              </p:nvSpPr>
              <p:spPr bwMode="auto">
                <a:xfrm>
                  <a:off x="3385" y="4455"/>
                  <a:ext cx="511" cy="1"/>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9" name="Line 41"/>
                <p:cNvSpPr>
                  <a:spLocks noChangeShapeType="1"/>
                </p:cNvSpPr>
                <p:nvPr/>
              </p:nvSpPr>
              <p:spPr bwMode="auto">
                <a:xfrm>
                  <a:off x="3437" y="4610"/>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0" name="Line 42"/>
                <p:cNvSpPr>
                  <a:spLocks noChangeShapeType="1"/>
                </p:cNvSpPr>
                <p:nvPr/>
              </p:nvSpPr>
              <p:spPr bwMode="auto">
                <a:xfrm>
                  <a:off x="3437" y="4759"/>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1" name="Line 43"/>
                <p:cNvSpPr>
                  <a:spLocks noChangeShapeType="1"/>
                </p:cNvSpPr>
                <p:nvPr/>
              </p:nvSpPr>
              <p:spPr bwMode="auto">
                <a:xfrm>
                  <a:off x="3437" y="4921"/>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2" name="Line 44"/>
                <p:cNvSpPr>
                  <a:spLocks noChangeShapeType="1"/>
                </p:cNvSpPr>
                <p:nvPr/>
              </p:nvSpPr>
              <p:spPr bwMode="auto">
                <a:xfrm>
                  <a:off x="3437" y="5070"/>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3" name="Rectangle 45"/>
                <p:cNvSpPr>
                  <a:spLocks noChangeArrowheads="1"/>
                </p:cNvSpPr>
                <p:nvPr/>
              </p:nvSpPr>
              <p:spPr bwMode="auto">
                <a:xfrm>
                  <a:off x="3430" y="4345"/>
                  <a:ext cx="41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bg1"/>
                      </a:solidFill>
                      <a:miter lim="800000"/>
                      <a:headEnd/>
                      <a:tailEnd/>
                    </a14:hiddenLine>
                  </a:ext>
                </a:extLst>
              </p:spPr>
              <p:txBody>
                <a:bodyPr lIns="0" tIns="0" rIns="0" bIns="0">
                  <a:spAutoFit/>
                </a:bodyPr>
                <a:lstStyle/>
                <a:p>
                  <a:pPr defTabSz="862013" eaLnBrk="0" hangingPunct="0"/>
                  <a:r>
                    <a:rPr lang="zh-CN" altLang="en-US" b="1">
                      <a:latin typeface="Century Gothic" charset="0"/>
                      <a:ea typeface="宋体" charset="0"/>
                      <a:cs typeface="宋体" charset="0"/>
                    </a:rPr>
                    <a:t>亚</a:t>
                  </a:r>
                  <a:r>
                    <a:rPr lang="ko-KR" altLang="en-US" b="1">
                      <a:latin typeface="Century Gothic" charset="0"/>
                      <a:ea typeface="宋体" charset="0"/>
                      <a:cs typeface="宋体" charset="0"/>
                    </a:rPr>
                    <a:t>伯拉罕</a:t>
                  </a:r>
                </a:p>
              </p:txBody>
            </p:sp>
            <p:sp>
              <p:nvSpPr>
                <p:cNvPr id="45084" name="Line 46"/>
                <p:cNvSpPr>
                  <a:spLocks noChangeShapeType="1"/>
                </p:cNvSpPr>
                <p:nvPr/>
              </p:nvSpPr>
              <p:spPr bwMode="auto">
                <a:xfrm>
                  <a:off x="3429" y="5230"/>
                  <a:ext cx="581"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9919" name="Rectangle 47"/>
              <p:cNvSpPr>
                <a:spLocks noChangeArrowheads="1"/>
              </p:cNvSpPr>
              <p:nvPr/>
            </p:nvSpPr>
            <p:spPr bwMode="auto">
              <a:xfrm>
                <a:off x="3612" y="2621"/>
                <a:ext cx="408"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20000"/>
                  </a:lnSpc>
                  <a:defRPr/>
                </a:pPr>
                <a:r>
                  <a:rPr lang="zh-CN" altLang="en-US" sz="1000" b="1">
                    <a:latin typeface="宋体" charset="0"/>
                    <a:ea typeface="宋体" charset="0"/>
                    <a:cs typeface="宋体" charset="0"/>
                  </a:rPr>
                  <a:t>呼召</a:t>
                </a:r>
              </a:p>
            </p:txBody>
          </p:sp>
        </p:grpSp>
        <p:sp>
          <p:nvSpPr>
            <p:cNvPr id="45073" name="Rectangle 27"/>
            <p:cNvSpPr>
              <a:spLocks noChangeArrowheads="1"/>
            </p:cNvSpPr>
            <p:nvPr/>
          </p:nvSpPr>
          <p:spPr bwMode="auto">
            <a:xfrm>
              <a:off x="3609" y="3795"/>
              <a:ext cx="3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ko-KR" altLang="en-US" sz="1000" b="1">
                  <a:latin typeface="宋体" charset="0"/>
                  <a:ea typeface="宋体" charset="0"/>
                  <a:cs typeface="宋体" charset="0"/>
                </a:rPr>
                <a:t>地</a:t>
              </a:r>
              <a:r>
                <a:rPr lang="zh-CN" altLang="en-US" sz="1000" b="1">
                  <a:latin typeface="宋体" charset="0"/>
                  <a:ea typeface="宋体" charset="0"/>
                  <a:cs typeface="宋体" charset="0"/>
                </a:rPr>
                <a:t>-裔</a:t>
              </a:r>
              <a:r>
                <a:rPr lang="en-US" altLang="zh-CN" sz="1000" b="1">
                  <a:latin typeface="宋体" charset="0"/>
                  <a:ea typeface="宋体" charset="0"/>
                  <a:cs typeface="宋体" charset="0"/>
                </a:rPr>
                <a:t>-</a:t>
              </a:r>
              <a:r>
                <a:rPr lang="ko-KR" altLang="en-US" sz="1000" b="1">
                  <a:latin typeface="宋体" charset="0"/>
                  <a:ea typeface="宋体" charset="0"/>
                  <a:cs typeface="宋体" charset="0"/>
                </a:rPr>
                <a:t>福</a:t>
              </a:r>
            </a:p>
          </p:txBody>
        </p:sp>
      </p:grpSp>
      <p:sp>
        <p:nvSpPr>
          <p:cNvPr id="79923" name="Oval 51"/>
          <p:cNvSpPr>
            <a:spLocks noChangeArrowheads="1"/>
          </p:cNvSpPr>
          <p:nvPr/>
        </p:nvSpPr>
        <p:spPr bwMode="auto">
          <a:xfrm>
            <a:off x="5373688" y="5889625"/>
            <a:ext cx="1223962" cy="3587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9924" name="Text Box 52"/>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52" descr="Slid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920750"/>
            <a:ext cx="15843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Rectangle 2"/>
          <p:cNvSpPr>
            <a:spLocks noChangeArrowheads="1"/>
          </p:cNvSpPr>
          <p:nvPr/>
        </p:nvSpPr>
        <p:spPr bwMode="auto">
          <a:xfrm>
            <a:off x="685800" y="381000"/>
            <a:ext cx="4495800" cy="90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latin typeface="宋体" charset="0"/>
                <a:ea typeface="宋体" charset="0"/>
                <a:cs typeface="宋体" charset="0"/>
              </a:rPr>
              <a:t>当我们更深入地了解这个故事时，将会明白整本圣经所讲述的内容是如何在这无条件的</a:t>
            </a:r>
            <a:r>
              <a:rPr lang="zh-CN" altLang="en-US" sz="1400" b="1">
                <a:latin typeface="黑体" charset="0"/>
                <a:ea typeface="黑体" charset="0"/>
                <a:cs typeface="黑体" charset="0"/>
              </a:rPr>
              <a:t>亚伯拉罕之约</a:t>
            </a:r>
            <a:r>
              <a:rPr lang="zh-CN" altLang="en-US" sz="1400">
                <a:latin typeface="宋体" charset="0"/>
                <a:ea typeface="宋体" charset="0"/>
                <a:cs typeface="宋体" charset="0"/>
              </a:rPr>
              <a:t>的基础上建立起来的。</a:t>
            </a:r>
          </a:p>
          <a:p>
            <a:pPr indent="304800">
              <a:defRPr/>
            </a:pPr>
            <a:endParaRPr lang="zh-CN" altLang="en-US" sz="1400">
              <a:latin typeface="宋体" charset="0"/>
              <a:ea typeface="宋体" charset="0"/>
              <a:cs typeface="宋体" charset="0"/>
            </a:endParaRPr>
          </a:p>
          <a:p>
            <a:pPr indent="304800">
              <a:defRPr/>
            </a:pPr>
            <a:r>
              <a:rPr lang="zh-CN" altLang="en-US" sz="1400">
                <a:latin typeface="宋体" charset="0"/>
                <a:ea typeface="宋体" charset="0"/>
                <a:cs typeface="宋体" charset="0"/>
              </a:rPr>
              <a:t>现在，重要的舞台已经建立了！</a:t>
            </a:r>
          </a:p>
          <a:p>
            <a:pPr indent="304800">
              <a:defRPr/>
            </a:pPr>
            <a:endParaRPr lang="zh-CN" altLang="en-US" sz="1400">
              <a:latin typeface="宋体" charset="0"/>
              <a:ea typeface="宋体" charset="0"/>
              <a:cs typeface="宋体" charset="0"/>
            </a:endParaRPr>
          </a:p>
          <a:p>
            <a:pPr indent="304800">
              <a:defRPr/>
            </a:pPr>
            <a:r>
              <a:rPr lang="zh-CN" altLang="en-US" sz="1400">
                <a:latin typeface="宋体" charset="0"/>
                <a:ea typeface="宋体" charset="0"/>
                <a:cs typeface="宋体" charset="0"/>
              </a:rPr>
              <a:t>当</a:t>
            </a:r>
            <a:r>
              <a:rPr lang="zh-CN" altLang="en-US" sz="1400" b="1">
                <a:latin typeface="黑体" charset="0"/>
                <a:ea typeface="黑体" charset="0"/>
                <a:cs typeface="黑体" charset="0"/>
              </a:rPr>
              <a:t>亚伯拉罕</a:t>
            </a:r>
            <a:r>
              <a:rPr lang="zh-CN" altLang="en-US" sz="1400">
                <a:latin typeface="宋体" charset="0"/>
                <a:ea typeface="宋体" charset="0"/>
                <a:cs typeface="宋体" charset="0"/>
              </a:rPr>
              <a:t>进入</a:t>
            </a:r>
            <a:r>
              <a:rPr lang="zh-CN" altLang="en-US" sz="1400" b="1">
                <a:latin typeface="黑体" charset="0"/>
                <a:ea typeface="黑体" charset="0"/>
                <a:cs typeface="黑体" charset="0"/>
              </a:rPr>
              <a:t>应许之地</a:t>
            </a:r>
            <a:r>
              <a:rPr lang="zh-CN" altLang="en-US" sz="1400">
                <a:latin typeface="宋体" charset="0"/>
                <a:ea typeface="宋体" charset="0"/>
                <a:cs typeface="宋体" charset="0"/>
              </a:rPr>
              <a:t>时，他已经七十五岁了，而他的妻子</a:t>
            </a:r>
            <a:r>
              <a:rPr lang="zh-CN" altLang="en-US" sz="1400" b="1">
                <a:latin typeface="黑体" charset="0"/>
                <a:ea typeface="黑体" charset="0"/>
                <a:cs typeface="黑体" charset="0"/>
              </a:rPr>
              <a:t>撒拉</a:t>
            </a:r>
            <a:r>
              <a:rPr lang="zh-CN" altLang="en-US" sz="1400">
                <a:latin typeface="宋体" charset="0"/>
                <a:ea typeface="宋体" charset="0"/>
                <a:cs typeface="宋体" charset="0"/>
              </a:rPr>
              <a:t>也已经六十五岁了。但是，神应许给他们孩子吗？在这样的年纪？</a:t>
            </a:r>
          </a:p>
          <a:p>
            <a:pPr indent="304800">
              <a:defRPr/>
            </a:pPr>
            <a:endParaRPr lang="zh-CN" altLang="en-US" sz="1400">
              <a:latin typeface="宋体" charset="0"/>
              <a:ea typeface="宋体" charset="0"/>
              <a:cs typeface="宋体" charset="0"/>
            </a:endParaRPr>
          </a:p>
          <a:p>
            <a:pPr indent="304800">
              <a:defRPr/>
            </a:pPr>
            <a:r>
              <a:rPr lang="zh-CN" altLang="en-US" sz="1400">
                <a:latin typeface="宋体" charset="0"/>
                <a:ea typeface="宋体" charset="0"/>
                <a:cs typeface="宋体" charset="0"/>
              </a:rPr>
              <a:t>是的，</a:t>
            </a:r>
            <a:r>
              <a:rPr lang="zh-CN" altLang="en-US" sz="1400" b="1">
                <a:latin typeface="黑体" charset="0"/>
                <a:ea typeface="黑体" charset="0"/>
                <a:cs typeface="黑体" charset="0"/>
              </a:rPr>
              <a:t>亚伯拉罕</a:t>
            </a:r>
            <a:r>
              <a:rPr lang="zh-CN" altLang="en-US" sz="1400">
                <a:latin typeface="宋体" charset="0"/>
                <a:ea typeface="宋体" charset="0"/>
                <a:cs typeface="宋体" charset="0"/>
              </a:rPr>
              <a:t>相信神。因为</a:t>
            </a:r>
            <a:r>
              <a:rPr lang="zh-CN" altLang="en-US" sz="1400" b="1">
                <a:latin typeface="黑体" charset="0"/>
                <a:ea typeface="黑体" charset="0"/>
                <a:cs typeface="黑体" charset="0"/>
              </a:rPr>
              <a:t>亚伯拉罕</a:t>
            </a:r>
            <a:r>
              <a:rPr lang="zh-CN" altLang="en-US" sz="1400">
                <a:latin typeface="宋体" charset="0"/>
                <a:ea typeface="宋体" charset="0"/>
                <a:cs typeface="宋体" charset="0"/>
              </a:rPr>
              <a:t>单纯、无疑惑地相信，神就称他为义。就因为他单纯的信心！这是神通过他的老朋友带给这个世界的新的救赎计划的第一步。*</a:t>
            </a:r>
          </a:p>
          <a:p>
            <a:pPr indent="304800">
              <a:defRPr/>
            </a:pPr>
            <a:endParaRPr lang="zh-CN" altLang="en-US" sz="1400">
              <a:latin typeface="宋体" charset="0"/>
              <a:ea typeface="宋体" charset="0"/>
              <a:cs typeface="宋体" charset="0"/>
            </a:endParaRPr>
          </a:p>
          <a:p>
            <a:pPr indent="304800">
              <a:defRPr/>
            </a:pPr>
            <a:r>
              <a:rPr lang="zh-CN" altLang="en-US" sz="1400">
                <a:latin typeface="宋体" charset="0"/>
                <a:ea typeface="宋体" charset="0"/>
                <a:cs typeface="宋体" charset="0"/>
              </a:rPr>
              <a:t>时间一年一年地过去，</a:t>
            </a:r>
            <a:r>
              <a:rPr lang="zh-CN" altLang="en-US" sz="1400" b="1">
                <a:latin typeface="黑体" charset="0"/>
                <a:ea typeface="黑体" charset="0"/>
                <a:cs typeface="黑体" charset="0"/>
              </a:rPr>
              <a:t>亚伯拉罕</a:t>
            </a:r>
            <a:r>
              <a:rPr lang="zh-CN" altLang="en-US" sz="1400">
                <a:latin typeface="宋体" charset="0"/>
                <a:ea typeface="宋体" charset="0"/>
                <a:cs typeface="宋体" charset="0"/>
              </a:rPr>
              <a:t>与</a:t>
            </a:r>
            <a:r>
              <a:rPr lang="zh-CN" altLang="en-US" sz="1400" b="1">
                <a:latin typeface="黑体" charset="0"/>
                <a:ea typeface="黑体" charset="0"/>
                <a:cs typeface="黑体" charset="0"/>
              </a:rPr>
              <a:t>撒拉</a:t>
            </a:r>
            <a:r>
              <a:rPr lang="zh-CN" altLang="en-US" sz="1400">
                <a:latin typeface="宋体" charset="0"/>
                <a:ea typeface="宋体" charset="0"/>
                <a:cs typeface="宋体" charset="0"/>
              </a:rPr>
              <a:t>对等待神的应许渐渐失去耐心。于是，</a:t>
            </a:r>
            <a:r>
              <a:rPr lang="zh-CN" altLang="en-US" sz="1400" b="1">
                <a:latin typeface="黑体" charset="0"/>
                <a:ea typeface="黑体" charset="0"/>
                <a:cs typeface="黑体" charset="0"/>
              </a:rPr>
              <a:t>撒拉</a:t>
            </a:r>
            <a:r>
              <a:rPr lang="zh-CN" altLang="en-US" sz="1400">
                <a:latin typeface="宋体" charset="0"/>
                <a:ea typeface="宋体" charset="0"/>
                <a:cs typeface="宋体" charset="0"/>
              </a:rPr>
              <a:t>建议</a:t>
            </a:r>
            <a:r>
              <a:rPr lang="zh-CN" altLang="en-US" sz="1400" b="1">
                <a:latin typeface="黑体" charset="0"/>
                <a:ea typeface="黑体" charset="0"/>
                <a:cs typeface="黑体" charset="0"/>
              </a:rPr>
              <a:t>亚伯拉罕</a:t>
            </a:r>
            <a:r>
              <a:rPr lang="zh-CN" altLang="en-US" sz="1400">
                <a:latin typeface="宋体" charset="0"/>
                <a:ea typeface="宋体" charset="0"/>
                <a:cs typeface="宋体" charset="0"/>
              </a:rPr>
              <a:t>与她的埃及使女</a:t>
            </a:r>
            <a:r>
              <a:rPr lang="zh-CN" altLang="en-US" sz="1400" b="1">
                <a:latin typeface="黑体" charset="0"/>
                <a:ea typeface="黑体" charset="0"/>
                <a:cs typeface="黑体" charset="0"/>
              </a:rPr>
              <a:t>夏甲</a:t>
            </a:r>
            <a:r>
              <a:rPr lang="zh-CN" altLang="en-US" sz="1400">
                <a:latin typeface="宋体" charset="0"/>
                <a:ea typeface="宋体" charset="0"/>
                <a:cs typeface="宋体" charset="0"/>
              </a:rPr>
              <a:t>同房，想要藉此得到神所应许的孩子。</a:t>
            </a:r>
          </a:p>
          <a:p>
            <a:pPr indent="304800">
              <a:defRPr/>
            </a:pPr>
            <a:endParaRPr lang="zh-CN" altLang="en-US" sz="1400" b="1">
              <a:latin typeface="宋体" charset="0"/>
              <a:ea typeface="宋体" charset="0"/>
              <a:cs typeface="宋体" charset="0"/>
            </a:endParaRPr>
          </a:p>
          <a:p>
            <a:pPr indent="304800">
              <a:defRPr/>
            </a:pPr>
            <a:r>
              <a:rPr lang="zh-CN" altLang="en-US" sz="1400">
                <a:latin typeface="宋体" charset="0"/>
                <a:ea typeface="宋体" charset="0"/>
                <a:cs typeface="宋体" charset="0"/>
              </a:rPr>
              <a:t>的确，</a:t>
            </a:r>
            <a:r>
              <a:rPr lang="zh-CN" altLang="en-US" sz="1400" b="1">
                <a:latin typeface="黑体" charset="0"/>
                <a:ea typeface="黑体" charset="0"/>
                <a:cs typeface="黑体" charset="0"/>
              </a:rPr>
              <a:t>亚伯拉罕</a:t>
            </a:r>
            <a:r>
              <a:rPr lang="zh-CN" altLang="en-US" sz="1400">
                <a:latin typeface="宋体" charset="0"/>
                <a:ea typeface="宋体" charset="0"/>
                <a:cs typeface="宋体" charset="0"/>
              </a:rPr>
              <a:t>通过</a:t>
            </a:r>
            <a:r>
              <a:rPr lang="zh-CN" altLang="en-US" sz="1400" b="1">
                <a:latin typeface="黑体" charset="0"/>
                <a:ea typeface="黑体" charset="0"/>
                <a:cs typeface="黑体" charset="0"/>
              </a:rPr>
              <a:t>夏甲</a:t>
            </a:r>
            <a:r>
              <a:rPr lang="zh-CN" altLang="en-US" sz="1400">
                <a:latin typeface="宋体" charset="0"/>
                <a:ea typeface="宋体" charset="0"/>
                <a:cs typeface="宋体" charset="0"/>
              </a:rPr>
              <a:t>得到一个儿子 ，取名</a:t>
            </a:r>
            <a:r>
              <a:rPr lang="zh-CN" altLang="en-US" sz="1400" b="1">
                <a:latin typeface="黑体" charset="0"/>
                <a:ea typeface="黑体" charset="0"/>
                <a:cs typeface="黑体" charset="0"/>
              </a:rPr>
              <a:t>以实玛利</a:t>
            </a:r>
            <a:r>
              <a:rPr lang="zh-CN" altLang="en-US" sz="1400">
                <a:latin typeface="宋体" charset="0"/>
                <a:ea typeface="宋体" charset="0"/>
                <a:cs typeface="宋体" charset="0"/>
              </a:rPr>
              <a:t>。可是神却说这婴孩不是</a:t>
            </a:r>
            <a:r>
              <a:rPr lang="zh-CN" altLang="en-US" sz="1400" b="1">
                <a:latin typeface="黑体" charset="0"/>
                <a:ea typeface="黑体" charset="0"/>
                <a:cs typeface="黑体" charset="0"/>
              </a:rPr>
              <a:t>应许之约所预定的儿子。</a:t>
            </a:r>
            <a:endParaRPr lang="zh-CN" altLang="en-US" sz="1400">
              <a:latin typeface="宋体" charset="0"/>
              <a:ea typeface="宋体" charset="0"/>
              <a:cs typeface="宋体" charset="0"/>
            </a:endParaRPr>
          </a:p>
          <a:p>
            <a:pPr indent="304800">
              <a:defRPr/>
            </a:pPr>
            <a:endParaRPr lang="zh-CN" altLang="en-US" sz="1400">
              <a:latin typeface="宋体" charset="0"/>
              <a:ea typeface="宋体" charset="0"/>
              <a:cs typeface="宋体" charset="0"/>
            </a:endParaRPr>
          </a:p>
          <a:p>
            <a:pPr indent="304800">
              <a:defRPr/>
            </a:pPr>
            <a:r>
              <a:rPr lang="zh-CN" altLang="en-US" sz="1400">
                <a:latin typeface="宋体" charset="0"/>
                <a:ea typeface="宋体" charset="0"/>
                <a:cs typeface="宋体" charset="0"/>
              </a:rPr>
              <a:t> 那时</a:t>
            </a:r>
            <a:r>
              <a:rPr lang="zh-CN" altLang="en-US" sz="1400" b="1">
                <a:latin typeface="黑体" charset="0"/>
                <a:ea typeface="黑体" charset="0"/>
                <a:cs typeface="黑体" charset="0"/>
              </a:rPr>
              <a:t>亚伯拉罕</a:t>
            </a:r>
            <a:r>
              <a:rPr lang="zh-CN" altLang="en-US" sz="1400">
                <a:latin typeface="宋体" charset="0"/>
                <a:ea typeface="宋体" charset="0"/>
                <a:cs typeface="宋体" charset="0"/>
              </a:rPr>
              <a:t>八十五岁，</a:t>
            </a:r>
            <a:r>
              <a:rPr lang="zh-CN" altLang="en-US" sz="1400" b="1">
                <a:latin typeface="黑体" charset="0"/>
                <a:ea typeface="黑体" charset="0"/>
                <a:cs typeface="黑体" charset="0"/>
              </a:rPr>
              <a:t>撒拉</a:t>
            </a:r>
            <a:r>
              <a:rPr lang="zh-CN" altLang="en-US" sz="1400">
                <a:latin typeface="宋体" charset="0"/>
                <a:ea typeface="宋体" charset="0"/>
                <a:cs typeface="宋体" charset="0"/>
              </a:rPr>
              <a:t>七十五岁。</a:t>
            </a:r>
          </a:p>
          <a:p>
            <a:pPr indent="304800">
              <a:defRPr/>
            </a:pPr>
            <a:endParaRPr lang="zh-CN" altLang="en-US" sz="1400">
              <a:latin typeface="宋体" charset="0"/>
              <a:ea typeface="宋体" charset="0"/>
              <a:cs typeface="宋体" charset="0"/>
            </a:endParaRPr>
          </a:p>
          <a:p>
            <a:pPr indent="304800">
              <a:defRPr/>
            </a:pPr>
            <a:r>
              <a:rPr lang="zh-CN" altLang="en-US" sz="1400">
                <a:latin typeface="宋体" charset="0"/>
                <a:ea typeface="宋体" charset="0"/>
                <a:cs typeface="宋体" charset="0"/>
              </a:rPr>
              <a:t> 又过了十五年，神所应许给</a:t>
            </a:r>
            <a:r>
              <a:rPr lang="zh-CN" altLang="en-US" sz="1400" b="1">
                <a:latin typeface="黑体" charset="0"/>
                <a:ea typeface="黑体" charset="0"/>
                <a:cs typeface="黑体" charset="0"/>
              </a:rPr>
              <a:t>亚伯拉罕</a:t>
            </a:r>
            <a:r>
              <a:rPr lang="zh-CN" altLang="en-US" sz="1400">
                <a:latin typeface="宋体" charset="0"/>
                <a:ea typeface="宋体" charset="0"/>
                <a:cs typeface="宋体" charset="0"/>
              </a:rPr>
              <a:t>的儿子终于出生了，他的名字叫</a:t>
            </a:r>
            <a:r>
              <a:rPr lang="zh-CN" altLang="en-US" sz="1400" b="1">
                <a:latin typeface="黑体" charset="0"/>
                <a:ea typeface="黑体" charset="0"/>
                <a:cs typeface="黑体" charset="0"/>
              </a:rPr>
              <a:t>以撒</a:t>
            </a:r>
            <a:r>
              <a:rPr lang="zh-CN" altLang="en-US" sz="1400">
                <a:latin typeface="宋体" charset="0"/>
                <a:ea typeface="宋体" charset="0"/>
                <a:cs typeface="宋体" charset="0"/>
              </a:rPr>
              <a:t>，希伯来语是“欢笑”的意思。是的，</a:t>
            </a:r>
            <a:r>
              <a:rPr lang="zh-CN" altLang="en-US" sz="1400" b="1">
                <a:latin typeface="黑体" charset="0"/>
                <a:ea typeface="黑体" charset="0"/>
                <a:cs typeface="黑体" charset="0"/>
              </a:rPr>
              <a:t>亚伯拉罕</a:t>
            </a:r>
            <a:r>
              <a:rPr lang="zh-CN" altLang="en-US" sz="1400">
                <a:latin typeface="宋体" charset="0"/>
                <a:ea typeface="宋体" charset="0"/>
                <a:cs typeface="宋体" charset="0"/>
              </a:rPr>
              <a:t>认为他和</a:t>
            </a:r>
            <a:r>
              <a:rPr lang="zh-CN" altLang="en-US" sz="1400" b="1">
                <a:latin typeface="黑体" charset="0"/>
                <a:ea typeface="黑体" charset="0"/>
                <a:cs typeface="黑体" charset="0"/>
              </a:rPr>
              <a:t>撒拉</a:t>
            </a:r>
            <a:r>
              <a:rPr lang="zh-CN" altLang="en-US" sz="1400">
                <a:latin typeface="宋体" charset="0"/>
                <a:ea typeface="宋体" charset="0"/>
                <a:cs typeface="宋体" charset="0"/>
              </a:rPr>
              <a:t>如此年迈得子是一件让人欢笑的事 。</a:t>
            </a:r>
            <a:endParaRPr lang="zh-CN" altLang="en-US" sz="1400" b="1">
              <a:latin typeface="宋体" charset="0"/>
              <a:ea typeface="宋体" charset="0"/>
              <a:cs typeface="宋体" charset="0"/>
            </a:endParaRPr>
          </a:p>
          <a:p>
            <a:pPr indent="304800">
              <a:defRPr/>
            </a:pPr>
            <a:endParaRPr lang="zh-CN" altLang="en-US" sz="1400" b="1">
              <a:latin typeface="宋体" charset="0"/>
              <a:ea typeface="宋体" charset="0"/>
              <a:cs typeface="宋体" charset="0"/>
            </a:endParaRPr>
          </a:p>
          <a:p>
            <a:pPr indent="304800">
              <a:defRPr/>
            </a:pPr>
            <a:r>
              <a:rPr lang="zh-CN" altLang="en-US" sz="1400" b="1">
                <a:latin typeface="黑体" charset="0"/>
                <a:ea typeface="黑体" charset="0"/>
                <a:cs typeface="黑体" charset="0"/>
              </a:rPr>
              <a:t>以撒</a:t>
            </a:r>
            <a:r>
              <a:rPr lang="zh-CN" altLang="en-US" sz="1400">
                <a:latin typeface="宋体" charset="0"/>
                <a:ea typeface="宋体" charset="0"/>
                <a:cs typeface="宋体" charset="0"/>
              </a:rPr>
              <a:t>就是神应许给</a:t>
            </a:r>
            <a:r>
              <a:rPr lang="zh-CN" altLang="en-US" sz="1400" b="1">
                <a:latin typeface="黑体" charset="0"/>
                <a:ea typeface="黑体" charset="0"/>
                <a:cs typeface="黑体" charset="0"/>
              </a:rPr>
              <a:t>亚伯拉罕</a:t>
            </a:r>
            <a:r>
              <a:rPr lang="zh-CN" altLang="en-US" sz="1400">
                <a:latin typeface="宋体" charset="0"/>
                <a:ea typeface="宋体" charset="0"/>
                <a:cs typeface="宋体" charset="0"/>
              </a:rPr>
              <a:t>的儿子，亚伯拉罕经过长久等待终于得到了他。藉着</a:t>
            </a:r>
            <a:r>
              <a:rPr lang="zh-CN" altLang="en-US" sz="1400" b="1">
                <a:latin typeface="黑体" charset="0"/>
                <a:ea typeface="黑体" charset="0"/>
                <a:cs typeface="黑体" charset="0"/>
              </a:rPr>
              <a:t>以撒</a:t>
            </a:r>
            <a:r>
              <a:rPr lang="zh-CN" altLang="en-US" sz="1400">
                <a:latin typeface="宋体" charset="0"/>
                <a:ea typeface="宋体" charset="0"/>
                <a:cs typeface="宋体" charset="0"/>
              </a:rPr>
              <a:t>，神对</a:t>
            </a:r>
            <a:r>
              <a:rPr lang="zh-CN" altLang="en-US" sz="1400" b="1">
                <a:latin typeface="黑体" charset="0"/>
                <a:ea typeface="黑体" charset="0"/>
                <a:cs typeface="黑体" charset="0"/>
              </a:rPr>
              <a:t>亚伯拉罕</a:t>
            </a:r>
            <a:r>
              <a:rPr lang="zh-CN" altLang="en-US" sz="1400">
                <a:latin typeface="宋体" charset="0"/>
                <a:ea typeface="宋体" charset="0"/>
                <a:cs typeface="宋体" charset="0"/>
              </a:rPr>
              <a:t>关于后裔的应许临到了他的家。</a:t>
            </a:r>
          </a:p>
          <a:p>
            <a:pPr indent="304800">
              <a:defRPr/>
            </a:pPr>
            <a:endParaRPr lang="zh-CN" altLang="en-US" sz="1400">
              <a:latin typeface="宋体" charset="0"/>
              <a:ea typeface="宋体" charset="0"/>
              <a:cs typeface="宋体" charset="0"/>
            </a:endParaRPr>
          </a:p>
          <a:p>
            <a:pPr indent="304800">
              <a:defRPr/>
            </a:pPr>
            <a:r>
              <a:rPr lang="zh-CN" altLang="en-US" sz="1400" b="1">
                <a:latin typeface="黑体" charset="0"/>
                <a:ea typeface="黑体" charset="0"/>
                <a:cs typeface="黑体" charset="0"/>
              </a:rPr>
              <a:t>以实玛利</a:t>
            </a:r>
            <a:r>
              <a:rPr lang="zh-CN" altLang="en-US" sz="1400">
                <a:latin typeface="宋体" charset="0"/>
                <a:ea typeface="宋体" charset="0"/>
                <a:cs typeface="宋体" charset="0"/>
              </a:rPr>
              <a:t>是被公认为阿拉伯国家的祖先，而</a:t>
            </a:r>
            <a:r>
              <a:rPr lang="zh-CN" altLang="en-US" sz="1400" b="1">
                <a:latin typeface="黑体" charset="0"/>
                <a:ea typeface="黑体" charset="0"/>
                <a:cs typeface="黑体" charset="0"/>
              </a:rPr>
              <a:t>以撒</a:t>
            </a:r>
            <a:r>
              <a:rPr lang="zh-CN" altLang="en-US" sz="1400">
                <a:latin typeface="宋体" charset="0"/>
                <a:ea typeface="宋体" charset="0"/>
                <a:cs typeface="宋体" charset="0"/>
              </a:rPr>
              <a:t>被当然地被尊崇为犹太民族的创始族长之一。从</a:t>
            </a:r>
            <a:r>
              <a:rPr lang="zh-CN" altLang="en-US" sz="1400" b="1">
                <a:latin typeface="黑体" charset="0"/>
                <a:ea typeface="黑体" charset="0"/>
                <a:cs typeface="黑体" charset="0"/>
              </a:rPr>
              <a:t>亚伯拉罕</a:t>
            </a:r>
            <a:r>
              <a:rPr lang="zh-CN" altLang="en-US" sz="1400">
                <a:latin typeface="宋体" charset="0"/>
                <a:ea typeface="宋体" charset="0"/>
                <a:cs typeface="宋体" charset="0"/>
              </a:rPr>
              <a:t>的两个儿子</a:t>
            </a:r>
            <a:r>
              <a:rPr lang="en-US" altLang="zh-CN" sz="1400">
                <a:latin typeface="宋体" charset="0"/>
                <a:ea typeface="宋体" charset="0"/>
                <a:cs typeface="宋体" charset="0"/>
              </a:rPr>
              <a:t>——</a:t>
            </a:r>
            <a:r>
              <a:rPr lang="zh-CN" altLang="en-US" sz="1400" b="1">
                <a:latin typeface="黑体" charset="0"/>
                <a:ea typeface="黑体" charset="0"/>
                <a:cs typeface="黑体" charset="0"/>
              </a:rPr>
              <a:t>以实玛利</a:t>
            </a:r>
            <a:r>
              <a:rPr lang="zh-CN" altLang="en-US" sz="1400">
                <a:latin typeface="宋体" charset="0"/>
                <a:ea typeface="宋体" charset="0"/>
                <a:cs typeface="宋体" charset="0"/>
              </a:rPr>
              <a:t>和</a:t>
            </a:r>
            <a:r>
              <a:rPr lang="zh-CN" altLang="en-US" sz="1400" b="1">
                <a:latin typeface="黑体" charset="0"/>
                <a:ea typeface="黑体" charset="0"/>
                <a:cs typeface="黑体" charset="0"/>
              </a:rPr>
              <a:t>以撒</a:t>
            </a:r>
            <a:r>
              <a:rPr lang="zh-CN" altLang="en-US" sz="1400">
                <a:latin typeface="宋体" charset="0"/>
                <a:ea typeface="宋体" charset="0"/>
                <a:cs typeface="宋体" charset="0"/>
              </a:rPr>
              <a:t>（“</a:t>
            </a:r>
            <a:r>
              <a:rPr lang="zh-CN" altLang="en-US" sz="1400" b="1">
                <a:latin typeface="黑体" charset="0"/>
                <a:ea typeface="黑体" charset="0"/>
                <a:cs typeface="黑体" charset="0"/>
              </a:rPr>
              <a:t>亚伯拉罕</a:t>
            </a:r>
            <a:r>
              <a:rPr lang="zh-CN" altLang="en-US" sz="1400" b="1">
                <a:latin typeface="宋体"/>
                <a:ea typeface="黑体" charset="0"/>
                <a:cs typeface="黑体" charset="0"/>
              </a:rPr>
              <a:t>”</a:t>
            </a:r>
            <a:r>
              <a:rPr lang="zh-CN" altLang="en-US" sz="1400" b="1">
                <a:latin typeface="黑体" charset="0"/>
                <a:ea typeface="黑体" charset="0"/>
                <a:cs typeface="黑体" charset="0"/>
              </a:rPr>
              <a:t>档案夹中的</a:t>
            </a:r>
            <a:r>
              <a:rPr lang="zh-CN" altLang="en-US" sz="1400" b="1">
                <a:latin typeface="宋体"/>
                <a:ea typeface="黑体" charset="0"/>
                <a:cs typeface="黑体" charset="0"/>
              </a:rPr>
              <a:t>“</a:t>
            </a:r>
            <a:r>
              <a:rPr lang="zh-CN" altLang="en-US" sz="1400" b="1">
                <a:latin typeface="黑体" charset="0"/>
                <a:ea typeface="黑体" charset="0"/>
                <a:cs typeface="黑体" charset="0"/>
              </a:rPr>
              <a:t>以─以</a:t>
            </a:r>
            <a:r>
              <a:rPr lang="zh-CN" altLang="en-US" sz="1400" b="1">
                <a:latin typeface="宋体"/>
                <a:ea typeface="黑体" charset="0"/>
                <a:cs typeface="黑体" charset="0"/>
              </a:rPr>
              <a:t>”</a:t>
            </a:r>
            <a:r>
              <a:rPr lang="zh-CN" altLang="en-US" sz="1400">
                <a:latin typeface="宋体" charset="0"/>
                <a:ea typeface="宋体" charset="0"/>
                <a:cs typeface="宋体" charset="0"/>
              </a:rPr>
              <a:t>）</a:t>
            </a:r>
            <a:r>
              <a:rPr lang="en-US" altLang="zh-CN" sz="1400">
                <a:latin typeface="宋体" charset="0"/>
                <a:ea typeface="宋体" charset="0"/>
                <a:cs typeface="宋体" charset="0"/>
              </a:rPr>
              <a:t>——</a:t>
            </a:r>
            <a:r>
              <a:rPr lang="zh-CN" altLang="en-US" sz="1400">
                <a:latin typeface="宋体" charset="0"/>
                <a:ea typeface="宋体" charset="0"/>
                <a:cs typeface="宋体" charset="0"/>
              </a:rPr>
              <a:t>阿拉伯与犹太民族间的冲突四千年前就已经开始了。</a:t>
            </a:r>
          </a:p>
          <a:p>
            <a:pPr indent="304800">
              <a:defRPr/>
            </a:pPr>
            <a:endParaRPr lang="zh-CN" altLang="en-US" sz="1400">
              <a:latin typeface="宋体" charset="0"/>
              <a:ea typeface="宋体" charset="0"/>
              <a:cs typeface="宋体" charset="0"/>
            </a:endParaRPr>
          </a:p>
          <a:p>
            <a:pPr indent="304800">
              <a:defRPr/>
            </a:pPr>
            <a:r>
              <a:rPr lang="zh-CN" altLang="en-US" sz="1400">
                <a:latin typeface="宋体" charset="0"/>
                <a:ea typeface="宋体" charset="0"/>
                <a:cs typeface="宋体" charset="0"/>
              </a:rPr>
              <a:t>这两位同父异母的兄弟以及他们的母亲之间有许多冲突，这始于</a:t>
            </a:r>
            <a:r>
              <a:rPr lang="zh-CN" altLang="en-US" sz="1400" b="1">
                <a:latin typeface="黑体" charset="0"/>
                <a:ea typeface="黑体" charset="0"/>
                <a:cs typeface="黑体" charset="0"/>
              </a:rPr>
              <a:t>亚伯拉罕</a:t>
            </a:r>
            <a:r>
              <a:rPr lang="zh-CN" altLang="en-US" sz="1400">
                <a:latin typeface="宋体" charset="0"/>
                <a:ea typeface="宋体" charset="0"/>
                <a:cs typeface="宋体" charset="0"/>
              </a:rPr>
              <a:t>家中的冲突一直持续到今日。阿拉伯与犹太民族都称</a:t>
            </a:r>
            <a:r>
              <a:rPr lang="zh-CN" altLang="en-US" sz="1400" b="1">
                <a:latin typeface="黑体" charset="0"/>
                <a:ea typeface="黑体" charset="0"/>
                <a:cs typeface="黑体" charset="0"/>
              </a:rPr>
              <a:t>亚伯拉罕</a:t>
            </a:r>
            <a:r>
              <a:rPr lang="zh-CN" altLang="en-US" sz="1400">
                <a:latin typeface="宋体" charset="0"/>
                <a:ea typeface="宋体" charset="0"/>
                <a:cs typeface="宋体" charset="0"/>
              </a:rPr>
              <a:t>是他们的祖先。</a:t>
            </a:r>
          </a:p>
        </p:txBody>
      </p:sp>
      <p:sp>
        <p:nvSpPr>
          <p:cNvPr id="81923"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1924"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1925"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1926"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23</a:t>
            </a:r>
          </a:p>
        </p:txBody>
      </p:sp>
      <p:sp>
        <p:nvSpPr>
          <p:cNvPr id="81927" name="Rectangle 7"/>
          <p:cNvSpPr>
            <a:spLocks noGrp="1" noChangeArrowheads="1"/>
          </p:cNvSpPr>
          <p:nvPr>
            <p:ph type="body" sz="half" idx="2"/>
          </p:nvPr>
        </p:nvSpPr>
        <p:spPr>
          <a:xfrm>
            <a:off x="5300663" y="428625"/>
            <a:ext cx="1296987" cy="8267700"/>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smtClean="0">
              <a:ea typeface="宋体" charset="0"/>
              <a:cs typeface="宋体" charset="0"/>
            </a:endParaRPr>
          </a:p>
          <a:p>
            <a:pPr algn="r" eaLnBrk="1" hangingPunct="1">
              <a:buFontTx/>
              <a:buNone/>
              <a:defRPr/>
            </a:pPr>
            <a:endParaRPr lang="zh-CN" altLang="en-US" sz="1600" b="1" i="1" smtClean="0">
              <a:ea typeface="宋体" charset="0"/>
              <a:cs typeface="宋体" charset="0"/>
            </a:endParaRPr>
          </a:p>
        </p:txBody>
      </p:sp>
      <p:sp>
        <p:nvSpPr>
          <p:cNvPr id="81928"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1929"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1938" name="Rectangle 18"/>
          <p:cNvSpPr>
            <a:spLocks noChangeArrowheads="1"/>
          </p:cNvSpPr>
          <p:nvPr/>
        </p:nvSpPr>
        <p:spPr bwMode="auto">
          <a:xfrm>
            <a:off x="0" y="39004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47115" name="Rectangle 30"/>
          <p:cNvSpPr>
            <a:spLocks noChangeArrowheads="1"/>
          </p:cNvSpPr>
          <p:nvPr/>
        </p:nvSpPr>
        <p:spPr bwMode="auto">
          <a:xfrm flipH="1">
            <a:off x="5519738" y="3236913"/>
            <a:ext cx="1008062"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b="1" i="1">
                <a:latin typeface="宋体" charset="0"/>
                <a:ea typeface="宋体" charset="0"/>
                <a:cs typeface="宋体" charset="0"/>
              </a:rPr>
              <a:t>亚伯拉罕：</a:t>
            </a:r>
          </a:p>
          <a:p>
            <a:pPr eaLnBrk="0" hangingPunct="0"/>
            <a:r>
              <a:rPr lang="zh-CN" altLang="en-US" b="1" i="1">
                <a:latin typeface="宋体" charset="0"/>
                <a:ea typeface="宋体" charset="0"/>
                <a:cs typeface="宋体" charset="0"/>
              </a:rPr>
              <a:t>从哈兰到迦南</a:t>
            </a:r>
          </a:p>
          <a:p>
            <a:pPr eaLnBrk="0" hangingPunct="0"/>
            <a:endParaRPr lang="en-US" altLang="zh-CN" b="1" i="1">
              <a:latin typeface="宋体" charset="0"/>
              <a:ea typeface="宋体" charset="0"/>
              <a:cs typeface="宋体" charset="0"/>
            </a:endParaRPr>
          </a:p>
          <a:p>
            <a:pPr eaLnBrk="0" hangingPunct="0"/>
            <a:r>
              <a:rPr lang="en-US" altLang="zh-CN" i="1">
                <a:latin typeface="宋体" charset="0"/>
                <a:ea typeface="宋体" charset="0"/>
                <a:cs typeface="宋体" charset="0"/>
              </a:rPr>
              <a:t>*</a:t>
            </a:r>
            <a:r>
              <a:rPr lang="zh-CN" altLang="en-US" i="1">
                <a:latin typeface="宋体" charset="0"/>
                <a:ea typeface="宋体" charset="0"/>
                <a:cs typeface="宋体" charset="0"/>
              </a:rPr>
              <a:t>创世记</a:t>
            </a:r>
            <a:r>
              <a:rPr lang="en-US" altLang="zh-CN" i="1">
                <a:latin typeface="宋体" charset="0"/>
                <a:ea typeface="宋体" charset="0"/>
                <a:cs typeface="宋体" charset="0"/>
              </a:rPr>
              <a:t>15</a:t>
            </a:r>
            <a:r>
              <a:rPr lang="zh-CN" altLang="en-US" i="1">
                <a:latin typeface="宋体" charset="0"/>
                <a:ea typeface="宋体" charset="0"/>
                <a:cs typeface="宋体" charset="0"/>
              </a:rPr>
              <a:t>：</a:t>
            </a:r>
            <a:r>
              <a:rPr lang="en-US" altLang="zh-CN" i="1">
                <a:latin typeface="宋体" charset="0"/>
                <a:ea typeface="宋体" charset="0"/>
                <a:cs typeface="宋体" charset="0"/>
              </a:rPr>
              <a:t>6</a:t>
            </a:r>
          </a:p>
          <a:p>
            <a:pPr eaLnBrk="0" hangingPunct="0"/>
            <a:r>
              <a:rPr lang="zh-CN" altLang="en-US" i="1">
                <a:latin typeface="宋体" charset="0"/>
                <a:ea typeface="宋体" charset="0"/>
                <a:cs typeface="宋体" charset="0"/>
              </a:rPr>
              <a:t> 雅各书</a:t>
            </a:r>
            <a:r>
              <a:rPr lang="en-US" altLang="zh-CN" i="1">
                <a:latin typeface="宋体" charset="0"/>
                <a:ea typeface="宋体" charset="0"/>
                <a:cs typeface="宋体" charset="0"/>
              </a:rPr>
              <a:t>2</a:t>
            </a:r>
            <a:r>
              <a:rPr lang="zh-CN" altLang="en-US" i="1">
                <a:latin typeface="宋体" charset="0"/>
                <a:ea typeface="宋体" charset="0"/>
                <a:cs typeface="宋体" charset="0"/>
              </a:rPr>
              <a:t>：</a:t>
            </a:r>
            <a:r>
              <a:rPr lang="en-US" altLang="zh-CN" i="1">
                <a:latin typeface="宋体" charset="0"/>
                <a:ea typeface="宋体" charset="0"/>
                <a:cs typeface="宋体" charset="0"/>
              </a:rPr>
              <a:t>23</a:t>
            </a:r>
          </a:p>
        </p:txBody>
      </p:sp>
      <p:grpSp>
        <p:nvGrpSpPr>
          <p:cNvPr id="47116" name="Group 49"/>
          <p:cNvGrpSpPr>
            <a:grpSpLocks/>
          </p:cNvGrpSpPr>
          <p:nvPr/>
        </p:nvGrpSpPr>
        <p:grpSpPr bwMode="auto">
          <a:xfrm>
            <a:off x="5445125" y="5529263"/>
            <a:ext cx="1073150" cy="1573212"/>
            <a:chOff x="3430" y="3483"/>
            <a:chExt cx="676" cy="991"/>
          </a:xfrm>
        </p:grpSpPr>
        <p:grpSp>
          <p:nvGrpSpPr>
            <p:cNvPr id="47119" name="Group 34"/>
            <p:cNvGrpSpPr>
              <a:grpSpLocks/>
            </p:cNvGrpSpPr>
            <p:nvPr/>
          </p:nvGrpSpPr>
          <p:grpSpPr bwMode="auto">
            <a:xfrm>
              <a:off x="3430" y="3483"/>
              <a:ext cx="676" cy="991"/>
              <a:chOff x="3430" y="3438"/>
              <a:chExt cx="676" cy="991"/>
            </a:xfrm>
          </p:grpSpPr>
          <p:grpSp>
            <p:nvGrpSpPr>
              <p:cNvPr id="47121" name="Group 35"/>
              <p:cNvGrpSpPr>
                <a:grpSpLocks/>
              </p:cNvGrpSpPr>
              <p:nvPr/>
            </p:nvGrpSpPr>
            <p:grpSpPr bwMode="auto">
              <a:xfrm>
                <a:off x="3430" y="3438"/>
                <a:ext cx="676" cy="991"/>
                <a:chOff x="3385" y="2440"/>
                <a:chExt cx="676" cy="991"/>
              </a:xfrm>
            </p:grpSpPr>
            <p:grpSp>
              <p:nvGrpSpPr>
                <p:cNvPr id="47123" name="Group 36"/>
                <p:cNvGrpSpPr>
                  <a:grpSpLocks/>
                </p:cNvGrpSpPr>
                <p:nvPr/>
              </p:nvGrpSpPr>
              <p:grpSpPr bwMode="auto">
                <a:xfrm>
                  <a:off x="3385" y="2440"/>
                  <a:ext cx="676" cy="991"/>
                  <a:chOff x="3385" y="4299"/>
                  <a:chExt cx="676" cy="991"/>
                </a:xfrm>
              </p:grpSpPr>
              <p:sp>
                <p:nvSpPr>
                  <p:cNvPr id="47125" name="AutoShape 37"/>
                  <p:cNvSpPr>
                    <a:spLocks noChangeArrowheads="1"/>
                  </p:cNvSpPr>
                  <p:nvPr/>
                </p:nvSpPr>
                <p:spPr bwMode="auto">
                  <a:xfrm>
                    <a:off x="3385" y="4299"/>
                    <a:ext cx="512" cy="330"/>
                  </a:xfrm>
                  <a:prstGeom prst="roundRect">
                    <a:avLst>
                      <a:gd name="adj" fmla="val 21111"/>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6" name="Rectangle 38"/>
                  <p:cNvSpPr>
                    <a:spLocks noChangeArrowheads="1"/>
                  </p:cNvSpPr>
                  <p:nvPr/>
                </p:nvSpPr>
                <p:spPr bwMode="auto">
                  <a:xfrm>
                    <a:off x="3385" y="4459"/>
                    <a:ext cx="676" cy="831"/>
                  </a:xfrm>
                  <a:prstGeom prst="rect">
                    <a:avLst/>
                  </a:prstGeom>
                  <a:solidFill>
                    <a:srgbClr val="FFFFFF"/>
                  </a:solidFill>
                  <a:ln w="25400">
                    <a:solidFill>
                      <a:srgbClr val="000000"/>
                    </a:solidFill>
                    <a:miter lim="800000"/>
                    <a:headEnd/>
                    <a:tailEnd/>
                  </a:ln>
                </p:spPr>
                <p:txBody>
                  <a:bodyPr/>
                  <a:lstStyle/>
                  <a:p>
                    <a:endParaRPr lang="en-US"/>
                  </a:p>
                </p:txBody>
              </p:sp>
              <p:sp>
                <p:nvSpPr>
                  <p:cNvPr id="47127" name="Line 39"/>
                  <p:cNvSpPr>
                    <a:spLocks noChangeShapeType="1"/>
                  </p:cNvSpPr>
                  <p:nvPr/>
                </p:nvSpPr>
                <p:spPr bwMode="auto">
                  <a:xfrm>
                    <a:off x="3385" y="4455"/>
                    <a:ext cx="511" cy="1"/>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8" name="Line 40"/>
                  <p:cNvSpPr>
                    <a:spLocks noChangeShapeType="1"/>
                  </p:cNvSpPr>
                  <p:nvPr/>
                </p:nvSpPr>
                <p:spPr bwMode="auto">
                  <a:xfrm>
                    <a:off x="3437" y="4610"/>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9" name="Line 41"/>
                  <p:cNvSpPr>
                    <a:spLocks noChangeShapeType="1"/>
                  </p:cNvSpPr>
                  <p:nvPr/>
                </p:nvSpPr>
                <p:spPr bwMode="auto">
                  <a:xfrm>
                    <a:off x="3437" y="4759"/>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0" name="Line 42"/>
                  <p:cNvSpPr>
                    <a:spLocks noChangeShapeType="1"/>
                  </p:cNvSpPr>
                  <p:nvPr/>
                </p:nvSpPr>
                <p:spPr bwMode="auto">
                  <a:xfrm>
                    <a:off x="3437" y="4921"/>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1" name="Line 43"/>
                  <p:cNvSpPr>
                    <a:spLocks noChangeShapeType="1"/>
                  </p:cNvSpPr>
                  <p:nvPr/>
                </p:nvSpPr>
                <p:spPr bwMode="auto">
                  <a:xfrm>
                    <a:off x="3437" y="5070"/>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2" name="Rectangle 44"/>
                  <p:cNvSpPr>
                    <a:spLocks noChangeArrowheads="1"/>
                  </p:cNvSpPr>
                  <p:nvPr/>
                </p:nvSpPr>
                <p:spPr bwMode="auto">
                  <a:xfrm>
                    <a:off x="3430" y="4345"/>
                    <a:ext cx="41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bg1"/>
                        </a:solidFill>
                        <a:miter lim="800000"/>
                        <a:headEnd/>
                        <a:tailEnd/>
                      </a14:hiddenLine>
                    </a:ext>
                  </a:extLst>
                </p:spPr>
                <p:txBody>
                  <a:bodyPr lIns="0" tIns="0" rIns="0" bIns="0">
                    <a:spAutoFit/>
                  </a:bodyPr>
                  <a:lstStyle/>
                  <a:p>
                    <a:pPr defTabSz="862013" eaLnBrk="0" hangingPunct="0"/>
                    <a:r>
                      <a:rPr lang="zh-CN" altLang="en-US" b="1">
                        <a:latin typeface="Century Gothic" charset="0"/>
                        <a:ea typeface="宋体" charset="0"/>
                        <a:cs typeface="宋体" charset="0"/>
                      </a:rPr>
                      <a:t>亚</a:t>
                    </a:r>
                    <a:r>
                      <a:rPr lang="ko-KR" altLang="en-US" b="1">
                        <a:latin typeface="Century Gothic" charset="0"/>
                        <a:ea typeface="宋体" charset="0"/>
                        <a:cs typeface="宋体" charset="0"/>
                      </a:rPr>
                      <a:t>伯拉罕</a:t>
                    </a:r>
                  </a:p>
                </p:txBody>
              </p:sp>
              <p:sp>
                <p:nvSpPr>
                  <p:cNvPr id="47133" name="Line 45"/>
                  <p:cNvSpPr>
                    <a:spLocks noChangeShapeType="1"/>
                  </p:cNvSpPr>
                  <p:nvPr/>
                </p:nvSpPr>
                <p:spPr bwMode="auto">
                  <a:xfrm>
                    <a:off x="3429" y="5230"/>
                    <a:ext cx="581"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1966" name="Rectangle 46"/>
                <p:cNvSpPr>
                  <a:spLocks noChangeArrowheads="1"/>
                </p:cNvSpPr>
                <p:nvPr/>
              </p:nvSpPr>
              <p:spPr bwMode="auto">
                <a:xfrm>
                  <a:off x="3612" y="2621"/>
                  <a:ext cx="408"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20000"/>
                    </a:lnSpc>
                    <a:defRPr/>
                  </a:pPr>
                  <a:r>
                    <a:rPr lang="zh-CN" altLang="en-US" sz="1000" b="1">
                      <a:latin typeface="宋体" charset="0"/>
                      <a:ea typeface="宋体" charset="0"/>
                      <a:cs typeface="宋体" charset="0"/>
                    </a:rPr>
                    <a:t>呼召</a:t>
                  </a:r>
                </a:p>
              </p:txBody>
            </p:sp>
          </p:grpSp>
          <p:sp>
            <p:nvSpPr>
              <p:cNvPr id="47122" name="Rectangle 47"/>
              <p:cNvSpPr>
                <a:spLocks noChangeArrowheads="1"/>
              </p:cNvSpPr>
              <p:nvPr/>
            </p:nvSpPr>
            <p:spPr bwMode="auto">
              <a:xfrm>
                <a:off x="3609" y="3795"/>
                <a:ext cx="3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ko-KR" altLang="en-US" sz="1000" b="1">
                    <a:latin typeface="宋体" charset="0"/>
                    <a:ea typeface="宋体" charset="0"/>
                    <a:cs typeface="宋体" charset="0"/>
                  </a:rPr>
                  <a:t>地</a:t>
                </a:r>
                <a:r>
                  <a:rPr lang="zh-CN" altLang="en-US" sz="1000" b="1">
                    <a:latin typeface="宋体" charset="0"/>
                    <a:ea typeface="宋体" charset="0"/>
                    <a:cs typeface="宋体" charset="0"/>
                  </a:rPr>
                  <a:t>-裔</a:t>
                </a:r>
                <a:r>
                  <a:rPr lang="en-US" altLang="zh-CN" sz="1000" b="1">
                    <a:latin typeface="宋体" charset="0"/>
                    <a:ea typeface="宋体" charset="0"/>
                    <a:cs typeface="宋体" charset="0"/>
                  </a:rPr>
                  <a:t>-</a:t>
                </a:r>
                <a:r>
                  <a:rPr lang="ko-KR" altLang="en-US" sz="1000" b="1">
                    <a:latin typeface="宋体" charset="0"/>
                    <a:ea typeface="宋体" charset="0"/>
                    <a:cs typeface="宋体" charset="0"/>
                  </a:rPr>
                  <a:t>福</a:t>
                </a:r>
              </a:p>
            </p:txBody>
          </p:sp>
        </p:grpSp>
        <p:sp>
          <p:nvSpPr>
            <p:cNvPr id="47120" name="Rectangle 29"/>
            <p:cNvSpPr>
              <a:spLocks noChangeArrowheads="1"/>
            </p:cNvSpPr>
            <p:nvPr/>
          </p:nvSpPr>
          <p:spPr bwMode="auto">
            <a:xfrm>
              <a:off x="3654" y="3982"/>
              <a:ext cx="32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r>
                <a:rPr lang="zh-CN" altLang="en-US" sz="1000" b="1">
                  <a:latin typeface="宋体" charset="0"/>
                  <a:ea typeface="宋体" charset="0"/>
                  <a:cs typeface="宋体" charset="0"/>
                </a:rPr>
                <a:t>以</a:t>
              </a:r>
              <a:r>
                <a:rPr lang="en-US" altLang="zh-CN" sz="1000" b="1">
                  <a:latin typeface="宋体" charset="0"/>
                  <a:ea typeface="宋体" charset="0"/>
                  <a:cs typeface="宋体" charset="0"/>
                </a:rPr>
                <a:t>—</a:t>
              </a:r>
              <a:r>
                <a:rPr lang="zh-CN" altLang="en-US" sz="1000" b="1">
                  <a:latin typeface="宋体" charset="0"/>
                  <a:ea typeface="宋体" charset="0"/>
                  <a:cs typeface="宋体" charset="0"/>
                </a:rPr>
                <a:t>以</a:t>
              </a:r>
              <a:endParaRPr lang="ko-KR" altLang="en-US" sz="1000" b="1">
                <a:latin typeface="宋体" charset="0"/>
                <a:ea typeface="宋体" charset="0"/>
                <a:cs typeface="宋体" charset="0"/>
              </a:endParaRPr>
            </a:p>
          </p:txBody>
        </p:sp>
      </p:grpSp>
      <p:sp>
        <p:nvSpPr>
          <p:cNvPr id="81968" name="Oval 48"/>
          <p:cNvSpPr>
            <a:spLocks noChangeArrowheads="1"/>
          </p:cNvSpPr>
          <p:nvPr/>
        </p:nvSpPr>
        <p:spPr bwMode="auto">
          <a:xfrm>
            <a:off x="5373688" y="6249988"/>
            <a:ext cx="1223962" cy="3587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1970" name="Text Box 50"/>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154" descr="Slid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688" y="6681788"/>
            <a:ext cx="1366837"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11" name="Rectangle 1067"/>
          <p:cNvSpPr>
            <a:spLocks noChangeArrowheads="1"/>
          </p:cNvSpPr>
          <p:nvPr/>
        </p:nvSpPr>
        <p:spPr bwMode="auto">
          <a:xfrm>
            <a:off x="533400" y="4267200"/>
            <a:ext cx="44640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sz="1400">
                <a:ea typeface="宋体" charset="0"/>
                <a:cs typeface="宋体" charset="0"/>
              </a:rPr>
              <a:t>      《创世记》                                  时间：大约主前 </a:t>
            </a:r>
          </a:p>
          <a:p>
            <a:pPr>
              <a:defRPr/>
            </a:pPr>
            <a:r>
              <a:rPr lang="en-US" altLang="zh-CN" sz="1400">
                <a:ea typeface="宋体" charset="0"/>
                <a:cs typeface="宋体" charset="0"/>
              </a:rPr>
              <a:t>         37-50</a:t>
            </a:r>
            <a:r>
              <a:rPr lang="zh-CN" altLang="en-US" sz="1400">
                <a:ea typeface="宋体" charset="0"/>
                <a:cs typeface="宋体" charset="0"/>
              </a:rPr>
              <a:t>章                                               两千年</a:t>
            </a:r>
          </a:p>
          <a:p>
            <a:pPr>
              <a:defRPr/>
            </a:pPr>
            <a:r>
              <a:rPr lang="zh-CN" altLang="en-US" sz="1400">
                <a:ea typeface="宋体" charset="0"/>
                <a:cs typeface="宋体" charset="0"/>
              </a:rPr>
              <a:t>                                                                             </a:t>
            </a:r>
          </a:p>
          <a:p>
            <a:pPr>
              <a:defRPr/>
            </a:pPr>
            <a:r>
              <a:rPr lang="zh-CN" altLang="en-US" sz="1400">
                <a:ea typeface="宋体" charset="0"/>
                <a:cs typeface="宋体" charset="0"/>
              </a:rPr>
              <a:t>                                                                         </a:t>
            </a:r>
          </a:p>
        </p:txBody>
      </p:sp>
      <p:sp>
        <p:nvSpPr>
          <p:cNvPr id="83970" name="Rectangle 1026"/>
          <p:cNvSpPr>
            <a:spLocks noChangeArrowheads="1"/>
          </p:cNvSpPr>
          <p:nvPr/>
        </p:nvSpPr>
        <p:spPr bwMode="auto">
          <a:xfrm>
            <a:off x="620713" y="560388"/>
            <a:ext cx="4465637"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latin typeface="宋体" charset="0"/>
                <a:ea typeface="宋体" charset="0"/>
                <a:cs typeface="宋体" charset="0"/>
              </a:rPr>
              <a:t>现在，故事的进展要走得快一些了。</a:t>
            </a:r>
          </a:p>
          <a:p>
            <a:pPr indent="304800">
              <a:defRPr/>
            </a:pPr>
            <a:endParaRPr lang="zh-CN" altLang="en-US" sz="1400" b="1">
              <a:latin typeface="宋体" charset="0"/>
              <a:ea typeface="宋体" charset="0"/>
              <a:cs typeface="宋体" charset="0"/>
            </a:endParaRPr>
          </a:p>
          <a:p>
            <a:pPr indent="304800">
              <a:defRPr/>
            </a:pPr>
            <a:r>
              <a:rPr lang="zh-CN" altLang="en-US" sz="1400" b="1">
                <a:latin typeface="黑体" charset="0"/>
                <a:ea typeface="黑体" charset="0"/>
                <a:cs typeface="黑体" charset="0"/>
              </a:rPr>
              <a:t>以撒</a:t>
            </a:r>
            <a:r>
              <a:rPr lang="zh-CN" altLang="en-US" sz="1400">
                <a:latin typeface="宋体" charset="0"/>
                <a:ea typeface="宋体" charset="0"/>
                <a:cs typeface="宋体" charset="0"/>
              </a:rPr>
              <a:t>----神应许给</a:t>
            </a:r>
            <a:r>
              <a:rPr lang="zh-CN" altLang="en-US" sz="1400" b="1">
                <a:latin typeface="黑体" charset="0"/>
                <a:ea typeface="黑体" charset="0"/>
                <a:cs typeface="黑体" charset="0"/>
              </a:rPr>
              <a:t>亚伯拉罕</a:t>
            </a:r>
            <a:r>
              <a:rPr lang="zh-CN" altLang="en-US" sz="1400">
                <a:latin typeface="宋体" charset="0"/>
                <a:ea typeface="宋体" charset="0"/>
                <a:cs typeface="宋体" charset="0"/>
              </a:rPr>
              <a:t>从</a:t>
            </a:r>
            <a:r>
              <a:rPr lang="zh-CN" altLang="en-US" sz="1400" b="1">
                <a:latin typeface="黑体" charset="0"/>
                <a:ea typeface="黑体" charset="0"/>
                <a:cs typeface="黑体" charset="0"/>
              </a:rPr>
              <a:t>撒拉</a:t>
            </a:r>
            <a:r>
              <a:rPr lang="zh-CN" altLang="en-US" sz="1400">
                <a:latin typeface="宋体" charset="0"/>
                <a:ea typeface="宋体" charset="0"/>
                <a:cs typeface="宋体" charset="0"/>
              </a:rPr>
              <a:t>所生的儿子----有两个儿子：</a:t>
            </a:r>
            <a:r>
              <a:rPr lang="zh-CN" altLang="en-US" sz="1400" b="1">
                <a:latin typeface="黑体" charset="0"/>
                <a:ea typeface="黑体" charset="0"/>
                <a:cs typeface="黑体" charset="0"/>
              </a:rPr>
              <a:t>雅各</a:t>
            </a:r>
            <a:r>
              <a:rPr lang="zh-CN" altLang="en-US" sz="1400">
                <a:latin typeface="宋体" charset="0"/>
                <a:ea typeface="宋体" charset="0"/>
                <a:cs typeface="宋体" charset="0"/>
              </a:rPr>
              <a:t>和</a:t>
            </a:r>
            <a:r>
              <a:rPr lang="zh-CN" altLang="en-US" sz="1400" b="1">
                <a:latin typeface="黑体" charset="0"/>
                <a:ea typeface="黑体" charset="0"/>
                <a:cs typeface="黑体" charset="0"/>
              </a:rPr>
              <a:t>以扫</a:t>
            </a:r>
            <a:r>
              <a:rPr lang="zh-CN" altLang="en-US" sz="1400">
                <a:latin typeface="宋体" charset="0"/>
                <a:ea typeface="宋体" charset="0"/>
                <a:cs typeface="宋体" charset="0"/>
              </a:rPr>
              <a:t>（</a:t>
            </a:r>
            <a:r>
              <a:rPr lang="zh-CN" altLang="en-US" sz="1400" b="1">
                <a:latin typeface="宋体" charset="0"/>
                <a:ea typeface="宋体" charset="0"/>
                <a:cs typeface="宋体" charset="0"/>
              </a:rPr>
              <a:t> </a:t>
            </a:r>
            <a:r>
              <a:rPr lang="zh-CN" altLang="en-US" sz="1400" b="1">
                <a:latin typeface="Arial"/>
                <a:ea typeface="黑体" charset="0"/>
                <a:cs typeface="黑体" charset="0"/>
              </a:rPr>
              <a:t>“</a:t>
            </a:r>
            <a:r>
              <a:rPr lang="zh-CN" altLang="en-US" sz="1400" b="1">
                <a:latin typeface="黑体" charset="0"/>
                <a:ea typeface="黑体" charset="0"/>
                <a:cs typeface="黑体" charset="0"/>
              </a:rPr>
              <a:t>亚伯拉罕</a:t>
            </a:r>
            <a:r>
              <a:rPr lang="zh-CN" altLang="en-US" sz="1400" b="1">
                <a:latin typeface="Arial"/>
                <a:ea typeface="黑体" charset="0"/>
                <a:cs typeface="黑体" charset="0"/>
              </a:rPr>
              <a:t>”</a:t>
            </a:r>
            <a:r>
              <a:rPr lang="zh-CN" altLang="en-US" sz="1400" b="1">
                <a:latin typeface="宋体" charset="0"/>
                <a:ea typeface="宋体" charset="0"/>
                <a:cs typeface="宋体" charset="0"/>
              </a:rPr>
              <a:t>档案夹中的</a:t>
            </a:r>
            <a:r>
              <a:rPr lang="zh-CN" altLang="en-US" sz="1400" b="1">
                <a:latin typeface="Arial"/>
                <a:ea typeface="宋体" charset="0"/>
                <a:cs typeface="宋体" charset="0"/>
              </a:rPr>
              <a:t>“</a:t>
            </a:r>
            <a:r>
              <a:rPr lang="zh-CN" altLang="en-US" sz="1400" b="1">
                <a:latin typeface="宋体" charset="0"/>
                <a:ea typeface="宋体" charset="0"/>
                <a:cs typeface="宋体" charset="0"/>
              </a:rPr>
              <a:t>雅－以</a:t>
            </a:r>
            <a:r>
              <a:rPr lang="zh-CN" altLang="en-US" sz="1400" b="1">
                <a:latin typeface="Arial"/>
                <a:ea typeface="黑体" charset="0"/>
                <a:cs typeface="黑体" charset="0"/>
              </a:rPr>
              <a:t>”</a:t>
            </a:r>
            <a:r>
              <a:rPr lang="zh-CN" altLang="en-US" sz="1400">
                <a:latin typeface="宋体" charset="0"/>
                <a:ea typeface="宋体" charset="0"/>
                <a:cs typeface="宋体" charset="0"/>
              </a:rPr>
              <a:t>）。</a:t>
            </a:r>
          </a:p>
          <a:p>
            <a:pPr indent="304800">
              <a:defRPr/>
            </a:pPr>
            <a:endParaRPr lang="zh-CN" altLang="en-US" sz="1400" b="1">
              <a:latin typeface="宋体" charset="0"/>
              <a:ea typeface="宋体" charset="0"/>
              <a:cs typeface="宋体" charset="0"/>
            </a:endParaRPr>
          </a:p>
          <a:p>
            <a:pPr indent="304800">
              <a:defRPr/>
            </a:pPr>
            <a:r>
              <a:rPr lang="zh-CN" altLang="en-US" sz="1400">
                <a:latin typeface="宋体" charset="0"/>
                <a:ea typeface="宋体" charset="0"/>
                <a:cs typeface="宋体" charset="0"/>
              </a:rPr>
              <a:t>通过</a:t>
            </a:r>
            <a:r>
              <a:rPr lang="zh-CN" altLang="en-US" sz="1400" b="1">
                <a:latin typeface="黑体" charset="0"/>
                <a:ea typeface="黑体" charset="0"/>
                <a:cs typeface="黑体" charset="0"/>
              </a:rPr>
              <a:t>雅各</a:t>
            </a:r>
            <a:r>
              <a:rPr lang="zh-CN" altLang="en-US" sz="1400">
                <a:latin typeface="宋体" charset="0"/>
                <a:ea typeface="宋体" charset="0"/>
                <a:cs typeface="宋体" charset="0"/>
              </a:rPr>
              <a:t>，神</a:t>
            </a:r>
            <a:r>
              <a:rPr lang="zh-CN" altLang="en-US" sz="1400" b="1">
                <a:latin typeface="黑体" charset="0"/>
                <a:ea typeface="黑体" charset="0"/>
                <a:cs typeface="黑体" charset="0"/>
              </a:rPr>
              <a:t>无条件的应许之约</a:t>
            </a:r>
            <a:r>
              <a:rPr lang="zh-CN" altLang="en-US" sz="1400">
                <a:latin typeface="宋体" charset="0"/>
                <a:ea typeface="宋体" charset="0"/>
                <a:cs typeface="宋体" charset="0"/>
              </a:rPr>
              <a:t>继续传承下来。</a:t>
            </a:r>
          </a:p>
          <a:p>
            <a:pPr indent="304800">
              <a:defRPr/>
            </a:pPr>
            <a:endParaRPr lang="zh-CN" altLang="en-US" sz="1400" b="1">
              <a:latin typeface="宋体" charset="0"/>
              <a:ea typeface="宋体" charset="0"/>
              <a:cs typeface="宋体" charset="0"/>
            </a:endParaRPr>
          </a:p>
          <a:p>
            <a:pPr indent="304800">
              <a:defRPr/>
            </a:pPr>
            <a:r>
              <a:rPr lang="zh-CN" altLang="en-US" sz="1400" b="1">
                <a:latin typeface="黑体" charset="0"/>
                <a:ea typeface="黑体" charset="0"/>
                <a:cs typeface="黑体" charset="0"/>
              </a:rPr>
              <a:t>雅各</a:t>
            </a:r>
            <a:r>
              <a:rPr lang="zh-CN" altLang="en-US" sz="1400">
                <a:latin typeface="宋体" charset="0"/>
                <a:ea typeface="宋体" charset="0"/>
                <a:cs typeface="宋体" charset="0"/>
              </a:rPr>
              <a:t>有</a:t>
            </a:r>
            <a:r>
              <a:rPr lang="zh-CN" altLang="en-US" sz="1400" b="1">
                <a:latin typeface="黑体" charset="0"/>
                <a:ea typeface="黑体" charset="0"/>
                <a:cs typeface="黑体" charset="0"/>
              </a:rPr>
              <a:t>12个儿子</a:t>
            </a:r>
            <a:r>
              <a:rPr lang="zh-CN" altLang="en-US" sz="1400">
                <a:latin typeface="宋体" charset="0"/>
                <a:ea typeface="宋体" charset="0"/>
                <a:cs typeface="宋体" charset="0"/>
              </a:rPr>
              <a:t>和</a:t>
            </a:r>
            <a:r>
              <a:rPr lang="zh-CN" altLang="en-US" sz="1400" b="1">
                <a:latin typeface="黑体" charset="0"/>
                <a:ea typeface="黑体" charset="0"/>
                <a:cs typeface="黑体" charset="0"/>
              </a:rPr>
              <a:t>1个女儿</a:t>
            </a:r>
            <a:r>
              <a:rPr lang="zh-CN" altLang="en-US" sz="1400">
                <a:latin typeface="宋体" charset="0"/>
                <a:ea typeface="宋体" charset="0"/>
                <a:cs typeface="宋体" charset="0"/>
              </a:rPr>
              <a:t>（档案夹中的</a:t>
            </a:r>
            <a:r>
              <a:rPr lang="en-US" altLang="zh-CN" sz="1400">
                <a:latin typeface="宋体" charset="0"/>
                <a:ea typeface="宋体" charset="0"/>
                <a:cs typeface="宋体" charset="0"/>
              </a:rPr>
              <a:t>12</a:t>
            </a:r>
            <a:r>
              <a:rPr lang="zh-CN" altLang="en-US" sz="1400">
                <a:latin typeface="宋体" charset="0"/>
                <a:ea typeface="宋体" charset="0"/>
                <a:cs typeface="宋体" charset="0"/>
              </a:rPr>
              <a:t>）。从这</a:t>
            </a:r>
            <a:r>
              <a:rPr lang="zh-CN" altLang="en-US" sz="1400" b="1">
                <a:latin typeface="黑体" charset="0"/>
                <a:ea typeface="黑体" charset="0"/>
                <a:cs typeface="黑体" charset="0"/>
              </a:rPr>
              <a:t>12个儿子</a:t>
            </a:r>
            <a:r>
              <a:rPr lang="zh-CN" altLang="en-US" sz="1400">
                <a:latin typeface="宋体" charset="0"/>
                <a:ea typeface="宋体" charset="0"/>
                <a:cs typeface="宋体" charset="0"/>
              </a:rPr>
              <a:t>后来发展出以色列的</a:t>
            </a:r>
            <a:r>
              <a:rPr lang="zh-CN" altLang="en-US" sz="1400" b="1">
                <a:latin typeface="黑体" charset="0"/>
                <a:ea typeface="黑体" charset="0"/>
                <a:cs typeface="黑体" charset="0"/>
              </a:rPr>
              <a:t>12个支派</a:t>
            </a:r>
            <a:r>
              <a:rPr lang="zh-CN" altLang="en-US" sz="1400">
                <a:latin typeface="宋体" charset="0"/>
                <a:ea typeface="宋体" charset="0"/>
                <a:cs typeface="宋体" charset="0"/>
              </a:rPr>
              <a:t>。其中大家比较熟悉的两个最小的儿子是</a:t>
            </a:r>
            <a:r>
              <a:rPr lang="zh-CN" altLang="en-US" sz="1400" b="1">
                <a:latin typeface="黑体" charset="0"/>
                <a:ea typeface="黑体" charset="0"/>
                <a:cs typeface="黑体" charset="0"/>
              </a:rPr>
              <a:t>约瑟</a:t>
            </a:r>
            <a:r>
              <a:rPr lang="zh-CN" altLang="en-US" sz="1400">
                <a:latin typeface="宋体" charset="0"/>
                <a:ea typeface="宋体" charset="0"/>
                <a:cs typeface="宋体" charset="0"/>
              </a:rPr>
              <a:t>和</a:t>
            </a:r>
            <a:r>
              <a:rPr lang="zh-CN" altLang="en-US" sz="1400" b="1">
                <a:latin typeface="黑体" charset="0"/>
                <a:ea typeface="黑体" charset="0"/>
                <a:cs typeface="黑体" charset="0"/>
              </a:rPr>
              <a:t>便雅悯</a:t>
            </a:r>
            <a:r>
              <a:rPr lang="zh-CN" altLang="en-US" sz="1400">
                <a:latin typeface="宋体" charset="0"/>
                <a:ea typeface="宋体" charset="0"/>
                <a:cs typeface="宋体" charset="0"/>
              </a:rPr>
              <a:t>。</a:t>
            </a:r>
          </a:p>
          <a:p>
            <a:pPr indent="304800">
              <a:defRPr/>
            </a:pPr>
            <a:endParaRPr lang="zh-CN" altLang="en-US" sz="1400">
              <a:latin typeface="宋体" charset="0"/>
              <a:ea typeface="宋体" charset="0"/>
              <a:cs typeface="宋体" charset="0"/>
            </a:endParaRPr>
          </a:p>
          <a:p>
            <a:pPr indent="304800">
              <a:defRPr/>
            </a:pPr>
            <a:r>
              <a:rPr lang="zh-CN" altLang="en-US" sz="1400">
                <a:latin typeface="宋体" charset="0"/>
                <a:ea typeface="宋体" charset="0"/>
                <a:cs typeface="宋体" charset="0"/>
              </a:rPr>
              <a:t>现在进入</a:t>
            </a:r>
            <a:r>
              <a:rPr lang="zh-CN" altLang="en-US" sz="1400" b="1">
                <a:latin typeface="黑体" charset="0"/>
                <a:ea typeface="黑体" charset="0"/>
                <a:cs typeface="黑体" charset="0"/>
              </a:rPr>
              <a:t>第三个圣经档案夹</a:t>
            </a:r>
            <a:r>
              <a:rPr lang="zh-CN" altLang="en-US" sz="1400">
                <a:latin typeface="宋体" charset="0"/>
                <a:ea typeface="宋体" charset="0"/>
                <a:cs typeface="宋体" charset="0"/>
              </a:rPr>
              <a:t>，</a:t>
            </a:r>
            <a:r>
              <a:rPr lang="zh-CN" altLang="en-US" sz="1400" b="1" i="1">
                <a:latin typeface="宋体" charset="0"/>
                <a:ea typeface="宋体" charset="0"/>
                <a:cs typeface="宋体" charset="0"/>
              </a:rPr>
              <a:t>4个伟大圣经人物</a:t>
            </a:r>
            <a:r>
              <a:rPr lang="zh-CN" altLang="en-US" sz="1400">
                <a:latin typeface="宋体" charset="0"/>
                <a:ea typeface="宋体" charset="0"/>
                <a:cs typeface="宋体" charset="0"/>
              </a:rPr>
              <a:t>中的第二个。他就是----</a:t>
            </a:r>
            <a:endParaRPr lang="zh-CN" altLang="en-US">
              <a:latin typeface="宋体" charset="0"/>
              <a:ea typeface="宋体" charset="0"/>
              <a:cs typeface="宋体" charset="0"/>
            </a:endParaRPr>
          </a:p>
        </p:txBody>
      </p:sp>
      <p:sp>
        <p:nvSpPr>
          <p:cNvPr id="83971" name="Line 1027"/>
          <p:cNvSpPr>
            <a:spLocks noChangeShapeType="1"/>
          </p:cNvSpPr>
          <p:nvPr/>
        </p:nvSpPr>
        <p:spPr bwMode="auto">
          <a:xfrm>
            <a:off x="5229225" y="508000"/>
            <a:ext cx="0" cy="90487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3972" name="Line 1028"/>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3973" name="Line 1029"/>
          <p:cNvSpPr>
            <a:spLocks noChangeShapeType="1"/>
          </p:cNvSpPr>
          <p:nvPr/>
        </p:nvSpPr>
        <p:spPr bwMode="auto">
          <a:xfrm>
            <a:off x="333375" y="9555163"/>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3974" name="Text Box 1030"/>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24</a:t>
            </a:r>
          </a:p>
        </p:txBody>
      </p:sp>
      <p:sp>
        <p:nvSpPr>
          <p:cNvPr id="83975" name="Rectangle 1031"/>
          <p:cNvSpPr>
            <a:spLocks noGrp="1" noChangeArrowheads="1"/>
          </p:cNvSpPr>
          <p:nvPr>
            <p:ph type="body" sz="half" idx="2"/>
          </p:nvPr>
        </p:nvSpPr>
        <p:spPr>
          <a:xfrm>
            <a:off x="5300663" y="508000"/>
            <a:ext cx="1296987" cy="8267700"/>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smtClean="0">
              <a:ea typeface="宋体" charset="0"/>
              <a:cs typeface="宋体" charset="0"/>
            </a:endParaRPr>
          </a:p>
          <a:p>
            <a:pPr algn="r" eaLnBrk="1" hangingPunct="1">
              <a:buFontTx/>
              <a:buNone/>
              <a:defRPr/>
            </a:pPr>
            <a:endParaRPr lang="zh-CN" altLang="en-US" sz="1600" b="1" i="1" smtClean="0">
              <a:ea typeface="宋体" charset="0"/>
              <a:cs typeface="宋体" charset="0"/>
            </a:endParaRPr>
          </a:p>
        </p:txBody>
      </p:sp>
      <p:sp>
        <p:nvSpPr>
          <p:cNvPr id="83976" name="Line 1032"/>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3977" name="Line 1033"/>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3986" name="Rectangle 1042"/>
          <p:cNvSpPr>
            <a:spLocks noChangeArrowheads="1"/>
          </p:cNvSpPr>
          <p:nvPr/>
        </p:nvSpPr>
        <p:spPr bwMode="auto">
          <a:xfrm>
            <a:off x="0" y="39004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84000" name="Rectangle 1056"/>
          <p:cNvSpPr>
            <a:spLocks noChangeArrowheads="1"/>
          </p:cNvSpPr>
          <p:nvPr/>
        </p:nvSpPr>
        <p:spPr bwMode="auto">
          <a:xfrm>
            <a:off x="5229225" y="3470275"/>
            <a:ext cx="1412875"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zh-CN" sz="1400" b="1" i="1" u="sng">
                <a:ea typeface="宋体" charset="0"/>
                <a:cs typeface="宋体" charset="0"/>
              </a:rPr>
              <a:t>10</a:t>
            </a:r>
            <a:r>
              <a:rPr lang="zh-CN" altLang="en-US" sz="1400" b="1" i="1" u="sng">
                <a:ea typeface="宋体" charset="0"/>
                <a:cs typeface="宋体" charset="0"/>
              </a:rPr>
              <a:t>个档案：</a:t>
            </a:r>
            <a:endParaRPr lang="en-US" altLang="zh-CN" sz="1400" b="1" i="1" u="sng">
              <a:ea typeface="宋体" charset="0"/>
              <a:cs typeface="宋体" charset="0"/>
            </a:endParaRPr>
          </a:p>
          <a:p>
            <a:pPr algn="ctr">
              <a:defRPr/>
            </a:pPr>
            <a:r>
              <a:rPr lang="zh-CN" altLang="en-US">
                <a:ea typeface="宋体" charset="0"/>
                <a:cs typeface="宋体" charset="0"/>
              </a:rPr>
              <a:t>创造</a:t>
            </a:r>
          </a:p>
          <a:p>
            <a:pPr algn="ctr">
              <a:defRPr/>
            </a:pPr>
            <a:r>
              <a:rPr lang="zh-CN" altLang="en-US">
                <a:ea typeface="宋体" charset="0"/>
                <a:cs typeface="宋体" charset="0"/>
              </a:rPr>
              <a:t>亚伯拉罕</a:t>
            </a:r>
            <a:endParaRPr lang="zh-CN" altLang="en-US" sz="1400" u="sng">
              <a:ea typeface="宋体" charset="0"/>
              <a:cs typeface="宋体" charset="0"/>
            </a:endParaRPr>
          </a:p>
          <a:p>
            <a:pPr algn="ctr">
              <a:defRPr/>
            </a:pPr>
            <a:r>
              <a:rPr lang="zh-CN" altLang="en-US" sz="1400" b="1" u="sng">
                <a:ea typeface="宋体" charset="0"/>
                <a:cs typeface="宋体" charset="0"/>
              </a:rPr>
              <a:t>√</a:t>
            </a:r>
            <a:r>
              <a:rPr lang="zh-CN" altLang="en-US" sz="1400" b="1" i="1" u="sng">
                <a:ea typeface="宋体" charset="0"/>
                <a:cs typeface="宋体" charset="0"/>
              </a:rPr>
              <a:t>约瑟</a:t>
            </a:r>
          </a:p>
          <a:p>
            <a:pPr algn="ctr">
              <a:defRPr/>
            </a:pPr>
            <a:r>
              <a:rPr lang="zh-CN" altLang="en-US">
                <a:ea typeface="宋体" charset="0"/>
                <a:cs typeface="宋体" charset="0"/>
              </a:rPr>
              <a:t>摩西</a:t>
            </a:r>
          </a:p>
          <a:p>
            <a:pPr algn="ctr">
              <a:defRPr/>
            </a:pPr>
            <a:r>
              <a:rPr lang="zh-CN" altLang="en-US">
                <a:ea typeface="宋体" charset="0"/>
                <a:cs typeface="宋体" charset="0"/>
              </a:rPr>
              <a:t>约书亚</a:t>
            </a:r>
          </a:p>
          <a:p>
            <a:pPr algn="ctr">
              <a:defRPr/>
            </a:pPr>
            <a:r>
              <a:rPr lang="zh-CN" altLang="en-US">
                <a:ea typeface="宋体" charset="0"/>
                <a:cs typeface="宋体" charset="0"/>
              </a:rPr>
              <a:t>无王</a:t>
            </a:r>
          </a:p>
          <a:p>
            <a:pPr algn="ctr">
              <a:defRPr/>
            </a:pPr>
            <a:r>
              <a:rPr lang="zh-CN" altLang="en-US">
                <a:ea typeface="宋体" charset="0"/>
                <a:cs typeface="宋体" charset="0"/>
              </a:rPr>
              <a:t>王朝</a:t>
            </a:r>
          </a:p>
          <a:p>
            <a:pPr algn="ctr">
              <a:defRPr/>
            </a:pPr>
            <a:r>
              <a:rPr lang="zh-CN" altLang="en-US">
                <a:ea typeface="宋体" charset="0"/>
                <a:cs typeface="宋体" charset="0"/>
              </a:rPr>
              <a:t>被掳</a:t>
            </a:r>
          </a:p>
          <a:p>
            <a:pPr algn="ctr">
              <a:defRPr/>
            </a:pPr>
            <a:r>
              <a:rPr lang="zh-CN" altLang="en-US">
                <a:ea typeface="宋体" charset="0"/>
                <a:cs typeface="宋体" charset="0"/>
              </a:rPr>
              <a:t>静默</a:t>
            </a:r>
          </a:p>
          <a:p>
            <a:pPr algn="ctr">
              <a:defRPr/>
            </a:pPr>
            <a:r>
              <a:rPr lang="zh-CN" altLang="en-US">
                <a:ea typeface="宋体" charset="0"/>
                <a:cs typeface="宋体" charset="0"/>
              </a:rPr>
              <a:t>主耶稣</a:t>
            </a:r>
            <a:endParaRPr lang="en-US" altLang="zh-CN">
              <a:ea typeface="宋体" charset="0"/>
              <a:cs typeface="宋体" charset="0"/>
            </a:endParaRPr>
          </a:p>
        </p:txBody>
      </p:sp>
      <p:sp>
        <p:nvSpPr>
          <p:cNvPr id="84012" name="Rectangle 1068"/>
          <p:cNvSpPr>
            <a:spLocks noChangeArrowheads="1"/>
          </p:cNvSpPr>
          <p:nvPr/>
        </p:nvSpPr>
        <p:spPr bwMode="auto">
          <a:xfrm>
            <a:off x="1905000" y="5257800"/>
            <a:ext cx="2520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tabLst>
                <a:tab pos="228600" algn="l"/>
              </a:tabLst>
              <a:defRPr/>
            </a:pPr>
            <a:r>
              <a:rPr lang="zh-CN" altLang="en-US" sz="1400" b="1" i="1">
                <a:latin typeface="黑体" charset="0"/>
                <a:ea typeface="黑体" charset="0"/>
                <a:cs typeface="黑体" charset="0"/>
              </a:rPr>
              <a:t>（</a:t>
            </a:r>
            <a:r>
              <a:rPr lang="zh-CN" altLang="en-US" sz="1400" b="1" i="1">
                <a:latin typeface="Arial"/>
                <a:ea typeface="黑体" charset="0"/>
                <a:cs typeface="黑体" charset="0"/>
              </a:rPr>
              <a:t>“</a:t>
            </a:r>
            <a:r>
              <a:rPr lang="zh-CN" altLang="en-US" sz="1400" b="1" i="1">
                <a:latin typeface="黑体" charset="0"/>
                <a:ea typeface="黑体" charset="0"/>
                <a:cs typeface="黑体" charset="0"/>
              </a:rPr>
              <a:t>4个人物</a:t>
            </a:r>
            <a:r>
              <a:rPr lang="zh-CN" altLang="en-US" sz="1400" b="1" i="1">
                <a:latin typeface="Arial"/>
                <a:ea typeface="黑体" charset="0"/>
                <a:cs typeface="黑体" charset="0"/>
              </a:rPr>
              <a:t>”</a:t>
            </a:r>
            <a:r>
              <a:rPr lang="zh-CN" altLang="en-US" sz="1400" b="1" i="1">
                <a:latin typeface="黑体" charset="0"/>
                <a:ea typeface="黑体" charset="0"/>
                <a:cs typeface="黑体" charset="0"/>
              </a:rPr>
              <a:t>中的第二个）</a:t>
            </a:r>
          </a:p>
        </p:txBody>
      </p:sp>
      <p:sp>
        <p:nvSpPr>
          <p:cNvPr id="84014" name="Line 1070"/>
          <p:cNvSpPr>
            <a:spLocks noChangeShapeType="1"/>
          </p:cNvSpPr>
          <p:nvPr/>
        </p:nvSpPr>
        <p:spPr bwMode="auto">
          <a:xfrm>
            <a:off x="836613" y="3960813"/>
            <a:ext cx="39592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4017" name="Rectangle 1073"/>
          <p:cNvSpPr>
            <a:spLocks noChangeArrowheads="1"/>
          </p:cNvSpPr>
          <p:nvPr/>
        </p:nvSpPr>
        <p:spPr bwMode="auto">
          <a:xfrm>
            <a:off x="685800" y="5730875"/>
            <a:ext cx="4413250"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b="1">
                <a:ea typeface="黑体" charset="0"/>
                <a:cs typeface="黑体" charset="0"/>
              </a:rPr>
              <a:t>约瑟</a:t>
            </a:r>
            <a:r>
              <a:rPr lang="zh-CN" altLang="en-US" sz="1400">
                <a:ea typeface="宋体" charset="0"/>
                <a:cs typeface="宋体" charset="0"/>
              </a:rPr>
              <a:t>很得父亲</a:t>
            </a:r>
            <a:r>
              <a:rPr lang="zh-CN" altLang="en-US" sz="1400" b="1">
                <a:ea typeface="黑体" charset="0"/>
                <a:cs typeface="黑体" charset="0"/>
              </a:rPr>
              <a:t>雅各</a:t>
            </a:r>
            <a:r>
              <a:rPr lang="zh-CN" altLang="en-US" sz="1400">
                <a:ea typeface="宋体" charset="0"/>
                <a:cs typeface="宋体" charset="0"/>
              </a:rPr>
              <a:t>的疼爱，以致引起大多数哥哥们的嫉妒。于是，他们设计将他卖给前往埃及的商队作为奴隶。</a:t>
            </a:r>
          </a:p>
          <a:p>
            <a:pPr indent="304800">
              <a:defRPr/>
            </a:pPr>
            <a:endParaRPr lang="zh-CN" altLang="en-US" sz="1400" b="1">
              <a:ea typeface="宋体" charset="0"/>
              <a:cs typeface="宋体" charset="0"/>
            </a:endParaRPr>
          </a:p>
          <a:p>
            <a:pPr indent="304800">
              <a:defRPr/>
            </a:pPr>
            <a:r>
              <a:rPr lang="zh-CN" altLang="en-US" sz="1400">
                <a:ea typeface="宋体" charset="0"/>
                <a:cs typeface="宋体" charset="0"/>
              </a:rPr>
              <a:t>在埃及，</a:t>
            </a:r>
            <a:r>
              <a:rPr lang="zh-CN" altLang="en-US" sz="1400" b="1">
                <a:ea typeface="黑体" charset="0"/>
                <a:cs typeface="黑体" charset="0"/>
              </a:rPr>
              <a:t>约瑟</a:t>
            </a:r>
            <a:r>
              <a:rPr lang="zh-CN" altLang="en-US" sz="1400">
                <a:ea typeface="宋体" charset="0"/>
                <a:cs typeface="宋体" charset="0"/>
              </a:rPr>
              <a:t>很快就被发现是一位杰出的年青人。当他信靠与顺从神在自己生命中的主权与引导的时候，约瑟成长得非常快，不久就成为埃及的执政官，位居宰相，地位只在法老王之下。</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这时，</a:t>
            </a:r>
            <a:r>
              <a:rPr lang="zh-CN" altLang="en-US" sz="1400" b="1">
                <a:ea typeface="黑体" charset="0"/>
                <a:cs typeface="黑体" charset="0"/>
              </a:rPr>
              <a:t>迦南</a:t>
            </a:r>
            <a:r>
              <a:rPr lang="zh-CN" altLang="en-US" sz="1400">
                <a:ea typeface="宋体" charset="0"/>
                <a:cs typeface="宋体" charset="0"/>
              </a:rPr>
              <a:t>地正在遭受饥荒的威胁， </a:t>
            </a:r>
            <a:r>
              <a:rPr lang="zh-CN" altLang="en-US" sz="1400" b="1">
                <a:ea typeface="黑体" charset="0"/>
                <a:cs typeface="黑体" charset="0"/>
              </a:rPr>
              <a:t>约瑟</a:t>
            </a:r>
            <a:r>
              <a:rPr lang="zh-CN" altLang="en-US" sz="1400">
                <a:ea typeface="宋体" charset="0"/>
                <a:cs typeface="宋体" charset="0"/>
              </a:rPr>
              <a:t>的父亲老</a:t>
            </a:r>
            <a:r>
              <a:rPr lang="zh-CN" altLang="en-US" sz="1400" b="1">
                <a:ea typeface="黑体" charset="0"/>
                <a:cs typeface="黑体" charset="0"/>
              </a:rPr>
              <a:t>雅各</a:t>
            </a:r>
            <a:r>
              <a:rPr lang="zh-CN" altLang="en-US" sz="1400">
                <a:ea typeface="宋体" charset="0"/>
                <a:cs typeface="宋体" charset="0"/>
              </a:rPr>
              <a:t>（现在改名叫</a:t>
            </a:r>
            <a:r>
              <a:rPr lang="zh-CN" altLang="en-US" sz="1400" b="1">
                <a:ea typeface="黑体" charset="0"/>
                <a:cs typeface="黑体" charset="0"/>
              </a:rPr>
              <a:t>以色列</a:t>
            </a:r>
            <a:r>
              <a:rPr lang="zh-CN" altLang="en-US" sz="1400">
                <a:ea typeface="宋体" charset="0"/>
                <a:cs typeface="宋体" charset="0"/>
              </a:rPr>
              <a:t>了）派他的十个儿子到埃及去换粮食。经过一连串有趣的事件，</a:t>
            </a:r>
            <a:r>
              <a:rPr lang="zh-CN" altLang="en-US" sz="1400" b="1">
                <a:ea typeface="黑体" charset="0"/>
                <a:cs typeface="黑体" charset="0"/>
              </a:rPr>
              <a:t>约瑟</a:t>
            </a:r>
            <a:r>
              <a:rPr lang="zh-CN" altLang="en-US" sz="1400">
                <a:ea typeface="宋体" charset="0"/>
                <a:cs typeface="宋体" charset="0"/>
              </a:rPr>
              <a:t>的哥哥们终于与</a:t>
            </a:r>
            <a:r>
              <a:rPr lang="zh-CN" altLang="en-US" sz="1400" b="1">
                <a:ea typeface="黑体" charset="0"/>
                <a:cs typeface="黑体" charset="0"/>
              </a:rPr>
              <a:t>约瑟</a:t>
            </a:r>
            <a:r>
              <a:rPr lang="zh-CN" altLang="en-US" sz="1400">
                <a:ea typeface="宋体" charset="0"/>
                <a:cs typeface="宋体" charset="0"/>
              </a:rPr>
              <a:t>－－当时埃及的宰相----相认。于是，为逃避饥荒所引致的危机，</a:t>
            </a:r>
            <a:r>
              <a:rPr lang="zh-CN" altLang="en-US" sz="1400" b="1">
                <a:ea typeface="黑体" charset="0"/>
                <a:cs typeface="黑体" charset="0"/>
              </a:rPr>
              <a:t>以色列</a:t>
            </a:r>
            <a:r>
              <a:rPr lang="zh-CN" altLang="en-US" sz="1400">
                <a:ea typeface="宋体" charset="0"/>
                <a:cs typeface="宋体" charset="0"/>
              </a:rPr>
              <a:t>全家决定搬迁到埃及去，并最终在那里定居下来。这个</a:t>
            </a:r>
            <a:r>
              <a:rPr lang="zh-CN" altLang="en-US" sz="1400" b="1" i="1">
                <a:ea typeface="黑体" charset="0"/>
                <a:cs typeface="黑体" charset="0"/>
              </a:rPr>
              <a:t>希伯来家族</a:t>
            </a:r>
            <a:r>
              <a:rPr lang="zh-CN" altLang="en-US" sz="1400" b="1" i="1">
                <a:ea typeface="宋体" charset="0"/>
                <a:cs typeface="宋体" charset="0"/>
              </a:rPr>
              <a:t> </a:t>
            </a:r>
            <a:r>
              <a:rPr lang="zh-CN" altLang="en-US" sz="1400">
                <a:ea typeface="宋体" charset="0"/>
                <a:cs typeface="宋体" charset="0"/>
              </a:rPr>
              <a:t>在那里繁衍成为一个</a:t>
            </a:r>
            <a:r>
              <a:rPr lang="zh-CN" altLang="en-US" sz="1400" b="1">
                <a:ea typeface="黑体" charset="0"/>
                <a:cs typeface="黑体" charset="0"/>
              </a:rPr>
              <a:t>国家</a:t>
            </a:r>
            <a:r>
              <a:rPr lang="zh-CN" altLang="en-US" sz="1400">
                <a:ea typeface="宋体" charset="0"/>
                <a:cs typeface="宋体" charset="0"/>
              </a:rPr>
              <a:t>，就是后来历史上的</a:t>
            </a:r>
            <a:r>
              <a:rPr lang="zh-CN" altLang="en-US" sz="1400" b="1">
                <a:ea typeface="黑体" charset="0"/>
                <a:cs typeface="黑体" charset="0"/>
              </a:rPr>
              <a:t>以色列</a:t>
            </a:r>
            <a:r>
              <a:rPr lang="zh-CN" altLang="en-US" sz="1400">
                <a:ea typeface="宋体" charset="0"/>
                <a:cs typeface="宋体" charset="0"/>
              </a:rPr>
              <a:t>。</a:t>
            </a:r>
          </a:p>
          <a:p>
            <a:pPr indent="304800">
              <a:defRPr/>
            </a:pPr>
            <a:endParaRPr lang="zh-CN" altLang="en-US" sz="1400">
              <a:ea typeface="宋体" charset="0"/>
              <a:cs typeface="宋体" charset="0"/>
            </a:endParaRPr>
          </a:p>
        </p:txBody>
      </p:sp>
      <p:sp>
        <p:nvSpPr>
          <p:cNvPr id="84018" name="Rectangle 1074"/>
          <p:cNvSpPr>
            <a:spLocks noChangeArrowheads="1"/>
          </p:cNvSpPr>
          <p:nvPr/>
        </p:nvSpPr>
        <p:spPr bwMode="auto">
          <a:xfrm flipH="1">
            <a:off x="5449888" y="8840788"/>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i="1">
                <a:ea typeface="宋体" charset="0"/>
                <a:cs typeface="宋体" charset="0"/>
              </a:rPr>
              <a:t>约瑟的全家搬到了埃及</a:t>
            </a:r>
            <a:endParaRPr lang="en-US" altLang="zh-CN" i="1">
              <a:ea typeface="宋体" charset="0"/>
              <a:cs typeface="宋体" charset="0"/>
            </a:endParaRPr>
          </a:p>
        </p:txBody>
      </p:sp>
      <p:grpSp>
        <p:nvGrpSpPr>
          <p:cNvPr id="49169" name="Group 1086"/>
          <p:cNvGrpSpPr>
            <a:grpSpLocks/>
          </p:cNvGrpSpPr>
          <p:nvPr/>
        </p:nvGrpSpPr>
        <p:grpSpPr bwMode="auto">
          <a:xfrm>
            <a:off x="2060575" y="4389438"/>
            <a:ext cx="1676400" cy="779462"/>
            <a:chOff x="1331" y="3355"/>
            <a:chExt cx="1056" cy="491"/>
          </a:xfrm>
        </p:grpSpPr>
        <p:grpSp>
          <p:nvGrpSpPr>
            <p:cNvPr id="49205" name="Group 1087"/>
            <p:cNvGrpSpPr>
              <a:grpSpLocks/>
            </p:cNvGrpSpPr>
            <p:nvPr/>
          </p:nvGrpSpPr>
          <p:grpSpPr bwMode="auto">
            <a:xfrm>
              <a:off x="1331" y="3355"/>
              <a:ext cx="1056" cy="491"/>
              <a:chOff x="1331" y="3355"/>
              <a:chExt cx="1056" cy="491"/>
            </a:xfrm>
          </p:grpSpPr>
          <p:sp>
            <p:nvSpPr>
              <p:cNvPr id="49207" name="Rectangle 1088"/>
              <p:cNvSpPr>
                <a:spLocks noChangeArrowheads="1"/>
              </p:cNvSpPr>
              <p:nvPr/>
            </p:nvSpPr>
            <p:spPr bwMode="auto">
              <a:xfrm>
                <a:off x="1331" y="3500"/>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84033" name="Rectangle 1089"/>
              <p:cNvSpPr>
                <a:spLocks noChangeArrowheads="1"/>
              </p:cNvSpPr>
              <p:nvPr/>
            </p:nvSpPr>
            <p:spPr bwMode="auto">
              <a:xfrm>
                <a:off x="1679" y="3383"/>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49209" name="Rectangle 1090"/>
              <p:cNvSpPr>
                <a:spLocks noChangeArrowheads="1"/>
              </p:cNvSpPr>
              <p:nvPr/>
            </p:nvSpPr>
            <p:spPr bwMode="auto">
              <a:xfrm>
                <a:off x="1331" y="3500"/>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49210" name="AutoShape 1091"/>
              <p:cNvSpPr>
                <a:spLocks noChangeArrowheads="1"/>
              </p:cNvSpPr>
              <p:nvPr/>
            </p:nvSpPr>
            <p:spPr bwMode="auto">
              <a:xfrm>
                <a:off x="1331" y="3355"/>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49211" name="Rectangle 1092"/>
              <p:cNvSpPr>
                <a:spLocks noChangeArrowheads="1"/>
              </p:cNvSpPr>
              <p:nvPr/>
            </p:nvSpPr>
            <p:spPr bwMode="auto">
              <a:xfrm>
                <a:off x="1345" y="3516"/>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84037" name="Rectangle 1093"/>
              <p:cNvSpPr>
                <a:spLocks noChangeArrowheads="1"/>
              </p:cNvSpPr>
              <p:nvPr/>
            </p:nvSpPr>
            <p:spPr bwMode="auto">
              <a:xfrm>
                <a:off x="1344" y="3495"/>
                <a:ext cx="997" cy="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3</a:t>
                </a:r>
                <a:endParaRPr lang="ja-JP" sz="1600" b="1">
                  <a:latin typeface="Helvetica" charset="0"/>
                  <a:ea typeface="宋体" charset="0"/>
                  <a:cs typeface="宋体" charset="0"/>
                </a:endParaRPr>
              </a:p>
              <a:p>
                <a:pPr algn="ctr" eaLnBrk="0" hangingPunct="0">
                  <a:defRPr/>
                </a:pPr>
                <a:r>
                  <a:rPr lang="ja-JP" altLang="en-US" sz="1600" b="1">
                    <a:latin typeface="Helvetica" charset="0"/>
                    <a:ea typeface="宋体" charset="0"/>
                    <a:cs typeface="宋体" charset="0"/>
                  </a:rPr>
                  <a:t>约瑟</a:t>
                </a:r>
                <a:endParaRPr lang="zh-CN" altLang="en-US" sz="2400" b="1">
                  <a:effectLst>
                    <a:outerShdw blurRad="38100" dist="38100" dir="2700000" algn="tl">
                      <a:srgbClr val="DDDDDD"/>
                    </a:outerShdw>
                  </a:effectLst>
                  <a:latin typeface="Helvetica" charset="0"/>
                  <a:ea typeface="宋体" charset="0"/>
                  <a:cs typeface="宋体" charset="0"/>
                </a:endParaRPr>
              </a:p>
            </p:txBody>
          </p:sp>
          <p:sp>
            <p:nvSpPr>
              <p:cNvPr id="49213" name="Line 1094"/>
              <p:cNvSpPr>
                <a:spLocks noChangeShapeType="1"/>
              </p:cNvSpPr>
              <p:nvPr/>
            </p:nvSpPr>
            <p:spPr bwMode="auto">
              <a:xfrm>
                <a:off x="1948" y="3494"/>
                <a:ext cx="330"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4039" name="Rectangle 1095"/>
            <p:cNvSpPr>
              <a:spLocks noChangeArrowheads="1"/>
            </p:cNvSpPr>
            <p:nvPr/>
          </p:nvSpPr>
          <p:spPr bwMode="auto">
            <a:xfrm>
              <a:off x="1336" y="3395"/>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49170" name="Group 1130"/>
          <p:cNvGrpSpPr>
            <a:grpSpLocks/>
          </p:cNvGrpSpPr>
          <p:nvPr/>
        </p:nvGrpSpPr>
        <p:grpSpPr bwMode="auto">
          <a:xfrm>
            <a:off x="5445125" y="1712913"/>
            <a:ext cx="1073150" cy="1573212"/>
            <a:chOff x="3430" y="1079"/>
            <a:chExt cx="676" cy="991"/>
          </a:xfrm>
        </p:grpSpPr>
        <p:grpSp>
          <p:nvGrpSpPr>
            <p:cNvPr id="49187" name="Group 1096"/>
            <p:cNvGrpSpPr>
              <a:grpSpLocks/>
            </p:cNvGrpSpPr>
            <p:nvPr/>
          </p:nvGrpSpPr>
          <p:grpSpPr bwMode="auto">
            <a:xfrm>
              <a:off x="3430" y="1079"/>
              <a:ext cx="676" cy="991"/>
              <a:chOff x="3430" y="3483"/>
              <a:chExt cx="676" cy="991"/>
            </a:xfrm>
          </p:grpSpPr>
          <p:grpSp>
            <p:nvGrpSpPr>
              <p:cNvPr id="49190" name="Group 1097"/>
              <p:cNvGrpSpPr>
                <a:grpSpLocks/>
              </p:cNvGrpSpPr>
              <p:nvPr/>
            </p:nvGrpSpPr>
            <p:grpSpPr bwMode="auto">
              <a:xfrm>
                <a:off x="3430" y="3483"/>
                <a:ext cx="676" cy="991"/>
                <a:chOff x="3430" y="3438"/>
                <a:chExt cx="676" cy="991"/>
              </a:xfrm>
            </p:grpSpPr>
            <p:grpSp>
              <p:nvGrpSpPr>
                <p:cNvPr id="49192" name="Group 1098"/>
                <p:cNvGrpSpPr>
                  <a:grpSpLocks/>
                </p:cNvGrpSpPr>
                <p:nvPr/>
              </p:nvGrpSpPr>
              <p:grpSpPr bwMode="auto">
                <a:xfrm>
                  <a:off x="3430" y="3438"/>
                  <a:ext cx="676" cy="991"/>
                  <a:chOff x="3385" y="2440"/>
                  <a:chExt cx="676" cy="991"/>
                </a:xfrm>
              </p:grpSpPr>
              <p:grpSp>
                <p:nvGrpSpPr>
                  <p:cNvPr id="49194" name="Group 1099"/>
                  <p:cNvGrpSpPr>
                    <a:grpSpLocks/>
                  </p:cNvGrpSpPr>
                  <p:nvPr/>
                </p:nvGrpSpPr>
                <p:grpSpPr bwMode="auto">
                  <a:xfrm>
                    <a:off x="3385" y="2440"/>
                    <a:ext cx="676" cy="991"/>
                    <a:chOff x="3385" y="4299"/>
                    <a:chExt cx="676" cy="991"/>
                  </a:xfrm>
                </p:grpSpPr>
                <p:sp>
                  <p:nvSpPr>
                    <p:cNvPr id="49196" name="AutoShape 1100"/>
                    <p:cNvSpPr>
                      <a:spLocks noChangeArrowheads="1"/>
                    </p:cNvSpPr>
                    <p:nvPr/>
                  </p:nvSpPr>
                  <p:spPr bwMode="auto">
                    <a:xfrm>
                      <a:off x="3385" y="4299"/>
                      <a:ext cx="512" cy="330"/>
                    </a:xfrm>
                    <a:prstGeom prst="roundRect">
                      <a:avLst>
                        <a:gd name="adj" fmla="val 21111"/>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197" name="Rectangle 1101"/>
                    <p:cNvSpPr>
                      <a:spLocks noChangeArrowheads="1"/>
                    </p:cNvSpPr>
                    <p:nvPr/>
                  </p:nvSpPr>
                  <p:spPr bwMode="auto">
                    <a:xfrm>
                      <a:off x="3385" y="4459"/>
                      <a:ext cx="676" cy="831"/>
                    </a:xfrm>
                    <a:prstGeom prst="rect">
                      <a:avLst/>
                    </a:prstGeom>
                    <a:solidFill>
                      <a:srgbClr val="FFFFFF"/>
                    </a:solidFill>
                    <a:ln w="25400">
                      <a:solidFill>
                        <a:srgbClr val="000000"/>
                      </a:solidFill>
                      <a:miter lim="800000"/>
                      <a:headEnd/>
                      <a:tailEnd/>
                    </a:ln>
                  </p:spPr>
                  <p:txBody>
                    <a:bodyPr/>
                    <a:lstStyle/>
                    <a:p>
                      <a:endParaRPr lang="en-US"/>
                    </a:p>
                  </p:txBody>
                </p:sp>
                <p:sp>
                  <p:nvSpPr>
                    <p:cNvPr id="49198" name="Line 1102"/>
                    <p:cNvSpPr>
                      <a:spLocks noChangeShapeType="1"/>
                    </p:cNvSpPr>
                    <p:nvPr/>
                  </p:nvSpPr>
                  <p:spPr bwMode="auto">
                    <a:xfrm>
                      <a:off x="3385" y="4455"/>
                      <a:ext cx="511" cy="1"/>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9" name="Line 1103"/>
                    <p:cNvSpPr>
                      <a:spLocks noChangeShapeType="1"/>
                    </p:cNvSpPr>
                    <p:nvPr/>
                  </p:nvSpPr>
                  <p:spPr bwMode="auto">
                    <a:xfrm>
                      <a:off x="3437" y="4610"/>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00" name="Line 1104"/>
                    <p:cNvSpPr>
                      <a:spLocks noChangeShapeType="1"/>
                    </p:cNvSpPr>
                    <p:nvPr/>
                  </p:nvSpPr>
                  <p:spPr bwMode="auto">
                    <a:xfrm>
                      <a:off x="3437" y="4759"/>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01" name="Line 1105"/>
                    <p:cNvSpPr>
                      <a:spLocks noChangeShapeType="1"/>
                    </p:cNvSpPr>
                    <p:nvPr/>
                  </p:nvSpPr>
                  <p:spPr bwMode="auto">
                    <a:xfrm>
                      <a:off x="3437" y="4921"/>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02" name="Line 1106"/>
                    <p:cNvSpPr>
                      <a:spLocks noChangeShapeType="1"/>
                    </p:cNvSpPr>
                    <p:nvPr/>
                  </p:nvSpPr>
                  <p:spPr bwMode="auto">
                    <a:xfrm>
                      <a:off x="3437" y="5070"/>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203" name="Rectangle 1107"/>
                    <p:cNvSpPr>
                      <a:spLocks noChangeArrowheads="1"/>
                    </p:cNvSpPr>
                    <p:nvPr/>
                  </p:nvSpPr>
                  <p:spPr bwMode="auto">
                    <a:xfrm>
                      <a:off x="3430" y="4345"/>
                      <a:ext cx="41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bg1"/>
                          </a:solidFill>
                          <a:miter lim="800000"/>
                          <a:headEnd/>
                          <a:tailEnd/>
                        </a14:hiddenLine>
                      </a:ext>
                    </a:extLst>
                  </p:spPr>
                  <p:txBody>
                    <a:bodyPr lIns="0" tIns="0" rIns="0" bIns="0">
                      <a:spAutoFit/>
                    </a:bodyPr>
                    <a:lstStyle/>
                    <a:p>
                      <a:pPr defTabSz="862013" eaLnBrk="0" hangingPunct="0"/>
                      <a:r>
                        <a:rPr lang="zh-CN" altLang="en-US" b="1">
                          <a:latin typeface="Century Gothic" charset="0"/>
                          <a:ea typeface="宋体" charset="0"/>
                          <a:cs typeface="宋体" charset="0"/>
                        </a:rPr>
                        <a:t>亚</a:t>
                      </a:r>
                      <a:r>
                        <a:rPr lang="ko-KR" altLang="en-US" b="1">
                          <a:latin typeface="Century Gothic" charset="0"/>
                          <a:ea typeface="宋体" charset="0"/>
                          <a:cs typeface="宋体" charset="0"/>
                        </a:rPr>
                        <a:t>伯拉罕</a:t>
                      </a:r>
                    </a:p>
                  </p:txBody>
                </p:sp>
                <p:sp>
                  <p:nvSpPr>
                    <p:cNvPr id="49204" name="Line 1108"/>
                    <p:cNvSpPr>
                      <a:spLocks noChangeShapeType="1"/>
                    </p:cNvSpPr>
                    <p:nvPr/>
                  </p:nvSpPr>
                  <p:spPr bwMode="auto">
                    <a:xfrm>
                      <a:off x="3429" y="5230"/>
                      <a:ext cx="581"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4053" name="Rectangle 1109"/>
                  <p:cNvSpPr>
                    <a:spLocks noChangeArrowheads="1"/>
                  </p:cNvSpPr>
                  <p:nvPr/>
                </p:nvSpPr>
                <p:spPr bwMode="auto">
                  <a:xfrm>
                    <a:off x="3612" y="2621"/>
                    <a:ext cx="408"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20000"/>
                      </a:lnSpc>
                      <a:defRPr/>
                    </a:pPr>
                    <a:r>
                      <a:rPr lang="zh-CN" altLang="en-US" sz="1000" b="1">
                        <a:latin typeface="宋体" charset="0"/>
                        <a:ea typeface="宋体" charset="0"/>
                        <a:cs typeface="宋体" charset="0"/>
                      </a:rPr>
                      <a:t>呼召</a:t>
                    </a:r>
                  </a:p>
                </p:txBody>
              </p:sp>
            </p:grpSp>
            <p:sp>
              <p:nvSpPr>
                <p:cNvPr id="49193" name="Rectangle 1110"/>
                <p:cNvSpPr>
                  <a:spLocks noChangeArrowheads="1"/>
                </p:cNvSpPr>
                <p:nvPr/>
              </p:nvSpPr>
              <p:spPr bwMode="auto">
                <a:xfrm>
                  <a:off x="3609" y="3795"/>
                  <a:ext cx="3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ko-KR" altLang="en-US" sz="1000" b="1">
                      <a:latin typeface="宋体" charset="0"/>
                      <a:ea typeface="宋体" charset="0"/>
                      <a:cs typeface="宋体" charset="0"/>
                    </a:rPr>
                    <a:t>地</a:t>
                  </a:r>
                  <a:r>
                    <a:rPr lang="zh-CN" altLang="en-US" sz="1000" b="1">
                      <a:latin typeface="宋体" charset="0"/>
                      <a:ea typeface="宋体" charset="0"/>
                      <a:cs typeface="宋体" charset="0"/>
                    </a:rPr>
                    <a:t>-裔</a:t>
                  </a:r>
                  <a:r>
                    <a:rPr lang="en-US" altLang="zh-CN" sz="1000" b="1">
                      <a:latin typeface="宋体" charset="0"/>
                      <a:ea typeface="宋体" charset="0"/>
                      <a:cs typeface="宋体" charset="0"/>
                    </a:rPr>
                    <a:t>-</a:t>
                  </a:r>
                  <a:r>
                    <a:rPr lang="ko-KR" altLang="en-US" sz="1000" b="1">
                      <a:latin typeface="宋体" charset="0"/>
                      <a:ea typeface="宋体" charset="0"/>
                      <a:cs typeface="宋体" charset="0"/>
                    </a:rPr>
                    <a:t>福</a:t>
                  </a:r>
                </a:p>
              </p:txBody>
            </p:sp>
          </p:grpSp>
          <p:sp>
            <p:nvSpPr>
              <p:cNvPr id="49191" name="Rectangle 1111"/>
              <p:cNvSpPr>
                <a:spLocks noChangeArrowheads="1"/>
              </p:cNvSpPr>
              <p:nvPr/>
            </p:nvSpPr>
            <p:spPr bwMode="auto">
              <a:xfrm>
                <a:off x="3654" y="3982"/>
                <a:ext cx="32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r>
                  <a:rPr lang="zh-CN" altLang="en-US" sz="1000" b="1">
                    <a:latin typeface="宋体" charset="0"/>
                    <a:ea typeface="宋体" charset="0"/>
                    <a:cs typeface="宋体" charset="0"/>
                  </a:rPr>
                  <a:t>以</a:t>
                </a:r>
                <a:r>
                  <a:rPr lang="en-US" altLang="zh-CN" sz="1000" b="1">
                    <a:latin typeface="宋体" charset="0"/>
                    <a:ea typeface="宋体" charset="0"/>
                    <a:cs typeface="宋体" charset="0"/>
                  </a:rPr>
                  <a:t>—</a:t>
                </a:r>
                <a:r>
                  <a:rPr lang="zh-CN" altLang="en-US" sz="1000" b="1">
                    <a:latin typeface="宋体" charset="0"/>
                    <a:ea typeface="宋体" charset="0"/>
                    <a:cs typeface="宋体" charset="0"/>
                  </a:rPr>
                  <a:t>以</a:t>
                </a:r>
                <a:endParaRPr lang="ko-KR" altLang="en-US" sz="1000" b="1">
                  <a:latin typeface="宋体" charset="0"/>
                  <a:ea typeface="宋体" charset="0"/>
                  <a:cs typeface="宋体" charset="0"/>
                </a:endParaRPr>
              </a:p>
            </p:txBody>
          </p:sp>
        </p:grpSp>
        <p:sp>
          <p:nvSpPr>
            <p:cNvPr id="49188" name="Rectangle 1054"/>
            <p:cNvSpPr>
              <a:spLocks noChangeArrowheads="1"/>
            </p:cNvSpPr>
            <p:nvPr/>
          </p:nvSpPr>
          <p:spPr bwMode="auto">
            <a:xfrm>
              <a:off x="3636" y="1754"/>
              <a:ext cx="2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zh-CN" altLang="en-US" sz="1000" b="1">
                  <a:ea typeface="宋体" charset="0"/>
                  <a:cs typeface="宋体" charset="0"/>
                </a:rPr>
                <a:t>雅 </a:t>
              </a:r>
              <a:r>
                <a:rPr lang="en-US" altLang="ko-KR" sz="1000" b="1">
                  <a:ea typeface="Gulim" charset="0"/>
                  <a:cs typeface="Gulim" charset="0"/>
                </a:rPr>
                <a:t>– </a:t>
              </a:r>
              <a:r>
                <a:rPr lang="zh-CN" altLang="en-US" sz="1000" b="1">
                  <a:ea typeface="宋体" charset="0"/>
                  <a:cs typeface="宋体" charset="0"/>
                </a:rPr>
                <a:t>以</a:t>
              </a:r>
              <a:endParaRPr lang="ko-KR" altLang="en-US" sz="1000" b="1" baseline="-25000">
                <a:ea typeface="宋体" charset="0"/>
                <a:cs typeface="宋体" charset="0"/>
              </a:endParaRPr>
            </a:p>
          </p:txBody>
        </p:sp>
        <p:sp>
          <p:nvSpPr>
            <p:cNvPr id="49189" name="Rectangle 1055"/>
            <p:cNvSpPr>
              <a:spLocks noChangeArrowheads="1"/>
            </p:cNvSpPr>
            <p:nvPr/>
          </p:nvSpPr>
          <p:spPr bwMode="auto">
            <a:xfrm>
              <a:off x="3702" y="1895"/>
              <a:ext cx="8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ko-KR" altLang="en-US" sz="1000" b="1">
                  <a:latin typeface="宋体" charset="0"/>
                  <a:ea typeface="宋体" charset="0"/>
                  <a:cs typeface="宋体" charset="0"/>
                </a:rPr>
                <a:t>12</a:t>
              </a:r>
              <a:endParaRPr lang="ko-KR" altLang="en-US" sz="1000" b="1" baseline="-25000">
                <a:latin typeface="宋体" charset="0"/>
                <a:ea typeface="宋体" charset="0"/>
                <a:cs typeface="宋体" charset="0"/>
              </a:endParaRPr>
            </a:p>
          </p:txBody>
        </p:sp>
      </p:grpSp>
      <p:sp>
        <p:nvSpPr>
          <p:cNvPr id="84056" name="Oval 1112"/>
          <p:cNvSpPr>
            <a:spLocks noChangeArrowheads="1"/>
          </p:cNvSpPr>
          <p:nvPr/>
        </p:nvSpPr>
        <p:spPr bwMode="auto">
          <a:xfrm>
            <a:off x="5373688" y="2649538"/>
            <a:ext cx="1223962" cy="6477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nvGrpSpPr>
          <p:cNvPr id="49172" name="Group 1138"/>
          <p:cNvGrpSpPr>
            <a:grpSpLocks/>
          </p:cNvGrpSpPr>
          <p:nvPr/>
        </p:nvGrpSpPr>
        <p:grpSpPr bwMode="auto">
          <a:xfrm>
            <a:off x="5372100" y="5889625"/>
            <a:ext cx="1296988" cy="703263"/>
            <a:chOff x="3384" y="851"/>
            <a:chExt cx="817" cy="443"/>
          </a:xfrm>
        </p:grpSpPr>
        <p:grpSp>
          <p:nvGrpSpPr>
            <p:cNvPr id="49174" name="Group 1139"/>
            <p:cNvGrpSpPr>
              <a:grpSpLocks/>
            </p:cNvGrpSpPr>
            <p:nvPr/>
          </p:nvGrpSpPr>
          <p:grpSpPr bwMode="auto">
            <a:xfrm>
              <a:off x="3384" y="851"/>
              <a:ext cx="817" cy="443"/>
              <a:chOff x="3385" y="3709"/>
              <a:chExt cx="817" cy="443"/>
            </a:xfrm>
          </p:grpSpPr>
          <p:grpSp>
            <p:nvGrpSpPr>
              <p:cNvPr id="49177" name="Group 1140"/>
              <p:cNvGrpSpPr>
                <a:grpSpLocks/>
              </p:cNvGrpSpPr>
              <p:nvPr/>
            </p:nvGrpSpPr>
            <p:grpSpPr bwMode="auto">
              <a:xfrm>
                <a:off x="3385" y="3709"/>
                <a:ext cx="817" cy="443"/>
                <a:chOff x="3385" y="3709"/>
                <a:chExt cx="817" cy="443"/>
              </a:xfrm>
            </p:grpSpPr>
            <p:sp>
              <p:nvSpPr>
                <p:cNvPr id="49180" name="Rectangle 1141"/>
                <p:cNvSpPr>
                  <a:spLocks noChangeArrowheads="1"/>
                </p:cNvSpPr>
                <p:nvPr/>
              </p:nvSpPr>
              <p:spPr bwMode="auto">
                <a:xfrm>
                  <a:off x="3385" y="3840"/>
                  <a:ext cx="585" cy="285"/>
                </a:xfrm>
                <a:prstGeom prst="rect">
                  <a:avLst/>
                </a:prstGeom>
                <a:solidFill>
                  <a:schemeClr val="bg1"/>
                </a:solidFill>
                <a:ln w="31750">
                  <a:solidFill>
                    <a:srgbClr val="FFD34A"/>
                  </a:solidFill>
                  <a:miter lim="800000"/>
                  <a:headEnd/>
                  <a:tailEnd/>
                </a:ln>
              </p:spPr>
              <p:txBody>
                <a:bodyPr/>
                <a:lstStyle/>
                <a:p>
                  <a:endParaRPr lang="en-US"/>
                </a:p>
              </p:txBody>
            </p:sp>
            <p:sp>
              <p:nvSpPr>
                <p:cNvPr id="84086" name="Rectangle 1142"/>
                <p:cNvSpPr>
                  <a:spLocks noChangeArrowheads="1"/>
                </p:cNvSpPr>
                <p:nvPr/>
              </p:nvSpPr>
              <p:spPr bwMode="auto">
                <a:xfrm>
                  <a:off x="3654" y="3734"/>
                  <a:ext cx="1"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49182" name="Rectangle 1143"/>
                <p:cNvSpPr>
                  <a:spLocks noChangeArrowheads="1"/>
                </p:cNvSpPr>
                <p:nvPr/>
              </p:nvSpPr>
              <p:spPr bwMode="auto">
                <a:xfrm>
                  <a:off x="3385" y="3840"/>
                  <a:ext cx="817" cy="312"/>
                </a:xfrm>
                <a:prstGeom prst="rect">
                  <a:avLst/>
                </a:prstGeom>
                <a:solidFill>
                  <a:schemeClr val="bg1"/>
                </a:solidFill>
                <a:ln w="25400">
                  <a:solidFill>
                    <a:srgbClr val="1A0004"/>
                  </a:solidFill>
                  <a:miter lim="800000"/>
                  <a:headEnd/>
                  <a:tailEnd/>
                </a:ln>
              </p:spPr>
              <p:txBody>
                <a:bodyPr/>
                <a:lstStyle/>
                <a:p>
                  <a:endParaRPr lang="en-US"/>
                </a:p>
              </p:txBody>
            </p:sp>
            <p:sp>
              <p:nvSpPr>
                <p:cNvPr id="49183" name="AutoShape 1144"/>
                <p:cNvSpPr>
                  <a:spLocks noChangeArrowheads="1"/>
                </p:cNvSpPr>
                <p:nvPr/>
              </p:nvSpPr>
              <p:spPr bwMode="auto">
                <a:xfrm>
                  <a:off x="3385" y="3709"/>
                  <a:ext cx="481" cy="405"/>
                </a:xfrm>
                <a:prstGeom prst="roundRect">
                  <a:avLst>
                    <a:gd name="adj" fmla="val 10727"/>
                  </a:avLst>
                </a:prstGeom>
                <a:solidFill>
                  <a:schemeClr val="bg1"/>
                </a:solidFill>
                <a:ln w="25400">
                  <a:solidFill>
                    <a:srgbClr val="1A0004"/>
                  </a:solidFill>
                  <a:round/>
                  <a:headEnd/>
                  <a:tailEnd/>
                </a:ln>
              </p:spPr>
              <p:txBody>
                <a:bodyPr/>
                <a:lstStyle/>
                <a:p>
                  <a:endParaRPr lang="en-US"/>
                </a:p>
              </p:txBody>
            </p:sp>
            <p:sp>
              <p:nvSpPr>
                <p:cNvPr id="49184" name="Rectangle 1145"/>
                <p:cNvSpPr>
                  <a:spLocks noChangeArrowheads="1"/>
                </p:cNvSpPr>
                <p:nvPr/>
              </p:nvSpPr>
              <p:spPr bwMode="auto">
                <a:xfrm>
                  <a:off x="3396" y="3854"/>
                  <a:ext cx="585" cy="273"/>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84090" name="Rectangle 1146"/>
                <p:cNvSpPr>
                  <a:spLocks noChangeArrowheads="1"/>
                </p:cNvSpPr>
                <p:nvPr/>
              </p:nvSpPr>
              <p:spPr bwMode="auto">
                <a:xfrm>
                  <a:off x="3475" y="3731"/>
                  <a:ext cx="224"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b="1">
                      <a:latin typeface="Helvetica" charset="0"/>
                      <a:ea typeface="宋体" charset="0"/>
                      <a:cs typeface="宋体" charset="0"/>
                    </a:rPr>
                    <a:t>约瑟</a:t>
                  </a:r>
                  <a:endParaRPr lang="zh-CN" altLang="en-US" b="1">
                    <a:effectLst>
                      <a:outerShdw blurRad="38100" dist="38100" dir="2700000" algn="tl">
                        <a:srgbClr val="DDDDDD"/>
                      </a:outerShdw>
                    </a:effectLst>
                    <a:latin typeface="Helvetica" charset="0"/>
                    <a:ea typeface="宋体" charset="0"/>
                    <a:cs typeface="宋体" charset="0"/>
                  </a:endParaRPr>
                </a:p>
              </p:txBody>
            </p:sp>
            <p:sp>
              <p:nvSpPr>
                <p:cNvPr id="49186" name="Line 1147"/>
                <p:cNvSpPr>
                  <a:spLocks noChangeShapeType="1"/>
                </p:cNvSpPr>
                <p:nvPr/>
              </p:nvSpPr>
              <p:spPr bwMode="auto">
                <a:xfrm>
                  <a:off x="3862" y="3835"/>
                  <a:ext cx="256" cy="1"/>
                </a:xfrm>
                <a:prstGeom prst="line">
                  <a:avLst/>
                </a:prstGeom>
                <a:noFill/>
                <a:ln w="2540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9178" name="Line 1148"/>
              <p:cNvSpPr>
                <a:spLocks noChangeShapeType="1"/>
              </p:cNvSpPr>
              <p:nvPr/>
            </p:nvSpPr>
            <p:spPr bwMode="auto">
              <a:xfrm>
                <a:off x="3482" y="3981"/>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9" name="Line 1149"/>
              <p:cNvSpPr>
                <a:spLocks noChangeShapeType="1"/>
              </p:cNvSpPr>
              <p:nvPr/>
            </p:nvSpPr>
            <p:spPr bwMode="auto">
              <a:xfrm>
                <a:off x="3475" y="4117"/>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4094" name="Rectangle 1150"/>
            <p:cNvSpPr>
              <a:spLocks noChangeArrowheads="1"/>
            </p:cNvSpPr>
            <p:nvPr/>
          </p:nvSpPr>
          <p:spPr bwMode="auto">
            <a:xfrm>
              <a:off x="3657" y="988"/>
              <a:ext cx="344" cy="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endParaRPr lang="en-US" altLang="zh-CN" b="1">
                <a:latin typeface="Century Gothic" charset="0"/>
                <a:ea typeface="Gulim" charset="0"/>
                <a:cs typeface="Gulim" charset="0"/>
              </a:endParaRPr>
            </a:p>
          </p:txBody>
        </p:sp>
        <p:sp>
          <p:nvSpPr>
            <p:cNvPr id="84095" name="Rectangle 1151"/>
            <p:cNvSpPr>
              <a:spLocks noChangeArrowheads="1"/>
            </p:cNvSpPr>
            <p:nvPr/>
          </p:nvSpPr>
          <p:spPr bwMode="auto">
            <a:xfrm>
              <a:off x="3657" y="1145"/>
              <a:ext cx="344" cy="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endParaRPr lang="zh-CN" altLang="en-US" b="1">
                <a:latin typeface="宋体" charset="0"/>
                <a:ea typeface="宋体" charset="0"/>
                <a:cs typeface="宋体" charset="0"/>
              </a:endParaRPr>
            </a:p>
          </p:txBody>
        </p:sp>
      </p:grpSp>
      <p:sp>
        <p:nvSpPr>
          <p:cNvPr id="84096" name="Text Box 1152"/>
          <p:cNvSpPr txBox="1">
            <a:spLocks noChangeArrowheads="1"/>
          </p:cNvSpPr>
          <p:nvPr/>
        </p:nvSpPr>
        <p:spPr bwMode="auto">
          <a:xfrm>
            <a:off x="620713" y="951230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3" name="Rectangle 7"/>
          <p:cNvSpPr>
            <a:spLocks noGrp="1" noChangeArrowheads="1"/>
          </p:cNvSpPr>
          <p:nvPr>
            <p:ph type="body" sz="half" idx="2"/>
          </p:nvPr>
        </p:nvSpPr>
        <p:spPr>
          <a:xfrm>
            <a:off x="5230813" y="428625"/>
            <a:ext cx="1366837" cy="8893175"/>
          </a:xfrm>
        </p:spPr>
        <p:txBody>
          <a:bodyPr/>
          <a:lstStyle/>
          <a:p>
            <a:pPr algn="ctr" eaLnBrk="1" hangingPunct="1">
              <a:buFontTx/>
              <a:buNone/>
              <a:defRPr/>
            </a:pPr>
            <a:r>
              <a:rPr lang="zh-CN" altLang="en-US" sz="1400" b="1" i="1" smtClean="0">
                <a:ea typeface="宋体" charset="0"/>
                <a:cs typeface="宋体" charset="0"/>
              </a:rPr>
              <a:t>进展点</a:t>
            </a: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r>
              <a:rPr lang="zh-CN" altLang="en-US" sz="1400" b="1" i="1" smtClean="0">
                <a:ea typeface="宋体" charset="0"/>
                <a:cs typeface="宋体" charset="0"/>
              </a:rPr>
              <a:t>目前已完成的</a:t>
            </a:r>
          </a:p>
          <a:p>
            <a:pPr algn="ctr" eaLnBrk="1" hangingPunct="1">
              <a:buFontTx/>
              <a:buNone/>
              <a:defRPr/>
            </a:pPr>
            <a:r>
              <a:rPr lang="zh-CN" altLang="en-US" sz="1400" b="1" i="1" smtClean="0">
                <a:ea typeface="宋体" charset="0"/>
                <a:cs typeface="宋体" charset="0"/>
              </a:rPr>
              <a:t>圣经档案</a:t>
            </a:r>
            <a:r>
              <a:rPr lang="en-US" altLang="zh-CN" sz="1400" b="1" i="1" smtClean="0">
                <a:ea typeface="宋体" charset="0"/>
                <a:cs typeface="宋体" charset="0"/>
              </a:rPr>
              <a:t>:</a:t>
            </a:r>
          </a:p>
        </p:txBody>
      </p:sp>
      <p:grpSp>
        <p:nvGrpSpPr>
          <p:cNvPr id="51202" name="Group 243"/>
          <p:cNvGrpSpPr>
            <a:grpSpLocks/>
          </p:cNvGrpSpPr>
          <p:nvPr/>
        </p:nvGrpSpPr>
        <p:grpSpPr bwMode="auto">
          <a:xfrm>
            <a:off x="5372100" y="2378075"/>
            <a:ext cx="1296988" cy="703263"/>
            <a:chOff x="3384" y="851"/>
            <a:chExt cx="817" cy="443"/>
          </a:xfrm>
        </p:grpSpPr>
        <p:grpSp>
          <p:nvGrpSpPr>
            <p:cNvPr id="51292" name="Group 244"/>
            <p:cNvGrpSpPr>
              <a:grpSpLocks/>
            </p:cNvGrpSpPr>
            <p:nvPr/>
          </p:nvGrpSpPr>
          <p:grpSpPr bwMode="auto">
            <a:xfrm>
              <a:off x="3384" y="851"/>
              <a:ext cx="817" cy="443"/>
              <a:chOff x="3385" y="3709"/>
              <a:chExt cx="817" cy="443"/>
            </a:xfrm>
          </p:grpSpPr>
          <p:grpSp>
            <p:nvGrpSpPr>
              <p:cNvPr id="51295" name="Group 245"/>
              <p:cNvGrpSpPr>
                <a:grpSpLocks/>
              </p:cNvGrpSpPr>
              <p:nvPr/>
            </p:nvGrpSpPr>
            <p:grpSpPr bwMode="auto">
              <a:xfrm>
                <a:off x="3385" y="3709"/>
                <a:ext cx="817" cy="443"/>
                <a:chOff x="3385" y="3709"/>
                <a:chExt cx="817" cy="443"/>
              </a:xfrm>
            </p:grpSpPr>
            <p:sp>
              <p:nvSpPr>
                <p:cNvPr id="51298" name="Rectangle 246"/>
                <p:cNvSpPr>
                  <a:spLocks noChangeArrowheads="1"/>
                </p:cNvSpPr>
                <p:nvPr/>
              </p:nvSpPr>
              <p:spPr bwMode="auto">
                <a:xfrm>
                  <a:off x="3385" y="3840"/>
                  <a:ext cx="585" cy="285"/>
                </a:xfrm>
                <a:prstGeom prst="rect">
                  <a:avLst/>
                </a:prstGeom>
                <a:solidFill>
                  <a:schemeClr val="bg1"/>
                </a:solidFill>
                <a:ln w="31750">
                  <a:solidFill>
                    <a:srgbClr val="FFD34A"/>
                  </a:solidFill>
                  <a:miter lim="800000"/>
                  <a:headEnd/>
                  <a:tailEnd/>
                </a:ln>
              </p:spPr>
              <p:txBody>
                <a:bodyPr/>
                <a:lstStyle/>
                <a:p>
                  <a:endParaRPr lang="en-US"/>
                </a:p>
              </p:txBody>
            </p:sp>
            <p:sp>
              <p:nvSpPr>
                <p:cNvPr id="86263" name="Rectangle 247"/>
                <p:cNvSpPr>
                  <a:spLocks noChangeArrowheads="1"/>
                </p:cNvSpPr>
                <p:nvPr/>
              </p:nvSpPr>
              <p:spPr bwMode="auto">
                <a:xfrm>
                  <a:off x="3654" y="3734"/>
                  <a:ext cx="1"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51300" name="Rectangle 248"/>
                <p:cNvSpPr>
                  <a:spLocks noChangeArrowheads="1"/>
                </p:cNvSpPr>
                <p:nvPr/>
              </p:nvSpPr>
              <p:spPr bwMode="auto">
                <a:xfrm>
                  <a:off x="3385" y="3840"/>
                  <a:ext cx="817" cy="312"/>
                </a:xfrm>
                <a:prstGeom prst="rect">
                  <a:avLst/>
                </a:prstGeom>
                <a:solidFill>
                  <a:schemeClr val="bg1"/>
                </a:solidFill>
                <a:ln w="25400">
                  <a:solidFill>
                    <a:srgbClr val="1A0004"/>
                  </a:solidFill>
                  <a:miter lim="800000"/>
                  <a:headEnd/>
                  <a:tailEnd/>
                </a:ln>
              </p:spPr>
              <p:txBody>
                <a:bodyPr/>
                <a:lstStyle/>
                <a:p>
                  <a:endParaRPr lang="en-US"/>
                </a:p>
              </p:txBody>
            </p:sp>
            <p:sp>
              <p:nvSpPr>
                <p:cNvPr id="51301" name="AutoShape 249"/>
                <p:cNvSpPr>
                  <a:spLocks noChangeArrowheads="1"/>
                </p:cNvSpPr>
                <p:nvPr/>
              </p:nvSpPr>
              <p:spPr bwMode="auto">
                <a:xfrm>
                  <a:off x="3385" y="3709"/>
                  <a:ext cx="481" cy="405"/>
                </a:xfrm>
                <a:prstGeom prst="roundRect">
                  <a:avLst>
                    <a:gd name="adj" fmla="val 10727"/>
                  </a:avLst>
                </a:prstGeom>
                <a:solidFill>
                  <a:schemeClr val="bg1"/>
                </a:solidFill>
                <a:ln w="25400">
                  <a:solidFill>
                    <a:srgbClr val="1A0004"/>
                  </a:solidFill>
                  <a:round/>
                  <a:headEnd/>
                  <a:tailEnd/>
                </a:ln>
              </p:spPr>
              <p:txBody>
                <a:bodyPr/>
                <a:lstStyle/>
                <a:p>
                  <a:endParaRPr lang="en-US"/>
                </a:p>
              </p:txBody>
            </p:sp>
            <p:sp>
              <p:nvSpPr>
                <p:cNvPr id="51302" name="Rectangle 250"/>
                <p:cNvSpPr>
                  <a:spLocks noChangeArrowheads="1"/>
                </p:cNvSpPr>
                <p:nvPr/>
              </p:nvSpPr>
              <p:spPr bwMode="auto">
                <a:xfrm>
                  <a:off x="3396" y="3854"/>
                  <a:ext cx="585" cy="273"/>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86267" name="Rectangle 251"/>
                <p:cNvSpPr>
                  <a:spLocks noChangeArrowheads="1"/>
                </p:cNvSpPr>
                <p:nvPr/>
              </p:nvSpPr>
              <p:spPr bwMode="auto">
                <a:xfrm>
                  <a:off x="3475" y="3731"/>
                  <a:ext cx="224"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b="1">
                      <a:latin typeface="Helvetica" charset="0"/>
                      <a:ea typeface="宋体" charset="0"/>
                      <a:cs typeface="宋体" charset="0"/>
                    </a:rPr>
                    <a:t>约瑟</a:t>
                  </a:r>
                  <a:endParaRPr lang="zh-CN" altLang="en-US" b="1">
                    <a:effectLst>
                      <a:outerShdw blurRad="38100" dist="38100" dir="2700000" algn="tl">
                        <a:srgbClr val="DDDDDD"/>
                      </a:outerShdw>
                    </a:effectLst>
                    <a:latin typeface="Helvetica" charset="0"/>
                    <a:ea typeface="宋体" charset="0"/>
                    <a:cs typeface="宋体" charset="0"/>
                  </a:endParaRPr>
                </a:p>
              </p:txBody>
            </p:sp>
            <p:sp>
              <p:nvSpPr>
                <p:cNvPr id="51304" name="Line 252"/>
                <p:cNvSpPr>
                  <a:spLocks noChangeShapeType="1"/>
                </p:cNvSpPr>
                <p:nvPr/>
              </p:nvSpPr>
              <p:spPr bwMode="auto">
                <a:xfrm>
                  <a:off x="3862" y="3835"/>
                  <a:ext cx="256" cy="1"/>
                </a:xfrm>
                <a:prstGeom prst="line">
                  <a:avLst/>
                </a:prstGeom>
                <a:noFill/>
                <a:ln w="2540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96" name="Line 253"/>
              <p:cNvSpPr>
                <a:spLocks noChangeShapeType="1"/>
              </p:cNvSpPr>
              <p:nvPr/>
            </p:nvSpPr>
            <p:spPr bwMode="auto">
              <a:xfrm>
                <a:off x="3482" y="3981"/>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97" name="Line 254"/>
              <p:cNvSpPr>
                <a:spLocks noChangeShapeType="1"/>
              </p:cNvSpPr>
              <p:nvPr/>
            </p:nvSpPr>
            <p:spPr bwMode="auto">
              <a:xfrm>
                <a:off x="3475" y="4117"/>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6271" name="Rectangle 255"/>
            <p:cNvSpPr>
              <a:spLocks noChangeArrowheads="1"/>
            </p:cNvSpPr>
            <p:nvPr/>
          </p:nvSpPr>
          <p:spPr bwMode="auto">
            <a:xfrm>
              <a:off x="3657" y="988"/>
              <a:ext cx="344" cy="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r>
                <a:rPr lang="zh-CN" altLang="en-US" sz="1000" b="1">
                  <a:latin typeface="Century Gothic" charset="0"/>
                  <a:ea typeface="宋体" charset="0"/>
                  <a:cs typeface="宋体" charset="0"/>
                </a:rPr>
                <a:t>为奴</a:t>
              </a:r>
              <a:r>
                <a:rPr lang="en-US" altLang="zh-CN" b="1">
                  <a:latin typeface="Century Gothic" charset="0"/>
                  <a:ea typeface="Gulim" charset="0"/>
                  <a:cs typeface="Gulim" charset="0"/>
                </a:rPr>
                <a:t> </a:t>
              </a:r>
            </a:p>
          </p:txBody>
        </p:sp>
        <p:sp>
          <p:nvSpPr>
            <p:cNvPr id="86272" name="Rectangle 256"/>
            <p:cNvSpPr>
              <a:spLocks noChangeArrowheads="1"/>
            </p:cNvSpPr>
            <p:nvPr/>
          </p:nvSpPr>
          <p:spPr bwMode="auto">
            <a:xfrm>
              <a:off x="3657" y="1145"/>
              <a:ext cx="344" cy="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r>
                <a:rPr lang="en-US" altLang="zh-CN" sz="1000" b="1">
                  <a:latin typeface="宋体" charset="0"/>
                  <a:ea typeface="宋体" charset="0"/>
                  <a:cs typeface="宋体" charset="0"/>
                </a:rPr>
                <a:t>430</a:t>
              </a:r>
              <a:r>
                <a:rPr lang="zh-CN" altLang="en-US" b="1">
                  <a:latin typeface="宋体" charset="0"/>
                  <a:ea typeface="宋体" charset="0"/>
                  <a:cs typeface="宋体" charset="0"/>
                </a:rPr>
                <a:t>年</a:t>
              </a:r>
            </a:p>
          </p:txBody>
        </p:sp>
      </p:grpSp>
      <p:grpSp>
        <p:nvGrpSpPr>
          <p:cNvPr id="51203" name="Group 229"/>
          <p:cNvGrpSpPr>
            <a:grpSpLocks/>
          </p:cNvGrpSpPr>
          <p:nvPr/>
        </p:nvGrpSpPr>
        <p:grpSpPr bwMode="auto">
          <a:xfrm>
            <a:off x="5372100" y="1370013"/>
            <a:ext cx="1296988" cy="703262"/>
            <a:chOff x="3384" y="851"/>
            <a:chExt cx="817" cy="443"/>
          </a:xfrm>
        </p:grpSpPr>
        <p:grpSp>
          <p:nvGrpSpPr>
            <p:cNvPr id="51279" name="Group 230"/>
            <p:cNvGrpSpPr>
              <a:grpSpLocks/>
            </p:cNvGrpSpPr>
            <p:nvPr/>
          </p:nvGrpSpPr>
          <p:grpSpPr bwMode="auto">
            <a:xfrm>
              <a:off x="3384" y="851"/>
              <a:ext cx="817" cy="443"/>
              <a:chOff x="3385" y="3709"/>
              <a:chExt cx="817" cy="443"/>
            </a:xfrm>
          </p:grpSpPr>
          <p:grpSp>
            <p:nvGrpSpPr>
              <p:cNvPr id="51282" name="Group 231"/>
              <p:cNvGrpSpPr>
                <a:grpSpLocks/>
              </p:cNvGrpSpPr>
              <p:nvPr/>
            </p:nvGrpSpPr>
            <p:grpSpPr bwMode="auto">
              <a:xfrm>
                <a:off x="3385" y="3709"/>
                <a:ext cx="817" cy="443"/>
                <a:chOff x="3385" y="3709"/>
                <a:chExt cx="817" cy="443"/>
              </a:xfrm>
            </p:grpSpPr>
            <p:sp>
              <p:nvSpPr>
                <p:cNvPr id="51285" name="Rectangle 232"/>
                <p:cNvSpPr>
                  <a:spLocks noChangeArrowheads="1"/>
                </p:cNvSpPr>
                <p:nvPr/>
              </p:nvSpPr>
              <p:spPr bwMode="auto">
                <a:xfrm>
                  <a:off x="3385" y="3840"/>
                  <a:ext cx="585" cy="285"/>
                </a:xfrm>
                <a:prstGeom prst="rect">
                  <a:avLst/>
                </a:prstGeom>
                <a:solidFill>
                  <a:schemeClr val="bg1"/>
                </a:solidFill>
                <a:ln w="31750">
                  <a:solidFill>
                    <a:srgbClr val="FFD34A"/>
                  </a:solidFill>
                  <a:miter lim="800000"/>
                  <a:headEnd/>
                  <a:tailEnd/>
                </a:ln>
              </p:spPr>
              <p:txBody>
                <a:bodyPr/>
                <a:lstStyle/>
                <a:p>
                  <a:endParaRPr lang="en-US"/>
                </a:p>
              </p:txBody>
            </p:sp>
            <p:sp>
              <p:nvSpPr>
                <p:cNvPr id="86249" name="Rectangle 233"/>
                <p:cNvSpPr>
                  <a:spLocks noChangeArrowheads="1"/>
                </p:cNvSpPr>
                <p:nvPr/>
              </p:nvSpPr>
              <p:spPr bwMode="auto">
                <a:xfrm>
                  <a:off x="3654" y="3734"/>
                  <a:ext cx="1"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51287" name="Rectangle 234"/>
                <p:cNvSpPr>
                  <a:spLocks noChangeArrowheads="1"/>
                </p:cNvSpPr>
                <p:nvPr/>
              </p:nvSpPr>
              <p:spPr bwMode="auto">
                <a:xfrm>
                  <a:off x="3385" y="3840"/>
                  <a:ext cx="817" cy="312"/>
                </a:xfrm>
                <a:prstGeom prst="rect">
                  <a:avLst/>
                </a:prstGeom>
                <a:solidFill>
                  <a:schemeClr val="bg1"/>
                </a:solidFill>
                <a:ln w="25400">
                  <a:solidFill>
                    <a:srgbClr val="1A0004"/>
                  </a:solidFill>
                  <a:miter lim="800000"/>
                  <a:headEnd/>
                  <a:tailEnd/>
                </a:ln>
              </p:spPr>
              <p:txBody>
                <a:bodyPr/>
                <a:lstStyle/>
                <a:p>
                  <a:endParaRPr lang="en-US"/>
                </a:p>
              </p:txBody>
            </p:sp>
            <p:sp>
              <p:nvSpPr>
                <p:cNvPr id="51288" name="AutoShape 235"/>
                <p:cNvSpPr>
                  <a:spLocks noChangeArrowheads="1"/>
                </p:cNvSpPr>
                <p:nvPr/>
              </p:nvSpPr>
              <p:spPr bwMode="auto">
                <a:xfrm>
                  <a:off x="3385" y="3709"/>
                  <a:ext cx="481" cy="405"/>
                </a:xfrm>
                <a:prstGeom prst="roundRect">
                  <a:avLst>
                    <a:gd name="adj" fmla="val 10727"/>
                  </a:avLst>
                </a:prstGeom>
                <a:solidFill>
                  <a:schemeClr val="bg1"/>
                </a:solidFill>
                <a:ln w="25400">
                  <a:solidFill>
                    <a:srgbClr val="1A0004"/>
                  </a:solidFill>
                  <a:round/>
                  <a:headEnd/>
                  <a:tailEnd/>
                </a:ln>
              </p:spPr>
              <p:txBody>
                <a:bodyPr/>
                <a:lstStyle/>
                <a:p>
                  <a:endParaRPr lang="en-US"/>
                </a:p>
              </p:txBody>
            </p:sp>
            <p:sp>
              <p:nvSpPr>
                <p:cNvPr id="51289" name="Rectangle 236"/>
                <p:cNvSpPr>
                  <a:spLocks noChangeArrowheads="1"/>
                </p:cNvSpPr>
                <p:nvPr/>
              </p:nvSpPr>
              <p:spPr bwMode="auto">
                <a:xfrm>
                  <a:off x="3396" y="3854"/>
                  <a:ext cx="585" cy="273"/>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86253" name="Rectangle 237"/>
                <p:cNvSpPr>
                  <a:spLocks noChangeArrowheads="1"/>
                </p:cNvSpPr>
                <p:nvPr/>
              </p:nvSpPr>
              <p:spPr bwMode="auto">
                <a:xfrm>
                  <a:off x="3475" y="3731"/>
                  <a:ext cx="224"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b="1">
                      <a:latin typeface="Helvetica" charset="0"/>
                      <a:ea typeface="宋体" charset="0"/>
                      <a:cs typeface="宋体" charset="0"/>
                    </a:rPr>
                    <a:t>约瑟</a:t>
                  </a:r>
                  <a:endParaRPr lang="zh-CN" altLang="en-US" b="1">
                    <a:effectLst>
                      <a:outerShdw blurRad="38100" dist="38100" dir="2700000" algn="tl">
                        <a:srgbClr val="DDDDDD"/>
                      </a:outerShdw>
                    </a:effectLst>
                    <a:latin typeface="Helvetica" charset="0"/>
                    <a:ea typeface="宋体" charset="0"/>
                    <a:cs typeface="宋体" charset="0"/>
                  </a:endParaRPr>
                </a:p>
              </p:txBody>
            </p:sp>
            <p:sp>
              <p:nvSpPr>
                <p:cNvPr id="51291" name="Line 238"/>
                <p:cNvSpPr>
                  <a:spLocks noChangeShapeType="1"/>
                </p:cNvSpPr>
                <p:nvPr/>
              </p:nvSpPr>
              <p:spPr bwMode="auto">
                <a:xfrm>
                  <a:off x="3862" y="3835"/>
                  <a:ext cx="256" cy="1"/>
                </a:xfrm>
                <a:prstGeom prst="line">
                  <a:avLst/>
                </a:prstGeom>
                <a:noFill/>
                <a:ln w="2540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83" name="Line 239"/>
              <p:cNvSpPr>
                <a:spLocks noChangeShapeType="1"/>
              </p:cNvSpPr>
              <p:nvPr/>
            </p:nvSpPr>
            <p:spPr bwMode="auto">
              <a:xfrm>
                <a:off x="3482" y="3981"/>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4" name="Line 240"/>
              <p:cNvSpPr>
                <a:spLocks noChangeShapeType="1"/>
              </p:cNvSpPr>
              <p:nvPr/>
            </p:nvSpPr>
            <p:spPr bwMode="auto">
              <a:xfrm>
                <a:off x="3475" y="4117"/>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6257" name="Rectangle 241"/>
            <p:cNvSpPr>
              <a:spLocks noChangeArrowheads="1"/>
            </p:cNvSpPr>
            <p:nvPr/>
          </p:nvSpPr>
          <p:spPr bwMode="auto">
            <a:xfrm>
              <a:off x="3657" y="988"/>
              <a:ext cx="344" cy="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r>
                <a:rPr lang="zh-CN" altLang="en-US" sz="1000" b="1">
                  <a:latin typeface="Century Gothic" charset="0"/>
                  <a:ea typeface="宋体" charset="0"/>
                  <a:cs typeface="宋体" charset="0"/>
                </a:rPr>
                <a:t>为奴</a:t>
              </a:r>
              <a:r>
                <a:rPr lang="en-US" altLang="zh-CN" b="1">
                  <a:latin typeface="Century Gothic" charset="0"/>
                  <a:ea typeface="Gulim" charset="0"/>
                  <a:cs typeface="Gulim" charset="0"/>
                </a:rPr>
                <a:t> </a:t>
              </a:r>
            </a:p>
          </p:txBody>
        </p:sp>
        <p:sp>
          <p:nvSpPr>
            <p:cNvPr id="86258" name="Rectangle 242"/>
            <p:cNvSpPr>
              <a:spLocks noChangeArrowheads="1"/>
            </p:cNvSpPr>
            <p:nvPr/>
          </p:nvSpPr>
          <p:spPr bwMode="auto">
            <a:xfrm>
              <a:off x="3657" y="1145"/>
              <a:ext cx="344" cy="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endParaRPr lang="zh-CN" altLang="en-US" b="1">
                <a:latin typeface="宋体" charset="0"/>
                <a:ea typeface="宋体" charset="0"/>
                <a:cs typeface="宋体" charset="0"/>
              </a:endParaRPr>
            </a:p>
          </p:txBody>
        </p:sp>
      </p:grpSp>
      <p:sp>
        <p:nvSpPr>
          <p:cNvPr id="86018" name="Rectangle 2"/>
          <p:cNvSpPr>
            <a:spLocks noChangeArrowheads="1"/>
          </p:cNvSpPr>
          <p:nvPr/>
        </p:nvSpPr>
        <p:spPr bwMode="auto">
          <a:xfrm>
            <a:off x="476250" y="2597150"/>
            <a:ext cx="4679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ea typeface="宋体" charset="0"/>
                <a:cs typeface="宋体" charset="0"/>
              </a:rPr>
              <a:t>        </a:t>
            </a:r>
          </a:p>
        </p:txBody>
      </p:sp>
      <p:sp>
        <p:nvSpPr>
          <p:cNvPr id="86019"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6020"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6021"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6022"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25</a:t>
            </a:r>
          </a:p>
        </p:txBody>
      </p:sp>
      <p:sp>
        <p:nvSpPr>
          <p:cNvPr id="86024"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6025"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6026" name="Line 10"/>
          <p:cNvSpPr>
            <a:spLocks noChangeShapeType="1"/>
          </p:cNvSpPr>
          <p:nvPr/>
        </p:nvSpPr>
        <p:spPr bwMode="auto">
          <a:xfrm>
            <a:off x="2492375" y="635635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6027" name="Line 11"/>
          <p:cNvSpPr>
            <a:spLocks noChangeShapeType="1"/>
          </p:cNvSpPr>
          <p:nvPr/>
        </p:nvSpPr>
        <p:spPr bwMode="auto">
          <a:xfrm flipV="1">
            <a:off x="547688" y="3771900"/>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7" tIns="48513" rIns="97027" bIns="48513">
            <a:spAutoFit/>
          </a:bodyPr>
          <a:lstStyle/>
          <a:p>
            <a:pPr>
              <a:defRPr/>
            </a:pPr>
            <a:endParaRPr lang="en-US">
              <a:cs typeface="Arial" charset="0"/>
            </a:endParaRPr>
          </a:p>
        </p:txBody>
      </p:sp>
      <p:sp>
        <p:nvSpPr>
          <p:cNvPr id="86064" name="Line 48"/>
          <p:cNvSpPr>
            <a:spLocks noChangeShapeType="1"/>
          </p:cNvSpPr>
          <p:nvPr/>
        </p:nvSpPr>
        <p:spPr bwMode="auto">
          <a:xfrm flipV="1">
            <a:off x="914400" y="3584575"/>
            <a:ext cx="39608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6066" name="Rectangle 50"/>
          <p:cNvSpPr>
            <a:spLocks noChangeArrowheads="1"/>
          </p:cNvSpPr>
          <p:nvPr/>
        </p:nvSpPr>
        <p:spPr bwMode="auto">
          <a:xfrm>
            <a:off x="2444750" y="5226050"/>
            <a:ext cx="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86074" name="Rectangle 58"/>
          <p:cNvSpPr>
            <a:spLocks noChangeArrowheads="1"/>
          </p:cNvSpPr>
          <p:nvPr/>
        </p:nvSpPr>
        <p:spPr bwMode="auto">
          <a:xfrm>
            <a:off x="1916113" y="5548313"/>
            <a:ext cx="3265487"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lgn="just">
              <a:tabLst>
                <a:tab pos="228600" algn="l"/>
              </a:tabLst>
              <a:defRPr/>
            </a:pPr>
            <a:r>
              <a:rPr lang="zh-CN" altLang="en-US" sz="1400">
                <a:ea typeface="宋体" charset="0"/>
                <a:cs typeface="宋体" charset="0"/>
              </a:rPr>
              <a:t>这是我们对宇宙、地球和人类起初与造物主间圣洁的关系的最早的认识。许多</a:t>
            </a:r>
            <a:r>
              <a:rPr lang="zh-CN" altLang="en-US" sz="1400" b="1">
                <a:ea typeface="黑体" charset="0"/>
                <a:cs typeface="黑体" charset="0"/>
              </a:rPr>
              <a:t>“首次”</a:t>
            </a:r>
            <a:r>
              <a:rPr lang="zh-CN" altLang="en-US" sz="1400">
                <a:ea typeface="宋体" charset="0"/>
                <a:cs typeface="宋体" charset="0"/>
              </a:rPr>
              <a:t>的记载叙述了人类“达不到神的心意”的犯罪悲剧。</a:t>
            </a:r>
          </a:p>
          <a:p>
            <a:pPr indent="304800" algn="just">
              <a:tabLst>
                <a:tab pos="228600" algn="l"/>
              </a:tabLst>
              <a:defRPr/>
            </a:pPr>
            <a:endParaRPr lang="zh-CN" altLang="en-US" sz="1400">
              <a:ea typeface="宋体" charset="0"/>
              <a:cs typeface="宋体" charset="0"/>
            </a:endParaRPr>
          </a:p>
          <a:p>
            <a:pPr indent="304800">
              <a:tabLst>
                <a:tab pos="228600" algn="l"/>
              </a:tabLst>
              <a:defRPr/>
            </a:pPr>
            <a:r>
              <a:rPr lang="zh-CN" altLang="en-US" sz="1400">
                <a:ea typeface="宋体" charset="0"/>
                <a:cs typeface="宋体" charset="0"/>
              </a:rPr>
              <a:t>然后紧接着的是</a:t>
            </a:r>
            <a:r>
              <a:rPr lang="zh-CN" altLang="en-US" sz="1400" b="1">
                <a:ea typeface="黑体" charset="0"/>
                <a:cs typeface="黑体" charset="0"/>
              </a:rPr>
              <a:t>4个人物</a:t>
            </a:r>
            <a:r>
              <a:rPr lang="zh-CN" altLang="en-US" sz="1400">
                <a:ea typeface="宋体" charset="0"/>
                <a:cs typeface="宋体" charset="0"/>
              </a:rPr>
              <a:t>档案夹，先从“神的朋友”开始。</a:t>
            </a:r>
          </a:p>
          <a:p>
            <a:pPr indent="304800">
              <a:tabLst>
                <a:tab pos="228600" algn="l"/>
              </a:tabLst>
              <a:defRPr/>
            </a:pPr>
            <a:endParaRPr lang="zh-CN" altLang="en-US" sz="1400">
              <a:ea typeface="宋体" charset="0"/>
              <a:cs typeface="宋体" charset="0"/>
            </a:endParaRPr>
          </a:p>
          <a:p>
            <a:pPr indent="304800">
              <a:tabLst>
                <a:tab pos="228600" algn="l"/>
              </a:tabLst>
              <a:defRPr/>
            </a:pPr>
            <a:r>
              <a:rPr lang="zh-CN" altLang="en-US" sz="1400">
                <a:ea typeface="宋体" charset="0"/>
                <a:cs typeface="宋体" charset="0"/>
              </a:rPr>
              <a:t>神呼召</a:t>
            </a:r>
            <a:r>
              <a:rPr lang="zh-CN" altLang="en-US" sz="1400" b="1">
                <a:ea typeface="黑体" charset="0"/>
                <a:cs typeface="黑体" charset="0"/>
              </a:rPr>
              <a:t>亚伯拉罕</a:t>
            </a:r>
            <a:r>
              <a:rPr lang="zh-CN" altLang="en-US" sz="1400">
                <a:ea typeface="宋体" charset="0"/>
                <a:cs typeface="宋体" charset="0"/>
              </a:rPr>
              <a:t>离开迦勒底的</a:t>
            </a:r>
            <a:r>
              <a:rPr lang="zh-CN" altLang="en-US" sz="1400" b="1">
                <a:ea typeface="黑体" charset="0"/>
                <a:cs typeface="黑体" charset="0"/>
              </a:rPr>
              <a:t>吾珥</a:t>
            </a:r>
            <a:r>
              <a:rPr lang="zh-CN" altLang="en-US" sz="1400">
                <a:ea typeface="宋体" charset="0"/>
                <a:cs typeface="宋体" charset="0"/>
              </a:rPr>
              <a:t>，并无条件地应许</a:t>
            </a:r>
            <a:r>
              <a:rPr lang="zh-CN" altLang="en-US" sz="1400" b="1">
                <a:ea typeface="黑体" charset="0"/>
                <a:cs typeface="黑体" charset="0"/>
              </a:rPr>
              <a:t>亚伯拉罕</a:t>
            </a:r>
            <a:r>
              <a:rPr lang="zh-CN" altLang="en-US" sz="1400">
                <a:ea typeface="宋体" charset="0"/>
                <a:cs typeface="宋体" charset="0"/>
              </a:rPr>
              <a:t>一块</a:t>
            </a:r>
            <a:r>
              <a:rPr lang="zh-CN" altLang="en-US" sz="1400" b="1">
                <a:ea typeface="黑体" charset="0"/>
                <a:cs typeface="黑体" charset="0"/>
              </a:rPr>
              <a:t>土地</a:t>
            </a:r>
            <a:r>
              <a:rPr lang="zh-CN" altLang="en-US" sz="1400">
                <a:ea typeface="宋体" charset="0"/>
                <a:cs typeface="宋体" charset="0"/>
              </a:rPr>
              <a:t>、一个</a:t>
            </a:r>
            <a:r>
              <a:rPr lang="zh-CN" altLang="en-US" sz="1400" b="1">
                <a:ea typeface="黑体" charset="0"/>
                <a:cs typeface="黑体" charset="0"/>
              </a:rPr>
              <a:t>后裔</a:t>
            </a:r>
            <a:r>
              <a:rPr lang="zh-CN" altLang="en-US" sz="1400">
                <a:ea typeface="宋体" charset="0"/>
                <a:cs typeface="宋体" charset="0"/>
              </a:rPr>
              <a:t>与一个</a:t>
            </a:r>
            <a:r>
              <a:rPr lang="zh-CN" altLang="en-US" sz="1400" b="1">
                <a:ea typeface="黑体" charset="0"/>
                <a:cs typeface="黑体" charset="0"/>
              </a:rPr>
              <a:t>祝福</a:t>
            </a:r>
            <a:r>
              <a:rPr lang="zh-CN" altLang="en-US" sz="1400">
                <a:ea typeface="宋体" charset="0"/>
                <a:cs typeface="宋体" charset="0"/>
              </a:rPr>
              <a:t>：就是</a:t>
            </a:r>
            <a:r>
              <a:rPr lang="zh-CN" altLang="en-US" sz="1400" b="1">
                <a:ea typeface="黑体" charset="0"/>
                <a:cs typeface="黑体" charset="0"/>
              </a:rPr>
              <a:t>亚伯拉罕之约</a:t>
            </a:r>
            <a:r>
              <a:rPr lang="zh-CN" altLang="en-US" sz="1400">
                <a:ea typeface="宋体" charset="0"/>
                <a:cs typeface="宋体" charset="0"/>
              </a:rPr>
              <a:t>。</a:t>
            </a:r>
            <a:r>
              <a:rPr lang="zh-CN" altLang="en-US" sz="1400" b="1">
                <a:ea typeface="黑体" charset="0"/>
                <a:cs typeface="黑体" charset="0"/>
              </a:rPr>
              <a:t>亚伯拉罕</a:t>
            </a:r>
            <a:r>
              <a:rPr lang="zh-CN" altLang="en-US" sz="1400">
                <a:ea typeface="宋体" charset="0"/>
                <a:cs typeface="宋体" charset="0"/>
              </a:rPr>
              <a:t>有两个儿子：</a:t>
            </a:r>
            <a:r>
              <a:rPr lang="zh-CN" altLang="en-US" sz="1400" b="1">
                <a:ea typeface="黑体" charset="0"/>
                <a:cs typeface="黑体" charset="0"/>
              </a:rPr>
              <a:t>以实玛利</a:t>
            </a:r>
            <a:r>
              <a:rPr lang="zh-CN" altLang="en-US" sz="1400">
                <a:ea typeface="宋体" charset="0"/>
                <a:cs typeface="宋体" charset="0"/>
              </a:rPr>
              <a:t>和</a:t>
            </a:r>
            <a:r>
              <a:rPr lang="zh-CN" altLang="en-US" sz="1400" b="1">
                <a:ea typeface="黑体" charset="0"/>
                <a:cs typeface="黑体" charset="0"/>
              </a:rPr>
              <a:t>以撒</a:t>
            </a:r>
            <a:r>
              <a:rPr lang="zh-CN" altLang="en-US" sz="1400">
                <a:ea typeface="宋体" charset="0"/>
                <a:cs typeface="宋体" charset="0"/>
              </a:rPr>
              <a:t>（</a:t>
            </a:r>
            <a:r>
              <a:rPr lang="zh-CN" altLang="en-US" sz="1400" b="1">
                <a:ea typeface="黑体" charset="0"/>
                <a:cs typeface="黑体" charset="0"/>
              </a:rPr>
              <a:t>以</a:t>
            </a:r>
            <a:r>
              <a:rPr lang="zh-CN" altLang="en-US" sz="1400">
                <a:ea typeface="宋体" charset="0"/>
                <a:cs typeface="宋体" charset="0"/>
              </a:rPr>
              <a:t>─</a:t>
            </a:r>
            <a:r>
              <a:rPr lang="zh-CN" altLang="en-US" sz="1400" b="1">
                <a:ea typeface="黑体" charset="0"/>
                <a:cs typeface="黑体" charset="0"/>
              </a:rPr>
              <a:t>以</a:t>
            </a:r>
            <a:r>
              <a:rPr lang="zh-CN" altLang="en-US" sz="1400">
                <a:ea typeface="宋体" charset="0"/>
                <a:cs typeface="宋体" charset="0"/>
              </a:rPr>
              <a:t>）</a:t>
            </a:r>
            <a:r>
              <a:rPr lang="zh-CN" altLang="en-US" sz="1400" b="1">
                <a:ea typeface="宋体" charset="0"/>
                <a:cs typeface="宋体" charset="0"/>
              </a:rPr>
              <a:t>；</a:t>
            </a:r>
            <a:r>
              <a:rPr lang="zh-CN" altLang="en-US" sz="1400" b="1">
                <a:ea typeface="黑体" charset="0"/>
                <a:cs typeface="黑体" charset="0"/>
              </a:rPr>
              <a:t>以撒</a:t>
            </a:r>
            <a:r>
              <a:rPr lang="zh-CN" altLang="en-US" sz="1400">
                <a:ea typeface="宋体" charset="0"/>
                <a:cs typeface="宋体" charset="0"/>
              </a:rPr>
              <a:t>有两个儿子，</a:t>
            </a:r>
            <a:r>
              <a:rPr lang="zh-CN" altLang="en-US" sz="1400" b="1">
                <a:ea typeface="黑体" charset="0"/>
                <a:cs typeface="黑体" charset="0"/>
              </a:rPr>
              <a:t>雅各</a:t>
            </a:r>
            <a:r>
              <a:rPr lang="zh-CN" altLang="en-US" sz="1400">
                <a:ea typeface="宋体" charset="0"/>
                <a:cs typeface="宋体" charset="0"/>
              </a:rPr>
              <a:t>和</a:t>
            </a:r>
            <a:r>
              <a:rPr lang="zh-CN" altLang="en-US" sz="1400" b="1">
                <a:ea typeface="黑体" charset="0"/>
                <a:cs typeface="黑体" charset="0"/>
              </a:rPr>
              <a:t>以扫</a:t>
            </a:r>
            <a:r>
              <a:rPr lang="zh-CN" altLang="en-US" sz="1400">
                <a:ea typeface="宋体" charset="0"/>
                <a:cs typeface="宋体" charset="0"/>
              </a:rPr>
              <a:t>（</a:t>
            </a:r>
            <a:r>
              <a:rPr lang="zh-CN" altLang="en-US" sz="1400" b="1">
                <a:ea typeface="黑体" charset="0"/>
                <a:cs typeface="黑体" charset="0"/>
              </a:rPr>
              <a:t>雅 </a:t>
            </a:r>
            <a:r>
              <a:rPr lang="zh-CN" altLang="en-US" sz="1400">
                <a:ea typeface="宋体" charset="0"/>
                <a:cs typeface="宋体" charset="0"/>
              </a:rPr>
              <a:t>─</a:t>
            </a:r>
            <a:r>
              <a:rPr lang="zh-CN" altLang="en-US" sz="1400" b="1">
                <a:ea typeface="黑体" charset="0"/>
                <a:cs typeface="黑体" charset="0"/>
              </a:rPr>
              <a:t>以</a:t>
            </a:r>
            <a:r>
              <a:rPr lang="zh-CN" altLang="en-US" sz="1400">
                <a:ea typeface="宋体" charset="0"/>
                <a:cs typeface="宋体" charset="0"/>
              </a:rPr>
              <a:t>）；</a:t>
            </a:r>
            <a:r>
              <a:rPr lang="zh-CN" altLang="en-US" sz="1400" b="1">
                <a:ea typeface="黑体" charset="0"/>
                <a:cs typeface="黑体" charset="0"/>
              </a:rPr>
              <a:t>雅各</a:t>
            </a:r>
            <a:r>
              <a:rPr lang="zh-CN" altLang="en-US" sz="1400">
                <a:ea typeface="宋体" charset="0"/>
                <a:cs typeface="宋体" charset="0"/>
              </a:rPr>
              <a:t>有</a:t>
            </a:r>
            <a:r>
              <a:rPr lang="zh-CN" altLang="en-US" sz="1400" b="1">
                <a:ea typeface="黑体" charset="0"/>
                <a:cs typeface="黑体" charset="0"/>
              </a:rPr>
              <a:t>12个儿子</a:t>
            </a:r>
            <a:r>
              <a:rPr lang="en-US" altLang="zh-CN" sz="1400">
                <a:latin typeface="宋体" charset="0"/>
                <a:ea typeface="宋体" charset="0"/>
                <a:cs typeface="宋体" charset="0"/>
              </a:rPr>
              <a:t>……</a:t>
            </a:r>
            <a:r>
              <a:rPr lang="zh-CN" altLang="en-US" sz="1400">
                <a:latin typeface="宋体" charset="0"/>
                <a:ea typeface="宋体" charset="0"/>
                <a:cs typeface="宋体" charset="0"/>
              </a:rPr>
              <a:t> </a:t>
            </a:r>
            <a:endParaRPr lang="en-US" altLang="zh-CN" sz="1400">
              <a:latin typeface="宋体" charset="0"/>
              <a:ea typeface="宋体" charset="0"/>
              <a:cs typeface="宋体" charset="0"/>
            </a:endParaRPr>
          </a:p>
        </p:txBody>
      </p:sp>
      <p:sp>
        <p:nvSpPr>
          <p:cNvPr id="86076" name="Rectangle 60"/>
          <p:cNvSpPr>
            <a:spLocks noChangeArrowheads="1"/>
          </p:cNvSpPr>
          <p:nvPr/>
        </p:nvSpPr>
        <p:spPr bwMode="auto">
          <a:xfrm>
            <a:off x="609600" y="533400"/>
            <a:ext cx="4565650"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sz="1400">
                <a:ea typeface="宋体" charset="0"/>
                <a:cs typeface="宋体" charset="0"/>
              </a:rPr>
              <a:t>       有相当一段时间，他们受到埃及百姓和政府的善待，毕竟他们是埃及人所尊敬的宰相的家属。</a:t>
            </a:r>
          </a:p>
          <a:p>
            <a:pPr>
              <a:defRPr/>
            </a:pPr>
            <a:endParaRPr lang="zh-CN" altLang="en-US" sz="1400">
              <a:ea typeface="宋体" charset="0"/>
              <a:cs typeface="宋体" charset="0"/>
            </a:endParaRPr>
          </a:p>
          <a:p>
            <a:pPr>
              <a:defRPr/>
            </a:pPr>
            <a:r>
              <a:rPr lang="zh-CN" altLang="en-US" sz="1400">
                <a:ea typeface="宋体" charset="0"/>
                <a:cs typeface="宋体" charset="0"/>
              </a:rPr>
              <a:t>        随着时间的推移，埃及新的法老王对这些外来的希伯来人（ 或称以色列人）的态度转变了。</a:t>
            </a:r>
            <a:r>
              <a:rPr lang="zh-CN" altLang="en-US" sz="1400" b="1">
                <a:ea typeface="黑体" charset="0"/>
                <a:cs typeface="黑体" charset="0"/>
              </a:rPr>
              <a:t>约瑟</a:t>
            </a:r>
            <a:r>
              <a:rPr lang="zh-CN" altLang="en-US" sz="1400">
                <a:ea typeface="宋体" charset="0"/>
                <a:cs typeface="宋体" charset="0"/>
              </a:rPr>
              <a:t>死后，以色列人沦为埃及人的</a:t>
            </a:r>
            <a:r>
              <a:rPr lang="zh-CN" altLang="en-US" sz="1400" b="1">
                <a:ea typeface="黑体" charset="0"/>
                <a:cs typeface="黑体" charset="0"/>
              </a:rPr>
              <a:t>奴隶</a:t>
            </a:r>
            <a:r>
              <a:rPr lang="zh-CN" altLang="en-US" sz="1400">
                <a:ea typeface="宋体" charset="0"/>
                <a:cs typeface="宋体" charset="0"/>
              </a:rPr>
              <a:t>。</a:t>
            </a:r>
            <a:r>
              <a:rPr lang="zh-CN" altLang="en-US" sz="1400" b="1">
                <a:ea typeface="黑体" charset="0"/>
                <a:cs typeface="黑体" charset="0"/>
              </a:rPr>
              <a:t>约瑟</a:t>
            </a:r>
            <a:r>
              <a:rPr lang="zh-CN" altLang="en-US" sz="1400">
                <a:ea typeface="宋体" charset="0"/>
                <a:cs typeface="宋体" charset="0"/>
              </a:rPr>
              <a:t>及其过去对埃及长时间的服事很快就被忘记了。</a:t>
            </a:r>
          </a:p>
          <a:p>
            <a:pPr>
              <a:defRPr/>
            </a:pPr>
            <a:endParaRPr lang="zh-CN" altLang="en-US" sz="1400" b="1">
              <a:ea typeface="宋体" charset="0"/>
              <a:cs typeface="宋体" charset="0"/>
            </a:endParaRPr>
          </a:p>
          <a:p>
            <a:pPr>
              <a:defRPr/>
            </a:pPr>
            <a:r>
              <a:rPr lang="zh-CN" altLang="en-US" sz="1400" b="1">
                <a:ea typeface="宋体" charset="0"/>
                <a:cs typeface="宋体" charset="0"/>
              </a:rPr>
              <a:t>       </a:t>
            </a:r>
            <a:r>
              <a:rPr lang="zh-CN" altLang="en-US" sz="1400" b="1">
                <a:ea typeface="黑体" charset="0"/>
                <a:cs typeface="黑体" charset="0"/>
              </a:rPr>
              <a:t>以色列人</a:t>
            </a:r>
            <a:r>
              <a:rPr lang="zh-CN" altLang="en-US" sz="1400">
                <a:ea typeface="宋体" charset="0"/>
                <a:cs typeface="宋体" charset="0"/>
              </a:rPr>
              <a:t>在埃及生活了约</a:t>
            </a:r>
            <a:r>
              <a:rPr lang="zh-CN" altLang="en-US" sz="1400" b="1">
                <a:ea typeface="黑体" charset="0"/>
                <a:cs typeface="黑体" charset="0"/>
              </a:rPr>
              <a:t>430年</a:t>
            </a:r>
            <a:r>
              <a:rPr lang="zh-CN" altLang="en-US" sz="1400">
                <a:ea typeface="宋体" charset="0"/>
                <a:cs typeface="宋体" charset="0"/>
              </a:rPr>
              <a:t>，其中相当长的一段时间是在作为埃及人的奴隶的痛苦当中度过的。以色列人繁衍得很快，不久就成为他们埃及主人很大的社会与人口问题。</a:t>
            </a:r>
          </a:p>
        </p:txBody>
      </p:sp>
      <p:sp>
        <p:nvSpPr>
          <p:cNvPr id="86097" name="Rectangle 81"/>
          <p:cNvSpPr>
            <a:spLocks noChangeArrowheads="1"/>
          </p:cNvSpPr>
          <p:nvPr/>
        </p:nvSpPr>
        <p:spPr bwMode="auto">
          <a:xfrm>
            <a:off x="1844675" y="4105275"/>
            <a:ext cx="3336925"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tabLst>
                <a:tab pos="228600" algn="l"/>
              </a:tabLst>
              <a:defRPr/>
            </a:pPr>
            <a:r>
              <a:rPr lang="zh-CN" altLang="en-US" sz="1400">
                <a:ea typeface="宋体" charset="0"/>
                <a:cs typeface="宋体" charset="0"/>
              </a:rPr>
              <a:t>让我们花点时间对目前所有的</a:t>
            </a:r>
            <a:r>
              <a:rPr lang="zh-CN" altLang="en-US" sz="1400" b="1">
                <a:ea typeface="黑体" charset="0"/>
                <a:cs typeface="黑体" charset="0"/>
              </a:rPr>
              <a:t>圣经档案夹</a:t>
            </a:r>
            <a:r>
              <a:rPr lang="zh-CN" altLang="en-US" sz="1400">
                <a:ea typeface="宋体" charset="0"/>
                <a:cs typeface="宋体" charset="0"/>
              </a:rPr>
              <a:t>中</a:t>
            </a:r>
            <a:r>
              <a:rPr lang="zh-CN" altLang="en-US" sz="1400" b="1">
                <a:ea typeface="黑体" charset="0"/>
                <a:cs typeface="黑体" charset="0"/>
              </a:rPr>
              <a:t>年代综览</a:t>
            </a:r>
            <a:r>
              <a:rPr lang="zh-CN" altLang="en-US" sz="1400">
                <a:ea typeface="宋体" charset="0"/>
                <a:cs typeface="宋体" charset="0"/>
              </a:rPr>
              <a:t>的进展作一个复习。</a:t>
            </a:r>
          </a:p>
          <a:p>
            <a:pPr>
              <a:tabLst>
                <a:tab pos="228600" algn="l"/>
              </a:tabLst>
              <a:defRPr/>
            </a:pPr>
            <a:r>
              <a:rPr lang="zh-CN" altLang="en-US" sz="1400">
                <a:ea typeface="宋体" charset="0"/>
                <a:cs typeface="宋体" charset="0"/>
              </a:rPr>
              <a:t>这是一个简单的复习，试着要将你脑海中已存在的</a:t>
            </a:r>
            <a:r>
              <a:rPr lang="zh-CN" altLang="en-US" sz="1400" b="1">
                <a:ea typeface="黑体" charset="0"/>
                <a:cs typeface="黑体" charset="0"/>
              </a:rPr>
              <a:t>圣经档案</a:t>
            </a:r>
            <a:r>
              <a:rPr lang="zh-CN" altLang="en-US" sz="1400">
                <a:ea typeface="宋体" charset="0"/>
                <a:cs typeface="宋体" charset="0"/>
              </a:rPr>
              <a:t>的空白处添上细节。</a:t>
            </a:r>
          </a:p>
        </p:txBody>
      </p:sp>
      <p:grpSp>
        <p:nvGrpSpPr>
          <p:cNvPr id="51218" name="Group 228"/>
          <p:cNvGrpSpPr>
            <a:grpSpLocks/>
          </p:cNvGrpSpPr>
          <p:nvPr/>
        </p:nvGrpSpPr>
        <p:grpSpPr bwMode="auto">
          <a:xfrm>
            <a:off x="5646738" y="8696325"/>
            <a:ext cx="590550" cy="673100"/>
            <a:chOff x="3521" y="5478"/>
            <a:chExt cx="372" cy="424"/>
          </a:xfrm>
        </p:grpSpPr>
        <p:pic>
          <p:nvPicPr>
            <p:cNvPr id="51277" name="Picture 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 y="5478"/>
              <a:ext cx="372"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8" name="Rectangle 91"/>
            <p:cNvSpPr>
              <a:spLocks noChangeArrowheads="1"/>
            </p:cNvSpPr>
            <p:nvPr/>
          </p:nvSpPr>
          <p:spPr bwMode="auto">
            <a:xfrm>
              <a:off x="3566" y="5577"/>
              <a:ext cx="273" cy="1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400" b="1">
                  <a:latin typeface="Century Gothic" charset="0"/>
                  <a:ea typeface="宋体" charset="0"/>
                  <a:cs typeface="宋体" charset="0"/>
                </a:rPr>
                <a:t>亚约</a:t>
              </a:r>
            </a:p>
          </p:txBody>
        </p:sp>
      </p:grpSp>
      <p:sp>
        <p:nvSpPr>
          <p:cNvPr id="86114" name="Rectangle 98"/>
          <p:cNvSpPr>
            <a:spLocks noChangeArrowheads="1"/>
          </p:cNvSpPr>
          <p:nvPr/>
        </p:nvSpPr>
        <p:spPr bwMode="auto">
          <a:xfrm flipH="1">
            <a:off x="5229225" y="895350"/>
            <a:ext cx="1368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i="1">
                <a:ea typeface="宋体" charset="0"/>
                <a:cs typeface="宋体" charset="0"/>
              </a:rPr>
              <a:t>一族变成了一国</a:t>
            </a:r>
            <a:endParaRPr lang="en-US" altLang="zh-CN" i="1">
              <a:ea typeface="宋体" charset="0"/>
              <a:cs typeface="宋体" charset="0"/>
            </a:endParaRPr>
          </a:p>
        </p:txBody>
      </p:sp>
      <p:grpSp>
        <p:nvGrpSpPr>
          <p:cNvPr id="51220" name="Group 227"/>
          <p:cNvGrpSpPr>
            <a:grpSpLocks/>
          </p:cNvGrpSpPr>
          <p:nvPr/>
        </p:nvGrpSpPr>
        <p:grpSpPr bwMode="auto">
          <a:xfrm>
            <a:off x="5300663" y="3686175"/>
            <a:ext cx="1368425" cy="546100"/>
            <a:chOff x="3339" y="2137"/>
            <a:chExt cx="862" cy="344"/>
          </a:xfrm>
        </p:grpSpPr>
        <p:sp>
          <p:nvSpPr>
            <p:cNvPr id="86132" name="Rectangle 116"/>
            <p:cNvSpPr>
              <a:spLocks noChangeArrowheads="1"/>
            </p:cNvSpPr>
            <p:nvPr/>
          </p:nvSpPr>
          <p:spPr bwMode="auto">
            <a:xfrm flipH="1">
              <a:off x="3339" y="2209"/>
              <a:ext cx="86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sz="1800" b="1">
                  <a:ea typeface="宋体" charset="0"/>
                  <a:cs typeface="宋体" charset="0"/>
                </a:rPr>
                <a:t>     复习</a:t>
              </a:r>
            </a:p>
          </p:txBody>
        </p:sp>
        <p:sp>
          <p:nvSpPr>
            <p:cNvPr id="86133" name="Rectangle 117"/>
            <p:cNvSpPr>
              <a:spLocks noChangeArrowheads="1"/>
            </p:cNvSpPr>
            <p:nvPr/>
          </p:nvSpPr>
          <p:spPr bwMode="auto">
            <a:xfrm>
              <a:off x="3475" y="2186"/>
              <a:ext cx="545" cy="2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6134" name="Rectangle 118"/>
            <p:cNvSpPr>
              <a:spLocks noChangeArrowheads="1"/>
            </p:cNvSpPr>
            <p:nvPr/>
          </p:nvSpPr>
          <p:spPr bwMode="auto">
            <a:xfrm>
              <a:off x="3384" y="2137"/>
              <a:ext cx="726" cy="344"/>
            </a:xfrm>
            <a:prstGeom prst="rect">
              <a:avLst/>
            </a:prstGeom>
            <a:noFill/>
            <a:ln w="444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grpSp>
        <p:nvGrpSpPr>
          <p:cNvPr id="51221" name="Group 158"/>
          <p:cNvGrpSpPr>
            <a:grpSpLocks/>
          </p:cNvGrpSpPr>
          <p:nvPr/>
        </p:nvGrpSpPr>
        <p:grpSpPr bwMode="auto">
          <a:xfrm>
            <a:off x="260350" y="7197725"/>
            <a:ext cx="1676400" cy="779463"/>
            <a:chOff x="164" y="4534"/>
            <a:chExt cx="1056" cy="491"/>
          </a:xfrm>
        </p:grpSpPr>
        <p:grpSp>
          <p:nvGrpSpPr>
            <p:cNvPr id="51266" name="Group 157"/>
            <p:cNvGrpSpPr>
              <a:grpSpLocks/>
            </p:cNvGrpSpPr>
            <p:nvPr/>
          </p:nvGrpSpPr>
          <p:grpSpPr bwMode="auto">
            <a:xfrm>
              <a:off x="164" y="4534"/>
              <a:ext cx="1056" cy="491"/>
              <a:chOff x="164" y="4534"/>
              <a:chExt cx="1056" cy="491"/>
            </a:xfrm>
          </p:grpSpPr>
          <p:sp>
            <p:nvSpPr>
              <p:cNvPr id="51268" name="Rectangle 139"/>
              <p:cNvSpPr>
                <a:spLocks noChangeArrowheads="1"/>
              </p:cNvSpPr>
              <p:nvPr/>
            </p:nvSpPr>
            <p:spPr bwMode="auto">
              <a:xfrm>
                <a:off x="164" y="4679"/>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86156" name="Rectangle 140"/>
              <p:cNvSpPr>
                <a:spLocks noChangeArrowheads="1"/>
              </p:cNvSpPr>
              <p:nvPr/>
            </p:nvSpPr>
            <p:spPr bwMode="auto">
              <a:xfrm>
                <a:off x="512" y="4562"/>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51270" name="Rectangle 141"/>
              <p:cNvSpPr>
                <a:spLocks noChangeArrowheads="1"/>
              </p:cNvSpPr>
              <p:nvPr/>
            </p:nvSpPr>
            <p:spPr bwMode="auto">
              <a:xfrm>
                <a:off x="164" y="4679"/>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51271" name="AutoShape 142"/>
              <p:cNvSpPr>
                <a:spLocks noChangeArrowheads="1"/>
              </p:cNvSpPr>
              <p:nvPr/>
            </p:nvSpPr>
            <p:spPr bwMode="auto">
              <a:xfrm>
                <a:off x="164" y="4534"/>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51272" name="Rectangle 143"/>
              <p:cNvSpPr>
                <a:spLocks noChangeArrowheads="1"/>
              </p:cNvSpPr>
              <p:nvPr/>
            </p:nvSpPr>
            <p:spPr bwMode="auto">
              <a:xfrm>
                <a:off x="178" y="4695"/>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86160" name="Rectangle 144"/>
              <p:cNvSpPr>
                <a:spLocks noChangeArrowheads="1"/>
              </p:cNvSpPr>
              <p:nvPr/>
            </p:nvSpPr>
            <p:spPr bwMode="auto">
              <a:xfrm>
                <a:off x="177" y="4708"/>
                <a:ext cx="997" cy="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2</a:t>
                </a:r>
                <a:endParaRPr lang="zh-CN" sz="1600" b="1">
                  <a:latin typeface="Helvetica" charset="0"/>
                  <a:ea typeface="宋体" charset="0"/>
                  <a:cs typeface="宋体" charset="0"/>
                </a:endParaRPr>
              </a:p>
              <a:p>
                <a:pPr algn="ctr" eaLnBrk="0" hangingPunct="0">
                  <a:defRPr/>
                </a:pPr>
                <a:r>
                  <a:rPr lang="ja-JP" altLang="en-US" sz="1600" b="1">
                    <a:latin typeface="Helvetica" charset="0"/>
                    <a:ea typeface="宋体" charset="0"/>
                    <a:cs typeface="宋体" charset="0"/>
                  </a:rPr>
                  <a:t>亚伯拉罕</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86162" name="Rectangle 146"/>
            <p:cNvSpPr>
              <a:spLocks noChangeArrowheads="1"/>
            </p:cNvSpPr>
            <p:nvPr/>
          </p:nvSpPr>
          <p:spPr bwMode="auto">
            <a:xfrm>
              <a:off x="169" y="4574"/>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51222" name="Group 159"/>
          <p:cNvGrpSpPr>
            <a:grpSpLocks/>
          </p:cNvGrpSpPr>
          <p:nvPr/>
        </p:nvGrpSpPr>
        <p:grpSpPr bwMode="auto">
          <a:xfrm>
            <a:off x="260350" y="5600700"/>
            <a:ext cx="1676400" cy="779463"/>
            <a:chOff x="164" y="3528"/>
            <a:chExt cx="1056" cy="491"/>
          </a:xfrm>
        </p:grpSpPr>
        <p:grpSp>
          <p:nvGrpSpPr>
            <p:cNvPr id="51258" name="Group 160"/>
            <p:cNvGrpSpPr>
              <a:grpSpLocks/>
            </p:cNvGrpSpPr>
            <p:nvPr/>
          </p:nvGrpSpPr>
          <p:grpSpPr bwMode="auto">
            <a:xfrm>
              <a:off x="164" y="3528"/>
              <a:ext cx="1056" cy="491"/>
              <a:chOff x="164" y="3528"/>
              <a:chExt cx="1056" cy="491"/>
            </a:xfrm>
          </p:grpSpPr>
          <p:sp>
            <p:nvSpPr>
              <p:cNvPr id="51260" name="Rectangle 161"/>
              <p:cNvSpPr>
                <a:spLocks noChangeArrowheads="1"/>
              </p:cNvSpPr>
              <p:nvPr/>
            </p:nvSpPr>
            <p:spPr bwMode="auto">
              <a:xfrm>
                <a:off x="164" y="3673"/>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86178" name="Rectangle 162"/>
              <p:cNvSpPr>
                <a:spLocks noChangeArrowheads="1"/>
              </p:cNvSpPr>
              <p:nvPr/>
            </p:nvSpPr>
            <p:spPr bwMode="auto">
              <a:xfrm>
                <a:off x="512" y="3556"/>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51262" name="Rectangle 163"/>
              <p:cNvSpPr>
                <a:spLocks noChangeArrowheads="1"/>
              </p:cNvSpPr>
              <p:nvPr/>
            </p:nvSpPr>
            <p:spPr bwMode="auto">
              <a:xfrm>
                <a:off x="164" y="3673"/>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51263" name="AutoShape 164"/>
              <p:cNvSpPr>
                <a:spLocks noChangeArrowheads="1"/>
              </p:cNvSpPr>
              <p:nvPr/>
            </p:nvSpPr>
            <p:spPr bwMode="auto">
              <a:xfrm>
                <a:off x="164" y="3528"/>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51264" name="Rectangle 165"/>
              <p:cNvSpPr>
                <a:spLocks noChangeArrowheads="1"/>
              </p:cNvSpPr>
              <p:nvPr/>
            </p:nvSpPr>
            <p:spPr bwMode="auto">
              <a:xfrm>
                <a:off x="178" y="3689"/>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86182" name="Rectangle 166"/>
              <p:cNvSpPr>
                <a:spLocks noChangeArrowheads="1"/>
              </p:cNvSpPr>
              <p:nvPr/>
            </p:nvSpPr>
            <p:spPr bwMode="auto">
              <a:xfrm>
                <a:off x="532" y="3710"/>
                <a:ext cx="290" cy="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1</a:t>
                </a:r>
                <a:endParaRPr lang="ja-JP" sz="1600" b="1">
                  <a:latin typeface="Helvetica" charset="0"/>
                  <a:ea typeface="宋体" charset="0"/>
                  <a:cs typeface="宋体" charset="0"/>
                </a:endParaRPr>
              </a:p>
              <a:p>
                <a:pPr algn="ctr" eaLnBrk="0" hangingPunct="0">
                  <a:lnSpc>
                    <a:spcPct val="90000"/>
                  </a:lnSpc>
                  <a:defRPr/>
                </a:pPr>
                <a:r>
                  <a:rPr lang="ja-JP" altLang="en-US" sz="1600" b="1">
                    <a:latin typeface="Helvetica" charset="0"/>
                    <a:ea typeface="宋体" charset="0"/>
                    <a:cs typeface="宋体" charset="0"/>
                  </a:rPr>
                  <a:t>创造</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86183" name="Rectangle 167"/>
            <p:cNvSpPr>
              <a:spLocks noChangeArrowheads="1"/>
            </p:cNvSpPr>
            <p:nvPr/>
          </p:nvSpPr>
          <p:spPr bwMode="auto">
            <a:xfrm>
              <a:off x="169" y="3568"/>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sp>
        <p:nvSpPr>
          <p:cNvPr id="86184" name="Oval 168"/>
          <p:cNvSpPr>
            <a:spLocks noChangeArrowheads="1"/>
          </p:cNvSpPr>
          <p:nvPr/>
        </p:nvSpPr>
        <p:spPr bwMode="auto">
          <a:xfrm>
            <a:off x="5229225" y="1570038"/>
            <a:ext cx="1557338" cy="28733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6211" name="Oval 195"/>
          <p:cNvSpPr>
            <a:spLocks noChangeArrowheads="1"/>
          </p:cNvSpPr>
          <p:nvPr/>
        </p:nvSpPr>
        <p:spPr bwMode="auto">
          <a:xfrm>
            <a:off x="5229225" y="2794000"/>
            <a:ext cx="1557338" cy="28733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nvGrpSpPr>
          <p:cNvPr id="51225" name="Group 196"/>
          <p:cNvGrpSpPr>
            <a:grpSpLocks/>
          </p:cNvGrpSpPr>
          <p:nvPr/>
        </p:nvGrpSpPr>
        <p:grpSpPr bwMode="auto">
          <a:xfrm>
            <a:off x="5445125" y="7051675"/>
            <a:ext cx="1152525" cy="1573213"/>
            <a:chOff x="3430" y="1079"/>
            <a:chExt cx="676" cy="991"/>
          </a:xfrm>
        </p:grpSpPr>
        <p:grpSp>
          <p:nvGrpSpPr>
            <p:cNvPr id="51240" name="Group 197"/>
            <p:cNvGrpSpPr>
              <a:grpSpLocks/>
            </p:cNvGrpSpPr>
            <p:nvPr/>
          </p:nvGrpSpPr>
          <p:grpSpPr bwMode="auto">
            <a:xfrm>
              <a:off x="3430" y="1079"/>
              <a:ext cx="676" cy="991"/>
              <a:chOff x="3430" y="3483"/>
              <a:chExt cx="676" cy="991"/>
            </a:xfrm>
          </p:grpSpPr>
          <p:grpSp>
            <p:nvGrpSpPr>
              <p:cNvPr id="51243" name="Group 198"/>
              <p:cNvGrpSpPr>
                <a:grpSpLocks/>
              </p:cNvGrpSpPr>
              <p:nvPr/>
            </p:nvGrpSpPr>
            <p:grpSpPr bwMode="auto">
              <a:xfrm>
                <a:off x="3430" y="3483"/>
                <a:ext cx="676" cy="991"/>
                <a:chOff x="3430" y="3438"/>
                <a:chExt cx="676" cy="991"/>
              </a:xfrm>
            </p:grpSpPr>
            <p:grpSp>
              <p:nvGrpSpPr>
                <p:cNvPr id="51245" name="Group 199"/>
                <p:cNvGrpSpPr>
                  <a:grpSpLocks/>
                </p:cNvGrpSpPr>
                <p:nvPr/>
              </p:nvGrpSpPr>
              <p:grpSpPr bwMode="auto">
                <a:xfrm>
                  <a:off x="3430" y="3438"/>
                  <a:ext cx="676" cy="991"/>
                  <a:chOff x="3385" y="2440"/>
                  <a:chExt cx="676" cy="991"/>
                </a:xfrm>
              </p:grpSpPr>
              <p:grpSp>
                <p:nvGrpSpPr>
                  <p:cNvPr id="51247" name="Group 200"/>
                  <p:cNvGrpSpPr>
                    <a:grpSpLocks/>
                  </p:cNvGrpSpPr>
                  <p:nvPr/>
                </p:nvGrpSpPr>
                <p:grpSpPr bwMode="auto">
                  <a:xfrm>
                    <a:off x="3385" y="2440"/>
                    <a:ext cx="676" cy="991"/>
                    <a:chOff x="3385" y="4299"/>
                    <a:chExt cx="676" cy="991"/>
                  </a:xfrm>
                </p:grpSpPr>
                <p:sp>
                  <p:nvSpPr>
                    <p:cNvPr id="51249" name="AutoShape 201"/>
                    <p:cNvSpPr>
                      <a:spLocks noChangeArrowheads="1"/>
                    </p:cNvSpPr>
                    <p:nvPr/>
                  </p:nvSpPr>
                  <p:spPr bwMode="auto">
                    <a:xfrm>
                      <a:off x="3385" y="4299"/>
                      <a:ext cx="512" cy="330"/>
                    </a:xfrm>
                    <a:prstGeom prst="roundRect">
                      <a:avLst>
                        <a:gd name="adj" fmla="val 21111"/>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250" name="Rectangle 202"/>
                    <p:cNvSpPr>
                      <a:spLocks noChangeArrowheads="1"/>
                    </p:cNvSpPr>
                    <p:nvPr/>
                  </p:nvSpPr>
                  <p:spPr bwMode="auto">
                    <a:xfrm>
                      <a:off x="3385" y="4459"/>
                      <a:ext cx="676" cy="831"/>
                    </a:xfrm>
                    <a:prstGeom prst="rect">
                      <a:avLst/>
                    </a:prstGeom>
                    <a:solidFill>
                      <a:srgbClr val="FFFFFF"/>
                    </a:solidFill>
                    <a:ln w="25400">
                      <a:solidFill>
                        <a:srgbClr val="000000"/>
                      </a:solidFill>
                      <a:miter lim="800000"/>
                      <a:headEnd/>
                      <a:tailEnd/>
                    </a:ln>
                  </p:spPr>
                  <p:txBody>
                    <a:bodyPr/>
                    <a:lstStyle/>
                    <a:p>
                      <a:endParaRPr lang="en-US"/>
                    </a:p>
                  </p:txBody>
                </p:sp>
                <p:sp>
                  <p:nvSpPr>
                    <p:cNvPr id="51251" name="Line 203"/>
                    <p:cNvSpPr>
                      <a:spLocks noChangeShapeType="1"/>
                    </p:cNvSpPr>
                    <p:nvPr/>
                  </p:nvSpPr>
                  <p:spPr bwMode="auto">
                    <a:xfrm>
                      <a:off x="3385" y="4455"/>
                      <a:ext cx="511" cy="1"/>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2" name="Line 204"/>
                    <p:cNvSpPr>
                      <a:spLocks noChangeShapeType="1"/>
                    </p:cNvSpPr>
                    <p:nvPr/>
                  </p:nvSpPr>
                  <p:spPr bwMode="auto">
                    <a:xfrm>
                      <a:off x="3437" y="4610"/>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3" name="Line 205"/>
                    <p:cNvSpPr>
                      <a:spLocks noChangeShapeType="1"/>
                    </p:cNvSpPr>
                    <p:nvPr/>
                  </p:nvSpPr>
                  <p:spPr bwMode="auto">
                    <a:xfrm>
                      <a:off x="3437" y="4759"/>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4" name="Line 206"/>
                    <p:cNvSpPr>
                      <a:spLocks noChangeShapeType="1"/>
                    </p:cNvSpPr>
                    <p:nvPr/>
                  </p:nvSpPr>
                  <p:spPr bwMode="auto">
                    <a:xfrm>
                      <a:off x="3437" y="4921"/>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5" name="Line 207"/>
                    <p:cNvSpPr>
                      <a:spLocks noChangeShapeType="1"/>
                    </p:cNvSpPr>
                    <p:nvPr/>
                  </p:nvSpPr>
                  <p:spPr bwMode="auto">
                    <a:xfrm>
                      <a:off x="3437" y="5070"/>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6" name="Rectangle 208"/>
                    <p:cNvSpPr>
                      <a:spLocks noChangeArrowheads="1"/>
                    </p:cNvSpPr>
                    <p:nvPr/>
                  </p:nvSpPr>
                  <p:spPr bwMode="auto">
                    <a:xfrm>
                      <a:off x="3430" y="4345"/>
                      <a:ext cx="41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bg1"/>
                          </a:solidFill>
                          <a:miter lim="800000"/>
                          <a:headEnd/>
                          <a:tailEnd/>
                        </a14:hiddenLine>
                      </a:ext>
                    </a:extLst>
                  </p:spPr>
                  <p:txBody>
                    <a:bodyPr lIns="0" tIns="0" rIns="0" bIns="0">
                      <a:spAutoFit/>
                    </a:bodyPr>
                    <a:lstStyle/>
                    <a:p>
                      <a:pPr defTabSz="862013" eaLnBrk="0" hangingPunct="0"/>
                      <a:r>
                        <a:rPr lang="zh-CN" altLang="en-US" b="1">
                          <a:latin typeface="Century Gothic" charset="0"/>
                          <a:ea typeface="宋体" charset="0"/>
                          <a:cs typeface="宋体" charset="0"/>
                        </a:rPr>
                        <a:t>亚</a:t>
                      </a:r>
                      <a:r>
                        <a:rPr lang="ko-KR" altLang="en-US" b="1">
                          <a:latin typeface="Century Gothic" charset="0"/>
                          <a:ea typeface="宋体" charset="0"/>
                          <a:cs typeface="宋体" charset="0"/>
                        </a:rPr>
                        <a:t>伯拉罕</a:t>
                      </a:r>
                    </a:p>
                  </p:txBody>
                </p:sp>
                <p:sp>
                  <p:nvSpPr>
                    <p:cNvPr id="51257" name="Line 209"/>
                    <p:cNvSpPr>
                      <a:spLocks noChangeShapeType="1"/>
                    </p:cNvSpPr>
                    <p:nvPr/>
                  </p:nvSpPr>
                  <p:spPr bwMode="auto">
                    <a:xfrm>
                      <a:off x="3429" y="5230"/>
                      <a:ext cx="581"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6226" name="Rectangle 210"/>
                  <p:cNvSpPr>
                    <a:spLocks noChangeArrowheads="1"/>
                  </p:cNvSpPr>
                  <p:nvPr/>
                </p:nvSpPr>
                <p:spPr bwMode="auto">
                  <a:xfrm>
                    <a:off x="3612" y="2621"/>
                    <a:ext cx="408"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20000"/>
                      </a:lnSpc>
                      <a:defRPr/>
                    </a:pPr>
                    <a:r>
                      <a:rPr lang="zh-CN" altLang="en-US" sz="1000" b="1">
                        <a:latin typeface="宋体" charset="0"/>
                        <a:ea typeface="宋体" charset="0"/>
                        <a:cs typeface="宋体" charset="0"/>
                      </a:rPr>
                      <a:t>呼召</a:t>
                    </a:r>
                  </a:p>
                </p:txBody>
              </p:sp>
            </p:grpSp>
            <p:sp>
              <p:nvSpPr>
                <p:cNvPr id="51246" name="Rectangle 211"/>
                <p:cNvSpPr>
                  <a:spLocks noChangeArrowheads="1"/>
                </p:cNvSpPr>
                <p:nvPr/>
              </p:nvSpPr>
              <p:spPr bwMode="auto">
                <a:xfrm>
                  <a:off x="3609" y="3795"/>
                  <a:ext cx="29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ko-KR" altLang="en-US" sz="1000" b="1">
                      <a:latin typeface="宋体" charset="0"/>
                      <a:ea typeface="宋体" charset="0"/>
                      <a:cs typeface="宋体" charset="0"/>
                    </a:rPr>
                    <a:t>地</a:t>
                  </a:r>
                  <a:r>
                    <a:rPr lang="zh-CN" altLang="en-US" sz="1000" b="1">
                      <a:latin typeface="宋体" charset="0"/>
                      <a:ea typeface="宋体" charset="0"/>
                      <a:cs typeface="宋体" charset="0"/>
                    </a:rPr>
                    <a:t>-裔</a:t>
                  </a:r>
                  <a:r>
                    <a:rPr lang="en-US" altLang="zh-CN" sz="1000" b="1">
                      <a:latin typeface="宋体" charset="0"/>
                      <a:ea typeface="宋体" charset="0"/>
                      <a:cs typeface="宋体" charset="0"/>
                    </a:rPr>
                    <a:t>-</a:t>
                  </a:r>
                  <a:r>
                    <a:rPr lang="ko-KR" altLang="en-US" sz="1000" b="1">
                      <a:latin typeface="宋体" charset="0"/>
                      <a:ea typeface="宋体" charset="0"/>
                      <a:cs typeface="宋体" charset="0"/>
                    </a:rPr>
                    <a:t>福</a:t>
                  </a:r>
                </a:p>
              </p:txBody>
            </p:sp>
          </p:grpSp>
          <p:sp>
            <p:nvSpPr>
              <p:cNvPr id="51244" name="Rectangle 212"/>
              <p:cNvSpPr>
                <a:spLocks noChangeArrowheads="1"/>
              </p:cNvSpPr>
              <p:nvPr/>
            </p:nvSpPr>
            <p:spPr bwMode="auto">
              <a:xfrm>
                <a:off x="3654" y="3982"/>
                <a:ext cx="32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r>
                  <a:rPr lang="zh-CN" altLang="en-US" sz="1000" b="1">
                    <a:latin typeface="宋体" charset="0"/>
                    <a:ea typeface="宋体" charset="0"/>
                    <a:cs typeface="宋体" charset="0"/>
                  </a:rPr>
                  <a:t>以</a:t>
                </a:r>
                <a:r>
                  <a:rPr lang="en-US" altLang="zh-CN" sz="1000" b="1">
                    <a:latin typeface="宋体" charset="0"/>
                    <a:ea typeface="宋体" charset="0"/>
                    <a:cs typeface="宋体" charset="0"/>
                  </a:rPr>
                  <a:t>—</a:t>
                </a:r>
                <a:r>
                  <a:rPr lang="zh-CN" altLang="en-US" sz="1000" b="1">
                    <a:latin typeface="宋体" charset="0"/>
                    <a:ea typeface="宋体" charset="0"/>
                    <a:cs typeface="宋体" charset="0"/>
                  </a:rPr>
                  <a:t>以</a:t>
                </a:r>
                <a:endParaRPr lang="ko-KR" altLang="en-US" sz="1000" b="1">
                  <a:latin typeface="宋体" charset="0"/>
                  <a:ea typeface="宋体" charset="0"/>
                  <a:cs typeface="宋体" charset="0"/>
                </a:endParaRPr>
              </a:p>
            </p:txBody>
          </p:sp>
        </p:grpSp>
        <p:sp>
          <p:nvSpPr>
            <p:cNvPr id="51241" name="Rectangle 213"/>
            <p:cNvSpPr>
              <a:spLocks noChangeArrowheads="1"/>
            </p:cNvSpPr>
            <p:nvPr/>
          </p:nvSpPr>
          <p:spPr bwMode="auto">
            <a:xfrm>
              <a:off x="3637" y="1754"/>
              <a:ext cx="23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zh-CN" altLang="en-US" sz="1000" b="1">
                  <a:ea typeface="宋体" charset="0"/>
                  <a:cs typeface="宋体" charset="0"/>
                </a:rPr>
                <a:t>雅 </a:t>
              </a:r>
              <a:r>
                <a:rPr lang="en-US" altLang="ko-KR" sz="1000" b="1">
                  <a:ea typeface="Gulim" charset="0"/>
                  <a:cs typeface="Gulim" charset="0"/>
                </a:rPr>
                <a:t>– </a:t>
              </a:r>
              <a:r>
                <a:rPr lang="zh-CN" altLang="en-US" sz="1000" b="1">
                  <a:ea typeface="宋体" charset="0"/>
                  <a:cs typeface="宋体" charset="0"/>
                </a:rPr>
                <a:t>以</a:t>
              </a:r>
              <a:endParaRPr lang="ko-KR" altLang="en-US" sz="1000" b="1" baseline="-25000">
                <a:ea typeface="宋体" charset="0"/>
                <a:cs typeface="宋体" charset="0"/>
              </a:endParaRPr>
            </a:p>
          </p:txBody>
        </p:sp>
        <p:sp>
          <p:nvSpPr>
            <p:cNvPr id="51242" name="Rectangle 214"/>
            <p:cNvSpPr>
              <a:spLocks noChangeArrowheads="1"/>
            </p:cNvSpPr>
            <p:nvPr/>
          </p:nvSpPr>
          <p:spPr bwMode="auto">
            <a:xfrm>
              <a:off x="3703" y="1895"/>
              <a:ext cx="7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ko-KR" altLang="en-US" sz="1000" b="1">
                  <a:latin typeface="宋体" charset="0"/>
                  <a:ea typeface="宋体" charset="0"/>
                  <a:cs typeface="宋体" charset="0"/>
                </a:rPr>
                <a:t>12</a:t>
              </a:r>
              <a:endParaRPr lang="ko-KR" altLang="en-US" sz="1000" b="1" baseline="-25000">
                <a:latin typeface="宋体" charset="0"/>
                <a:ea typeface="宋体" charset="0"/>
                <a:cs typeface="宋体" charset="0"/>
              </a:endParaRPr>
            </a:p>
          </p:txBody>
        </p:sp>
      </p:grpSp>
      <p:grpSp>
        <p:nvGrpSpPr>
          <p:cNvPr id="51226" name="Group 215"/>
          <p:cNvGrpSpPr>
            <a:grpSpLocks/>
          </p:cNvGrpSpPr>
          <p:nvPr/>
        </p:nvGrpSpPr>
        <p:grpSpPr bwMode="auto">
          <a:xfrm>
            <a:off x="5445125" y="5113338"/>
            <a:ext cx="1223963" cy="1639887"/>
            <a:chOff x="3385" y="3800"/>
            <a:chExt cx="641" cy="1033"/>
          </a:xfrm>
        </p:grpSpPr>
        <p:grpSp>
          <p:nvGrpSpPr>
            <p:cNvPr id="51229" name="Group 216"/>
            <p:cNvGrpSpPr>
              <a:grpSpLocks/>
            </p:cNvGrpSpPr>
            <p:nvPr/>
          </p:nvGrpSpPr>
          <p:grpSpPr bwMode="auto">
            <a:xfrm>
              <a:off x="3385" y="3800"/>
              <a:ext cx="641" cy="1033"/>
              <a:chOff x="3385" y="1079"/>
              <a:chExt cx="641" cy="1033"/>
            </a:xfrm>
          </p:grpSpPr>
          <p:grpSp>
            <p:nvGrpSpPr>
              <p:cNvPr id="51233" name="Group 217"/>
              <p:cNvGrpSpPr>
                <a:grpSpLocks/>
              </p:cNvGrpSpPr>
              <p:nvPr/>
            </p:nvGrpSpPr>
            <p:grpSpPr bwMode="auto">
              <a:xfrm>
                <a:off x="3385" y="1079"/>
                <a:ext cx="606" cy="1033"/>
                <a:chOff x="3385" y="4349"/>
                <a:chExt cx="606" cy="1033"/>
              </a:xfrm>
            </p:grpSpPr>
            <p:pic>
              <p:nvPicPr>
                <p:cNvPr id="51238" name="Picture 2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 y="4349"/>
                  <a:ext cx="606"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9" name="Rectangle 219"/>
                <p:cNvSpPr>
                  <a:spLocks noChangeArrowheads="1"/>
                </p:cNvSpPr>
                <p:nvPr/>
              </p:nvSpPr>
              <p:spPr bwMode="auto">
                <a:xfrm>
                  <a:off x="3475" y="4366"/>
                  <a:ext cx="273" cy="1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ko-KR" altLang="en-US" b="1">
                      <a:latin typeface="Century Gothic" charset="0"/>
                      <a:ea typeface="宋体" charset="0"/>
                      <a:cs typeface="宋体" charset="0"/>
                    </a:rPr>
                    <a:t>创</a:t>
                  </a:r>
                  <a:r>
                    <a:rPr lang="zh-CN" altLang="en-US" b="1">
                      <a:latin typeface="Century Gothic" charset="0"/>
                      <a:ea typeface="宋体" charset="0"/>
                      <a:cs typeface="宋体" charset="0"/>
                    </a:rPr>
                    <a:t>造</a:t>
                  </a:r>
                  <a:endParaRPr lang="ko-KR" altLang="en-US" b="1">
                    <a:latin typeface="Century Gothic" charset="0"/>
                    <a:ea typeface="宋体" charset="0"/>
                    <a:cs typeface="宋体" charset="0"/>
                  </a:endParaRPr>
                </a:p>
              </p:txBody>
            </p:sp>
          </p:grpSp>
          <p:sp>
            <p:nvSpPr>
              <p:cNvPr id="86236" name="Rectangle 220"/>
              <p:cNvSpPr>
                <a:spLocks noChangeArrowheads="1"/>
              </p:cNvSpPr>
              <p:nvPr/>
            </p:nvSpPr>
            <p:spPr bwMode="auto">
              <a:xfrm>
                <a:off x="3475" y="1215"/>
                <a:ext cx="551"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en-US" altLang="zh-CN" sz="1000" b="1">
                    <a:latin typeface="宋体" charset="0"/>
                    <a:ea typeface="宋体" charset="0"/>
                    <a:cs typeface="宋体" charset="0"/>
                  </a:rPr>
                  <a:t> 首</a:t>
                </a:r>
                <a:r>
                  <a:rPr lang="zh-CN" altLang="en-US" sz="1000" b="1">
                    <a:latin typeface="宋体" charset="0"/>
                    <a:ea typeface="宋体" charset="0"/>
                    <a:cs typeface="宋体" charset="0"/>
                  </a:rPr>
                  <a:t>对男女</a:t>
                </a:r>
              </a:p>
            </p:txBody>
          </p:sp>
          <p:sp>
            <p:nvSpPr>
              <p:cNvPr id="86237" name="Rectangle 221"/>
              <p:cNvSpPr>
                <a:spLocks noChangeArrowheads="1"/>
              </p:cNvSpPr>
              <p:nvPr/>
            </p:nvSpPr>
            <p:spPr bwMode="auto">
              <a:xfrm>
                <a:off x="3518" y="1346"/>
                <a:ext cx="266"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eaLnBrk="0" hangingPunct="0">
                  <a:defRPr/>
                </a:pPr>
                <a:r>
                  <a:rPr lang="en-US" altLang="zh-CN" sz="1000" b="1">
                    <a:latin typeface="Century Gothic" charset="0"/>
                    <a:ea typeface="宋体" charset="0"/>
                    <a:cs typeface="宋体" charset="0"/>
                  </a:rPr>
                  <a:t>首</a:t>
                </a:r>
                <a:r>
                  <a:rPr lang="zh-CN" altLang="en-US" sz="1000" b="1">
                    <a:latin typeface="Century Gothic" charset="0"/>
                    <a:ea typeface="宋体" charset="0"/>
                    <a:cs typeface="宋体" charset="0"/>
                  </a:rPr>
                  <a:t>次犯罪</a:t>
                </a:r>
              </a:p>
            </p:txBody>
          </p:sp>
          <p:sp>
            <p:nvSpPr>
              <p:cNvPr id="86238" name="Rectangle 222"/>
              <p:cNvSpPr>
                <a:spLocks noChangeArrowheads="1"/>
              </p:cNvSpPr>
              <p:nvPr/>
            </p:nvSpPr>
            <p:spPr bwMode="auto">
              <a:xfrm>
                <a:off x="3521" y="1442"/>
                <a:ext cx="34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en-US" altLang="zh-CN" sz="1000" b="1">
                    <a:latin typeface="Century Gothic" charset="0"/>
                    <a:ea typeface="宋体" charset="0"/>
                    <a:cs typeface="宋体" charset="0"/>
                  </a:rPr>
                  <a:t>福</a:t>
                </a:r>
                <a:r>
                  <a:rPr lang="zh-CN" altLang="en-US" sz="1000" b="1">
                    <a:latin typeface="Century Gothic" charset="0"/>
                    <a:ea typeface="宋体" charset="0"/>
                    <a:cs typeface="宋体" charset="0"/>
                  </a:rPr>
                  <a:t>音初现</a:t>
                </a:r>
                <a:r>
                  <a:rPr lang="zh-CN" altLang="en-US" b="1">
                    <a:latin typeface="Century Gothic" charset="0"/>
                    <a:ea typeface="Gulim" charset="0"/>
                    <a:cs typeface="Gulim" charset="0"/>
                  </a:rPr>
                  <a:t> </a:t>
                </a:r>
              </a:p>
            </p:txBody>
          </p:sp>
          <p:sp>
            <p:nvSpPr>
              <p:cNvPr id="51237" name="Rectangle 223"/>
              <p:cNvSpPr>
                <a:spLocks noChangeArrowheads="1"/>
              </p:cNvSpPr>
              <p:nvPr/>
            </p:nvSpPr>
            <p:spPr bwMode="auto">
              <a:xfrm>
                <a:off x="3521" y="1578"/>
                <a:ext cx="26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zh-CN" altLang="en-US" sz="1000" b="1">
                    <a:latin typeface="宋体" charset="0"/>
                    <a:ea typeface="宋体" charset="0"/>
                    <a:cs typeface="宋体" charset="0"/>
                  </a:rPr>
                  <a:t>首</a:t>
                </a:r>
                <a:r>
                  <a:rPr lang="ko-KR" altLang="en-US" sz="1000" b="1">
                    <a:latin typeface="宋体" charset="0"/>
                    <a:ea typeface="宋体" charset="0"/>
                    <a:cs typeface="宋体" charset="0"/>
                  </a:rPr>
                  <a:t>个家庭</a:t>
                </a:r>
              </a:p>
            </p:txBody>
          </p:sp>
        </p:grpSp>
        <p:sp>
          <p:nvSpPr>
            <p:cNvPr id="51230" name="Rectangle 224"/>
            <p:cNvSpPr>
              <a:spLocks noChangeArrowheads="1"/>
            </p:cNvSpPr>
            <p:nvPr/>
          </p:nvSpPr>
          <p:spPr bwMode="auto">
            <a:xfrm>
              <a:off x="3521" y="4435"/>
              <a:ext cx="32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70000"/>
                </a:lnSpc>
              </a:pPr>
              <a:r>
                <a:rPr lang="zh-CN" altLang="en-US" sz="1000" b="1">
                  <a:latin typeface="Century Gothic" charset="0"/>
                  <a:ea typeface="宋体" charset="0"/>
                  <a:cs typeface="宋体" charset="0"/>
                </a:rPr>
                <a:t>首起谋杀</a:t>
              </a:r>
            </a:p>
          </p:txBody>
        </p:sp>
        <p:sp>
          <p:nvSpPr>
            <p:cNvPr id="51231" name="Rectangle 225"/>
            <p:cNvSpPr>
              <a:spLocks noChangeArrowheads="1"/>
            </p:cNvSpPr>
            <p:nvPr/>
          </p:nvSpPr>
          <p:spPr bwMode="auto">
            <a:xfrm>
              <a:off x="3521" y="4662"/>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000" b="1">
                  <a:latin typeface="Century Gothic" charset="0"/>
                  <a:ea typeface="宋体" charset="0"/>
                  <a:cs typeface="宋体" charset="0"/>
                </a:rPr>
                <a:t>巴别塔</a:t>
              </a:r>
            </a:p>
          </p:txBody>
        </p:sp>
        <p:sp>
          <p:nvSpPr>
            <p:cNvPr id="51232" name="Rectangle 226"/>
            <p:cNvSpPr>
              <a:spLocks noChangeArrowheads="1"/>
            </p:cNvSpPr>
            <p:nvPr/>
          </p:nvSpPr>
          <p:spPr bwMode="auto">
            <a:xfrm>
              <a:off x="3521" y="4526"/>
              <a:ext cx="40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10000"/>
                </a:lnSpc>
              </a:pPr>
              <a:r>
                <a:rPr lang="ko-KR" altLang="en-US" sz="1000" b="1">
                  <a:latin typeface="宋体" charset="0"/>
                  <a:ea typeface="宋体" charset="0"/>
                  <a:cs typeface="宋体" charset="0"/>
                </a:rPr>
                <a:t>洪水</a:t>
              </a:r>
              <a:r>
                <a:rPr lang="en-US" altLang="zh-CN" sz="1000" b="1">
                  <a:latin typeface="宋体" charset="0"/>
                  <a:ea typeface="宋体" charset="0"/>
                  <a:cs typeface="宋体" charset="0"/>
                </a:rPr>
                <a:t>/</a:t>
              </a:r>
              <a:r>
                <a:rPr lang="ko-KR" altLang="en-US" sz="1000" b="1">
                  <a:latin typeface="宋体" charset="0"/>
                  <a:ea typeface="宋体" charset="0"/>
                  <a:cs typeface="宋体" charset="0"/>
                </a:rPr>
                <a:t>彩虹</a:t>
              </a:r>
            </a:p>
          </p:txBody>
        </p:sp>
      </p:grpSp>
      <p:sp>
        <p:nvSpPr>
          <p:cNvPr id="86273" name="Rectangle 257"/>
          <p:cNvSpPr>
            <a:spLocks noChangeArrowheads="1"/>
          </p:cNvSpPr>
          <p:nvPr/>
        </p:nvSpPr>
        <p:spPr bwMode="auto">
          <a:xfrm>
            <a:off x="620713" y="4232275"/>
            <a:ext cx="863600" cy="673100"/>
          </a:xfrm>
          <a:prstGeom prst="rect">
            <a:avLst/>
          </a:prstGeom>
          <a:solidFill>
            <a:schemeClr val="bg1"/>
          </a:solidFill>
          <a:ln w="19050">
            <a:solidFill>
              <a:schemeClr val="tx1"/>
            </a:solidFill>
            <a:miter lim="800000"/>
            <a:headEnd/>
            <a:tailEnd/>
          </a:ln>
          <a:effectLst>
            <a:outerShdw blurRad="63500" dist="107763" dir="2700000" algn="ctr" rotWithShape="0">
              <a:schemeClr val="tx1">
                <a:alpha val="74998"/>
              </a:schemeClr>
            </a:outerShdw>
          </a:effectLst>
        </p:spPr>
        <p:txBody>
          <a:bodyPr wrap="none" anchor="ctr"/>
          <a:lstStyle/>
          <a:p>
            <a:pPr>
              <a:defRPr/>
            </a:pPr>
            <a:r>
              <a:rPr lang="zh-CN" altLang="en-US" sz="1400" b="1" i="1">
                <a:ea typeface="宋体" charset="0"/>
                <a:cs typeface="宋体" charset="0"/>
              </a:rPr>
              <a:t>第一次</a:t>
            </a:r>
          </a:p>
          <a:p>
            <a:pPr>
              <a:defRPr/>
            </a:pPr>
            <a:r>
              <a:rPr lang="zh-CN" altLang="en-US" sz="1400" b="1" i="1">
                <a:ea typeface="宋体" charset="0"/>
                <a:cs typeface="宋体" charset="0"/>
              </a:rPr>
              <a:t>   复习</a:t>
            </a:r>
          </a:p>
        </p:txBody>
      </p:sp>
      <p:sp>
        <p:nvSpPr>
          <p:cNvPr id="86274" name="Text Box 258"/>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52" descr="Slid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6824663"/>
            <a:ext cx="1512888"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6" name="Rectangle 2"/>
          <p:cNvSpPr>
            <a:spLocks noChangeArrowheads="1"/>
          </p:cNvSpPr>
          <p:nvPr/>
        </p:nvSpPr>
        <p:spPr bwMode="auto">
          <a:xfrm>
            <a:off x="533400" y="4038600"/>
            <a:ext cx="4465638" cy="519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ea typeface="宋体" charset="0"/>
                <a:cs typeface="宋体" charset="0"/>
              </a:rPr>
              <a:t>                </a:t>
            </a:r>
          </a:p>
          <a:p>
            <a:pPr indent="304800">
              <a:defRPr/>
            </a:pPr>
            <a:endParaRPr lang="zh-CN" altLang="en-US" sz="1400">
              <a:ea typeface="宋体" charset="0"/>
              <a:cs typeface="宋体" charset="0"/>
            </a:endParaRP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神在他所定的日子兴起 一位</a:t>
            </a:r>
            <a:r>
              <a:rPr lang="zh-CN" altLang="en-US" sz="1400" b="1">
                <a:ea typeface="黑体" charset="0"/>
                <a:cs typeface="黑体" charset="0"/>
              </a:rPr>
              <a:t>拯救者</a:t>
            </a:r>
            <a:r>
              <a:rPr lang="zh-CN" altLang="en-US" sz="1400">
                <a:latin typeface="宋体" charset="0"/>
                <a:ea typeface="宋体" charset="0"/>
                <a:cs typeface="宋体" charset="0"/>
              </a:rPr>
              <a:t>----</a:t>
            </a:r>
            <a:r>
              <a:rPr lang="zh-CN" altLang="en-US" sz="1400" b="1">
                <a:ea typeface="黑体" charset="0"/>
                <a:cs typeface="黑体" charset="0"/>
              </a:rPr>
              <a:t>摩西（圣经档案</a:t>
            </a:r>
            <a:r>
              <a:rPr lang="zh-CN" altLang="en-US" sz="1400">
                <a:ea typeface="宋体" charset="0"/>
                <a:cs typeface="宋体" charset="0"/>
              </a:rPr>
              <a:t>中</a:t>
            </a:r>
            <a:r>
              <a:rPr lang="zh-CN" altLang="en-US" sz="1400" b="1">
                <a:latin typeface="Arial"/>
                <a:ea typeface="黑体" charset="0"/>
                <a:cs typeface="黑体" charset="0"/>
              </a:rPr>
              <a:t>“</a:t>
            </a:r>
            <a:r>
              <a:rPr lang="zh-CN" altLang="en-US" sz="1400" b="1" i="1">
                <a:latin typeface="黑体" charset="0"/>
                <a:ea typeface="黑体" charset="0"/>
                <a:cs typeface="黑体" charset="0"/>
              </a:rPr>
              <a:t>4</a:t>
            </a:r>
            <a:r>
              <a:rPr lang="zh-CN" altLang="en-US" sz="1400" b="1" i="1">
                <a:ea typeface="黑体" charset="0"/>
                <a:cs typeface="黑体" charset="0"/>
              </a:rPr>
              <a:t>个人物”的第三个</a:t>
            </a:r>
            <a:r>
              <a:rPr lang="zh-CN" altLang="en-US" sz="1400">
                <a:ea typeface="宋体" charset="0"/>
                <a:cs typeface="宋体" charset="0"/>
              </a:rPr>
              <a:t>），把以色列人从埃及的枷锁中解救出来。时间大约在</a:t>
            </a:r>
            <a:r>
              <a:rPr lang="zh-CN" altLang="en-US" sz="1400" b="1">
                <a:ea typeface="黑体" charset="0"/>
                <a:cs typeface="黑体" charset="0"/>
              </a:rPr>
              <a:t>主前1500年</a:t>
            </a:r>
            <a:r>
              <a:rPr lang="zh-CN" altLang="en-US" sz="1400">
                <a:ea typeface="宋体" charset="0"/>
                <a:cs typeface="宋体" charset="0"/>
              </a:rPr>
              <a:t>。</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以色列人作了几百年的奴隶后，</a:t>
            </a:r>
            <a:r>
              <a:rPr lang="zh-CN" altLang="en-US" sz="1400" b="1">
                <a:ea typeface="黑体" charset="0"/>
                <a:cs typeface="黑体" charset="0"/>
              </a:rPr>
              <a:t>摩西</a:t>
            </a:r>
            <a:r>
              <a:rPr lang="zh-CN" altLang="en-US" sz="1400">
                <a:ea typeface="宋体" charset="0"/>
                <a:cs typeface="宋体" charset="0"/>
              </a:rPr>
              <a:t>走进以色列历史舞台的中心。</a:t>
            </a:r>
            <a:r>
              <a:rPr lang="zh-CN" altLang="en-US" sz="1400" b="1">
                <a:ea typeface="黑体" charset="0"/>
                <a:cs typeface="黑体" charset="0"/>
              </a:rPr>
              <a:t>摩西</a:t>
            </a:r>
            <a:r>
              <a:rPr lang="zh-CN" altLang="en-US" sz="1400">
                <a:ea typeface="宋体" charset="0"/>
                <a:cs typeface="宋体" charset="0"/>
              </a:rPr>
              <a:t>一再地要求法老“让他的民离开”埃及，而法老却不准他们离开。直到</a:t>
            </a:r>
            <a:r>
              <a:rPr lang="zh-CN" altLang="en-US" sz="1400" b="1">
                <a:ea typeface="黑体" charset="0"/>
                <a:cs typeface="黑体" charset="0"/>
              </a:rPr>
              <a:t>摩西</a:t>
            </a:r>
            <a:r>
              <a:rPr lang="zh-CN" altLang="en-US" sz="1400">
                <a:ea typeface="宋体" charset="0"/>
                <a:cs typeface="宋体" charset="0"/>
              </a:rPr>
              <a:t>让埃及经历一连串从神而来的灾难之后，法老才释放他们。大约两百多万沦为奴隶的以色列人，在</a:t>
            </a:r>
            <a:r>
              <a:rPr lang="zh-CN" altLang="en-US" sz="1400" b="1">
                <a:ea typeface="黑体" charset="0"/>
                <a:cs typeface="黑体" charset="0"/>
              </a:rPr>
              <a:t>摩西</a:t>
            </a:r>
            <a:r>
              <a:rPr lang="zh-CN" altLang="en-US" sz="1400">
                <a:ea typeface="宋体" charset="0"/>
                <a:cs typeface="宋体" charset="0"/>
              </a:rPr>
              <a:t>的带领下跨过</a:t>
            </a:r>
            <a:r>
              <a:rPr lang="zh-CN" altLang="en-US" sz="1400" b="1">
                <a:ea typeface="黑体" charset="0"/>
                <a:cs typeface="黑体" charset="0"/>
              </a:rPr>
              <a:t>“芦苇之海”</a:t>
            </a:r>
            <a:r>
              <a:rPr lang="zh-CN" altLang="en-US" sz="1400">
                <a:ea typeface="宋体" charset="0"/>
                <a:cs typeface="宋体" charset="0"/>
              </a:rPr>
              <a:t>（由于翻译的错误，人们通常以为是“红海”）</a:t>
            </a:r>
            <a:r>
              <a:rPr lang="zh-CN" altLang="en-US" sz="1400" b="1">
                <a:ea typeface="宋体" charset="0"/>
                <a:cs typeface="宋体" charset="0"/>
              </a:rPr>
              <a:t>－－</a:t>
            </a:r>
            <a:r>
              <a:rPr lang="zh-CN" altLang="en-US" sz="1400">
                <a:ea typeface="宋体" charset="0"/>
                <a:cs typeface="宋体" charset="0"/>
              </a:rPr>
              <a:t>即位于埃及与西奈半岛边界之间的水域，离开了埃及，这就是历史上著名的</a:t>
            </a:r>
            <a:r>
              <a:rPr lang="zh-CN" altLang="en-US" sz="1400" b="1">
                <a:ea typeface="黑体" charset="0"/>
                <a:cs typeface="黑体" charset="0"/>
              </a:rPr>
              <a:t>“出埃及”</a:t>
            </a:r>
            <a:r>
              <a:rPr lang="zh-CN" altLang="en-US" sz="1400">
                <a:ea typeface="宋体" charset="0"/>
                <a:cs typeface="宋体" charset="0"/>
              </a:rPr>
              <a:t>。</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当</a:t>
            </a:r>
            <a:r>
              <a:rPr lang="zh-CN" altLang="en-US" sz="1400" b="1">
                <a:ea typeface="黑体" charset="0"/>
                <a:cs typeface="黑体" charset="0"/>
              </a:rPr>
              <a:t>摩西</a:t>
            </a:r>
            <a:r>
              <a:rPr lang="zh-CN" altLang="en-US" sz="1400">
                <a:ea typeface="宋体" charset="0"/>
                <a:cs typeface="宋体" charset="0"/>
              </a:rPr>
              <a:t>带领以色列人到达</a:t>
            </a:r>
            <a:r>
              <a:rPr lang="zh-CN" altLang="en-US" sz="1400" b="1">
                <a:ea typeface="黑体" charset="0"/>
                <a:cs typeface="黑体" charset="0"/>
              </a:rPr>
              <a:t>“芦苇之海”</a:t>
            </a:r>
            <a:r>
              <a:rPr lang="zh-CN" altLang="en-US" sz="1400">
                <a:ea typeface="宋体" charset="0"/>
                <a:cs typeface="宋体" charset="0"/>
              </a:rPr>
              <a:t>时，法老派遣要将以色列人追回的军兵也追赶上来。于是，神将</a:t>
            </a:r>
            <a:r>
              <a:rPr lang="zh-CN" altLang="en-US" sz="1400" b="1">
                <a:ea typeface="黑体" charset="0"/>
                <a:cs typeface="黑体" charset="0"/>
              </a:rPr>
              <a:t>“芦苇之海”</a:t>
            </a:r>
            <a:r>
              <a:rPr lang="zh-CN" altLang="en-US" sz="1400">
                <a:ea typeface="宋体" charset="0"/>
                <a:cs typeface="宋体" charset="0"/>
              </a:rPr>
              <a:t>分开，</a:t>
            </a:r>
            <a:r>
              <a:rPr lang="zh-CN" altLang="en-US" sz="1400" b="1">
                <a:ea typeface="黑体" charset="0"/>
                <a:cs typeface="黑体" charset="0"/>
              </a:rPr>
              <a:t>摩西</a:t>
            </a:r>
            <a:r>
              <a:rPr lang="zh-CN" altLang="en-US" sz="1400">
                <a:ea typeface="宋体" charset="0"/>
                <a:cs typeface="宋体" charset="0"/>
              </a:rPr>
              <a:t>带领百姓经过海中的干地。就在以色列人都过了海之后，海水恢复原状，将埃及的军队全部淹没了。</a:t>
            </a:r>
          </a:p>
          <a:p>
            <a:pPr indent="304800">
              <a:defRPr/>
            </a:pPr>
            <a:r>
              <a:rPr lang="zh-CN" altLang="en-US" sz="1400">
                <a:ea typeface="宋体" charset="0"/>
                <a:cs typeface="宋体" charset="0"/>
              </a:rPr>
              <a:t> </a:t>
            </a:r>
          </a:p>
          <a:p>
            <a:pPr indent="304800">
              <a:defRPr/>
            </a:pPr>
            <a:r>
              <a:rPr lang="zh-CN" altLang="en-US" sz="1400">
                <a:ea typeface="宋体" charset="0"/>
                <a:cs typeface="宋体" charset="0"/>
              </a:rPr>
              <a:t>过海安全之后，</a:t>
            </a:r>
            <a:r>
              <a:rPr lang="zh-CN" altLang="en-US" sz="1400" b="1">
                <a:ea typeface="黑体" charset="0"/>
                <a:cs typeface="黑体" charset="0"/>
              </a:rPr>
              <a:t>摩西</a:t>
            </a:r>
            <a:r>
              <a:rPr lang="zh-CN" altLang="en-US" sz="1400">
                <a:ea typeface="宋体" charset="0"/>
                <a:cs typeface="宋体" charset="0"/>
              </a:rPr>
              <a:t>就继续带领以色列人向南走，最后到达深入西奈半岛南部的</a:t>
            </a:r>
            <a:r>
              <a:rPr lang="zh-CN" altLang="en-US" sz="1400" b="1">
                <a:ea typeface="黑体" charset="0"/>
                <a:cs typeface="黑体" charset="0"/>
              </a:rPr>
              <a:t>西奈山</a:t>
            </a:r>
            <a:r>
              <a:rPr lang="zh-CN" altLang="en-US" sz="1400">
                <a:ea typeface="宋体" charset="0"/>
                <a:cs typeface="宋体" charset="0"/>
              </a:rPr>
              <a:t>。</a:t>
            </a:r>
          </a:p>
        </p:txBody>
      </p:sp>
      <p:sp>
        <p:nvSpPr>
          <p:cNvPr id="88067"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8068"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8069"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8070"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26</a:t>
            </a:r>
          </a:p>
        </p:txBody>
      </p:sp>
      <p:sp>
        <p:nvSpPr>
          <p:cNvPr id="88071" name="Rectangle 7"/>
          <p:cNvSpPr>
            <a:spLocks noGrp="1" noChangeArrowheads="1"/>
          </p:cNvSpPr>
          <p:nvPr>
            <p:ph type="body" sz="half" idx="2"/>
          </p:nvPr>
        </p:nvSpPr>
        <p:spPr>
          <a:xfrm>
            <a:off x="5300663" y="428625"/>
            <a:ext cx="1296987" cy="8267700"/>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smtClean="0">
              <a:ea typeface="宋体" charset="0"/>
              <a:cs typeface="宋体" charset="0"/>
            </a:endParaRPr>
          </a:p>
          <a:p>
            <a:pPr algn="r" eaLnBrk="1" hangingPunct="1">
              <a:buFontTx/>
              <a:buNone/>
              <a:defRPr/>
            </a:pPr>
            <a:endParaRPr lang="zh-CN" altLang="en-US" sz="1600" b="1" i="1" smtClean="0">
              <a:ea typeface="宋体" charset="0"/>
              <a:cs typeface="宋体" charset="0"/>
            </a:endParaRPr>
          </a:p>
        </p:txBody>
      </p:sp>
      <p:sp>
        <p:nvSpPr>
          <p:cNvPr id="88072"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8073"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8076" name="Rectangle 12"/>
          <p:cNvSpPr>
            <a:spLocks noChangeArrowheads="1"/>
          </p:cNvSpPr>
          <p:nvPr/>
        </p:nvSpPr>
        <p:spPr bwMode="auto">
          <a:xfrm>
            <a:off x="5800725" y="4845050"/>
            <a:ext cx="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88082" name="Rectangle 18"/>
          <p:cNvSpPr>
            <a:spLocks noChangeArrowheads="1"/>
          </p:cNvSpPr>
          <p:nvPr/>
        </p:nvSpPr>
        <p:spPr bwMode="auto">
          <a:xfrm>
            <a:off x="0" y="39004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88084" name="Rectangle 20"/>
          <p:cNvSpPr>
            <a:spLocks noChangeArrowheads="1"/>
          </p:cNvSpPr>
          <p:nvPr/>
        </p:nvSpPr>
        <p:spPr bwMode="auto">
          <a:xfrm>
            <a:off x="5373688" y="8775700"/>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b="1" i="1">
                <a:ea typeface="宋体" charset="0"/>
                <a:cs typeface="宋体" charset="0"/>
              </a:rPr>
              <a:t>摩西：从埃及到西奈山</a:t>
            </a:r>
            <a:endParaRPr lang="en-US" altLang="zh-CN" b="1" i="1">
              <a:ea typeface="宋体" charset="0"/>
              <a:cs typeface="宋体" charset="0"/>
            </a:endParaRPr>
          </a:p>
        </p:txBody>
      </p:sp>
      <p:sp>
        <p:nvSpPr>
          <p:cNvPr id="88092" name="Rectangle 28"/>
          <p:cNvSpPr>
            <a:spLocks noChangeArrowheads="1"/>
          </p:cNvSpPr>
          <p:nvPr/>
        </p:nvSpPr>
        <p:spPr bwMode="auto">
          <a:xfrm>
            <a:off x="5229225" y="2222500"/>
            <a:ext cx="1412875"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zh-CN" sz="1400" b="1" i="1" u="sng">
                <a:ea typeface="宋体" charset="0"/>
                <a:cs typeface="宋体" charset="0"/>
              </a:rPr>
              <a:t>10</a:t>
            </a:r>
            <a:r>
              <a:rPr lang="zh-CN" altLang="en-US" sz="1400" b="1" i="1" u="sng">
                <a:ea typeface="宋体" charset="0"/>
                <a:cs typeface="宋体" charset="0"/>
              </a:rPr>
              <a:t>个档案：</a:t>
            </a:r>
            <a:endParaRPr lang="en-US" altLang="zh-CN" sz="1400" b="1" i="1" u="sng">
              <a:ea typeface="宋体" charset="0"/>
              <a:cs typeface="宋体" charset="0"/>
            </a:endParaRPr>
          </a:p>
          <a:p>
            <a:pPr algn="ctr">
              <a:defRPr/>
            </a:pPr>
            <a:r>
              <a:rPr lang="zh-CN" altLang="en-US">
                <a:ea typeface="宋体" charset="0"/>
                <a:cs typeface="宋体" charset="0"/>
              </a:rPr>
              <a:t>创造</a:t>
            </a:r>
          </a:p>
          <a:p>
            <a:pPr algn="ctr">
              <a:defRPr/>
            </a:pPr>
            <a:r>
              <a:rPr lang="zh-CN" altLang="en-US">
                <a:ea typeface="宋体" charset="0"/>
                <a:cs typeface="宋体" charset="0"/>
              </a:rPr>
              <a:t>亚伯拉罕</a:t>
            </a:r>
          </a:p>
          <a:p>
            <a:pPr algn="ctr">
              <a:defRPr/>
            </a:pPr>
            <a:r>
              <a:rPr lang="zh-CN" altLang="en-US">
                <a:ea typeface="宋体" charset="0"/>
                <a:cs typeface="宋体" charset="0"/>
              </a:rPr>
              <a:t>约瑟</a:t>
            </a:r>
            <a:endParaRPr lang="zh-CN" altLang="en-US" sz="1400" b="1" i="1" u="sng">
              <a:ea typeface="宋体" charset="0"/>
              <a:cs typeface="宋体" charset="0"/>
            </a:endParaRPr>
          </a:p>
          <a:p>
            <a:pPr algn="ctr">
              <a:defRPr/>
            </a:pPr>
            <a:r>
              <a:rPr lang="zh-CN" altLang="en-US" sz="1400" b="1" i="1" u="sng">
                <a:ea typeface="宋体" charset="0"/>
                <a:cs typeface="宋体" charset="0"/>
              </a:rPr>
              <a:t>√摩西</a:t>
            </a:r>
          </a:p>
          <a:p>
            <a:pPr algn="ctr">
              <a:defRPr/>
            </a:pPr>
            <a:r>
              <a:rPr lang="zh-CN" altLang="en-US">
                <a:ea typeface="宋体" charset="0"/>
                <a:cs typeface="宋体" charset="0"/>
              </a:rPr>
              <a:t>约书亚</a:t>
            </a:r>
          </a:p>
          <a:p>
            <a:pPr algn="ctr">
              <a:defRPr/>
            </a:pPr>
            <a:r>
              <a:rPr lang="zh-CN" altLang="en-US">
                <a:ea typeface="宋体" charset="0"/>
                <a:cs typeface="宋体" charset="0"/>
              </a:rPr>
              <a:t>无王</a:t>
            </a:r>
          </a:p>
          <a:p>
            <a:pPr algn="ctr">
              <a:defRPr/>
            </a:pPr>
            <a:r>
              <a:rPr lang="zh-CN" altLang="en-US">
                <a:ea typeface="宋体" charset="0"/>
                <a:cs typeface="宋体" charset="0"/>
              </a:rPr>
              <a:t>王朝</a:t>
            </a:r>
          </a:p>
          <a:p>
            <a:pPr algn="ctr">
              <a:defRPr/>
            </a:pPr>
            <a:r>
              <a:rPr lang="zh-CN" altLang="en-US">
                <a:ea typeface="宋体" charset="0"/>
                <a:cs typeface="宋体" charset="0"/>
              </a:rPr>
              <a:t>被掳</a:t>
            </a:r>
          </a:p>
          <a:p>
            <a:pPr algn="ctr">
              <a:defRPr/>
            </a:pPr>
            <a:r>
              <a:rPr lang="zh-CN" altLang="en-US">
                <a:ea typeface="宋体" charset="0"/>
                <a:cs typeface="宋体" charset="0"/>
              </a:rPr>
              <a:t>静默</a:t>
            </a:r>
          </a:p>
          <a:p>
            <a:pPr algn="ctr">
              <a:defRPr/>
            </a:pPr>
            <a:r>
              <a:rPr lang="zh-CN" altLang="en-US">
                <a:ea typeface="宋体" charset="0"/>
                <a:cs typeface="宋体" charset="0"/>
              </a:rPr>
              <a:t>主耶稣</a:t>
            </a:r>
            <a:endParaRPr lang="en-US" altLang="zh-CN">
              <a:ea typeface="宋体" charset="0"/>
              <a:cs typeface="宋体" charset="0"/>
            </a:endParaRPr>
          </a:p>
        </p:txBody>
      </p:sp>
      <p:sp>
        <p:nvSpPr>
          <p:cNvPr id="88115" name="Rectangle 51"/>
          <p:cNvSpPr>
            <a:spLocks noChangeArrowheads="1"/>
          </p:cNvSpPr>
          <p:nvPr/>
        </p:nvSpPr>
        <p:spPr bwMode="auto">
          <a:xfrm>
            <a:off x="1981200" y="609600"/>
            <a:ext cx="3200400"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tabLst>
                <a:tab pos="228600" algn="l"/>
              </a:tabLst>
              <a:defRPr/>
            </a:pPr>
            <a:r>
              <a:rPr lang="en-US" altLang="zh-CN" sz="1400">
                <a:latin typeface="宋体" charset="0"/>
                <a:ea typeface="宋体" charset="0"/>
                <a:cs typeface="宋体" charset="0"/>
              </a:rPr>
              <a:t>……</a:t>
            </a:r>
            <a:r>
              <a:rPr lang="zh-CN" altLang="en-US" sz="1400">
                <a:latin typeface="宋体" charset="0"/>
                <a:ea typeface="宋体" charset="0"/>
                <a:cs typeface="宋体" charset="0"/>
              </a:rPr>
              <a:t>其中一位是</a:t>
            </a:r>
            <a:r>
              <a:rPr lang="zh-CN" altLang="en-US" sz="1400" b="1">
                <a:latin typeface="黑体" charset="0"/>
                <a:ea typeface="黑体" charset="0"/>
                <a:cs typeface="黑体" charset="0"/>
              </a:rPr>
              <a:t>约瑟</a:t>
            </a:r>
            <a:r>
              <a:rPr lang="zh-CN" altLang="en-US" sz="1400">
                <a:latin typeface="宋体" charset="0"/>
                <a:ea typeface="宋体" charset="0"/>
                <a:cs typeface="宋体" charset="0"/>
              </a:rPr>
              <a:t>。嫉妒他的兄长把他卖到埃及作奴隶。</a:t>
            </a:r>
            <a:r>
              <a:rPr lang="zh-CN" altLang="en-US" sz="1400" b="1">
                <a:latin typeface="黑体" charset="0"/>
                <a:ea typeface="黑体" charset="0"/>
                <a:cs typeface="黑体" charset="0"/>
              </a:rPr>
              <a:t>约瑟却</a:t>
            </a:r>
            <a:r>
              <a:rPr lang="zh-CN" altLang="en-US" sz="1400">
                <a:latin typeface="宋体" charset="0"/>
                <a:ea typeface="宋体" charset="0"/>
                <a:cs typeface="宋体" charset="0"/>
              </a:rPr>
              <a:t>成为埃及的宰相。</a:t>
            </a:r>
            <a:r>
              <a:rPr lang="zh-CN" altLang="en-US" sz="1400" b="1">
                <a:latin typeface="黑体" charset="0"/>
                <a:ea typeface="黑体" charset="0"/>
                <a:cs typeface="黑体" charset="0"/>
              </a:rPr>
              <a:t>雅各</a:t>
            </a:r>
            <a:r>
              <a:rPr lang="zh-CN" altLang="en-US" sz="1400">
                <a:latin typeface="宋体" charset="0"/>
                <a:ea typeface="宋体" charset="0"/>
                <a:cs typeface="宋体" charset="0"/>
              </a:rPr>
              <a:t>带着家人搬到埃及，在那里</a:t>
            </a:r>
            <a:r>
              <a:rPr lang="zh-CN" altLang="en-US" sz="1400" b="1">
                <a:latin typeface="黑体" charset="0"/>
                <a:ea typeface="黑体" charset="0"/>
                <a:cs typeface="黑体" charset="0"/>
              </a:rPr>
              <a:t>希伯来人</a:t>
            </a:r>
            <a:r>
              <a:rPr lang="zh-CN" altLang="en-US" sz="1400">
                <a:latin typeface="宋体" charset="0"/>
                <a:ea typeface="宋体" charset="0"/>
                <a:cs typeface="宋体" charset="0"/>
              </a:rPr>
              <a:t>的 </a:t>
            </a:r>
            <a:r>
              <a:rPr lang="zh-CN" altLang="en-US" sz="1400" b="1">
                <a:latin typeface="宋体"/>
                <a:ea typeface="黑体" charset="0"/>
                <a:cs typeface="黑体" charset="0"/>
              </a:rPr>
              <a:t>“</a:t>
            </a:r>
            <a:r>
              <a:rPr lang="zh-CN" altLang="en-US" sz="1400" b="1">
                <a:latin typeface="黑体" charset="0"/>
                <a:ea typeface="黑体" charset="0"/>
                <a:cs typeface="黑体" charset="0"/>
              </a:rPr>
              <a:t>家庭 </a:t>
            </a:r>
            <a:r>
              <a:rPr lang="zh-CN" altLang="en-US" sz="1400" b="1">
                <a:latin typeface="宋体"/>
                <a:ea typeface="黑体" charset="0"/>
                <a:cs typeface="黑体" charset="0"/>
              </a:rPr>
              <a:t>”</a:t>
            </a:r>
            <a:r>
              <a:rPr lang="zh-CN" altLang="en-US" sz="1400">
                <a:latin typeface="宋体" charset="0"/>
                <a:ea typeface="宋体" charset="0"/>
                <a:cs typeface="宋体" charset="0"/>
              </a:rPr>
              <a:t> 繁衍成为</a:t>
            </a:r>
            <a:r>
              <a:rPr lang="zh-CN" altLang="en-US" sz="1400" b="1">
                <a:latin typeface="黑体" charset="0"/>
                <a:ea typeface="黑体" charset="0"/>
                <a:cs typeface="黑体" charset="0"/>
              </a:rPr>
              <a:t>以色列人</a:t>
            </a:r>
            <a:r>
              <a:rPr lang="zh-CN" altLang="en-US" sz="1400">
                <a:latin typeface="宋体" charset="0"/>
                <a:ea typeface="宋体" charset="0"/>
                <a:cs typeface="宋体" charset="0"/>
              </a:rPr>
              <a:t>的</a:t>
            </a:r>
            <a:r>
              <a:rPr lang="zh-CN" altLang="en-US" sz="1400" b="1">
                <a:latin typeface="宋体"/>
                <a:ea typeface="黑体" charset="0"/>
                <a:cs typeface="黑体" charset="0"/>
              </a:rPr>
              <a:t>“</a:t>
            </a:r>
            <a:r>
              <a:rPr lang="zh-CN" altLang="en-US" sz="1400" b="1">
                <a:latin typeface="黑体" charset="0"/>
                <a:ea typeface="黑体" charset="0"/>
                <a:cs typeface="黑体" charset="0"/>
              </a:rPr>
              <a:t>国家</a:t>
            </a:r>
            <a:r>
              <a:rPr lang="zh-CN" altLang="en-US" sz="1400" b="1">
                <a:latin typeface="宋体"/>
                <a:ea typeface="黑体" charset="0"/>
                <a:cs typeface="黑体" charset="0"/>
              </a:rPr>
              <a:t>”</a:t>
            </a:r>
            <a:r>
              <a:rPr lang="zh-CN" altLang="en-US" sz="1400">
                <a:latin typeface="宋体" charset="0"/>
                <a:ea typeface="宋体" charset="0"/>
                <a:cs typeface="宋体" charset="0"/>
              </a:rPr>
              <a:t>。</a:t>
            </a:r>
            <a:r>
              <a:rPr lang="zh-CN" altLang="en-US" sz="1400" b="1">
                <a:latin typeface="黑体" charset="0"/>
                <a:ea typeface="黑体" charset="0"/>
                <a:cs typeface="黑体" charset="0"/>
              </a:rPr>
              <a:t>约瑟</a:t>
            </a:r>
            <a:r>
              <a:rPr lang="zh-CN" altLang="en-US" sz="1400">
                <a:latin typeface="宋体" charset="0"/>
                <a:ea typeface="宋体" charset="0"/>
                <a:cs typeface="宋体" charset="0"/>
              </a:rPr>
              <a:t>去世了。接着是以色列人经历的几个世纪的</a:t>
            </a:r>
            <a:r>
              <a:rPr lang="zh-CN" altLang="en-US" sz="1400" b="1">
                <a:latin typeface="黑体" charset="0"/>
                <a:ea typeface="黑体" charset="0"/>
                <a:cs typeface="黑体" charset="0"/>
              </a:rPr>
              <a:t>奴隶</a:t>
            </a:r>
            <a:r>
              <a:rPr lang="zh-CN" altLang="en-US" sz="1400">
                <a:latin typeface="宋体" charset="0"/>
                <a:ea typeface="宋体" charset="0"/>
                <a:cs typeface="宋体" charset="0"/>
              </a:rPr>
              <a:t>生活，他们在埃及共住了</a:t>
            </a:r>
            <a:r>
              <a:rPr lang="zh-CN" altLang="en-US" sz="1400" b="1">
                <a:latin typeface="黑体" charset="0"/>
                <a:ea typeface="黑体" charset="0"/>
                <a:cs typeface="黑体" charset="0"/>
              </a:rPr>
              <a:t>430年</a:t>
            </a:r>
            <a:r>
              <a:rPr lang="zh-CN" altLang="en-US" sz="1400">
                <a:latin typeface="宋体" charset="0"/>
                <a:ea typeface="宋体" charset="0"/>
                <a:cs typeface="宋体" charset="0"/>
              </a:rPr>
              <a:t>。</a:t>
            </a:r>
          </a:p>
          <a:p>
            <a:pPr>
              <a:tabLst>
                <a:tab pos="228600" algn="l"/>
              </a:tabLst>
              <a:defRPr/>
            </a:pPr>
            <a:endParaRPr lang="zh-CN" altLang="en-US" sz="1400">
              <a:latin typeface="宋体" charset="0"/>
              <a:ea typeface="宋体" charset="0"/>
              <a:cs typeface="宋体" charset="0"/>
            </a:endParaRPr>
          </a:p>
        </p:txBody>
      </p:sp>
      <p:sp>
        <p:nvSpPr>
          <p:cNvPr id="88116" name="Rectangle 52"/>
          <p:cNvSpPr>
            <a:spLocks noChangeArrowheads="1"/>
          </p:cNvSpPr>
          <p:nvPr/>
        </p:nvSpPr>
        <p:spPr bwMode="auto">
          <a:xfrm>
            <a:off x="533400" y="2362200"/>
            <a:ext cx="3598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tabLst>
                <a:tab pos="228600" algn="l"/>
              </a:tabLst>
              <a:defRPr/>
            </a:pPr>
            <a:r>
              <a:rPr lang="zh-CN" altLang="en-US" sz="1400">
                <a:ea typeface="宋体" charset="0"/>
                <a:cs typeface="宋体" charset="0"/>
              </a:rPr>
              <a:t>接下来的圣经档案夹是</a:t>
            </a:r>
            <a:r>
              <a:rPr lang="en-US" altLang="zh-CN" sz="1400">
                <a:latin typeface="宋体"/>
                <a:ea typeface="宋体" charset="0"/>
                <a:cs typeface="宋体" charset="0"/>
              </a:rPr>
              <a:t>…</a:t>
            </a:r>
            <a:endParaRPr lang="en-US" altLang="zh-CN" sz="1400">
              <a:ea typeface="宋体" charset="0"/>
              <a:cs typeface="宋体" charset="0"/>
            </a:endParaRPr>
          </a:p>
        </p:txBody>
      </p:sp>
      <p:sp>
        <p:nvSpPr>
          <p:cNvPr id="88117" name="Line 53"/>
          <p:cNvSpPr>
            <a:spLocks noChangeShapeType="1"/>
          </p:cNvSpPr>
          <p:nvPr/>
        </p:nvSpPr>
        <p:spPr bwMode="auto">
          <a:xfrm flipV="1">
            <a:off x="609600" y="2819400"/>
            <a:ext cx="43211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88118" name="Rectangle 54"/>
          <p:cNvSpPr>
            <a:spLocks noChangeArrowheads="1"/>
          </p:cNvSpPr>
          <p:nvPr/>
        </p:nvSpPr>
        <p:spPr bwMode="auto">
          <a:xfrm>
            <a:off x="457200" y="3048000"/>
            <a:ext cx="44640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sz="1400">
                <a:ea typeface="宋体" charset="0"/>
                <a:cs typeface="宋体" charset="0"/>
              </a:rPr>
              <a:t>   《出埃及记》                 </a:t>
            </a:r>
            <a:r>
              <a:rPr lang="en-US" altLang="zh-CN" sz="1400">
                <a:ea typeface="宋体" charset="0"/>
                <a:cs typeface="宋体" charset="0"/>
              </a:rPr>
              <a:t>                    </a:t>
            </a:r>
            <a:r>
              <a:rPr lang="zh-CN" altLang="en-US" sz="1400">
                <a:ea typeface="宋体" charset="0"/>
                <a:cs typeface="宋体" charset="0"/>
              </a:rPr>
              <a:t>时间：大约主前    </a:t>
            </a:r>
          </a:p>
          <a:p>
            <a:pPr>
              <a:defRPr/>
            </a:pPr>
            <a:r>
              <a:rPr lang="zh-CN" altLang="en-US" sz="1400">
                <a:ea typeface="宋体" charset="0"/>
                <a:cs typeface="宋体" charset="0"/>
              </a:rPr>
              <a:t>   到《申命记》</a:t>
            </a:r>
            <a:r>
              <a:rPr lang="en-US" altLang="zh-CN" sz="1400">
                <a:ea typeface="宋体" charset="0"/>
                <a:cs typeface="宋体" charset="0"/>
              </a:rPr>
              <a:t>                                                1500</a:t>
            </a:r>
            <a:r>
              <a:rPr lang="zh-CN" altLang="en-US" sz="1400">
                <a:ea typeface="宋体" charset="0"/>
                <a:cs typeface="宋体" charset="0"/>
              </a:rPr>
              <a:t>年          </a:t>
            </a:r>
          </a:p>
          <a:p>
            <a:pPr>
              <a:defRPr/>
            </a:pPr>
            <a:r>
              <a:rPr lang="zh-CN" altLang="en-US" sz="1400">
                <a:ea typeface="宋体" charset="0"/>
                <a:cs typeface="宋体" charset="0"/>
              </a:rPr>
              <a:t>                                                                         </a:t>
            </a:r>
          </a:p>
        </p:txBody>
      </p:sp>
      <p:sp>
        <p:nvSpPr>
          <p:cNvPr id="88128" name="Rectangle 64"/>
          <p:cNvSpPr>
            <a:spLocks noChangeArrowheads="1"/>
          </p:cNvSpPr>
          <p:nvPr/>
        </p:nvSpPr>
        <p:spPr bwMode="auto">
          <a:xfrm>
            <a:off x="1600200" y="4114800"/>
            <a:ext cx="2520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tabLst>
                <a:tab pos="228600" algn="l"/>
              </a:tabLst>
              <a:defRPr/>
            </a:pPr>
            <a:r>
              <a:rPr lang="zh-CN" altLang="en-US" sz="1400" b="1" i="1">
                <a:ea typeface="宋体" charset="0"/>
                <a:cs typeface="宋体" charset="0"/>
              </a:rPr>
              <a:t>（“4个人物”中的第三个）</a:t>
            </a:r>
          </a:p>
        </p:txBody>
      </p:sp>
      <p:grpSp>
        <p:nvGrpSpPr>
          <p:cNvPr id="53267" name="Group 106"/>
          <p:cNvGrpSpPr>
            <a:grpSpLocks/>
          </p:cNvGrpSpPr>
          <p:nvPr/>
        </p:nvGrpSpPr>
        <p:grpSpPr bwMode="auto">
          <a:xfrm>
            <a:off x="239713" y="560388"/>
            <a:ext cx="1676400" cy="779462"/>
            <a:chOff x="151" y="353"/>
            <a:chExt cx="1056" cy="491"/>
          </a:xfrm>
        </p:grpSpPr>
        <p:grpSp>
          <p:nvGrpSpPr>
            <p:cNvPr id="53319" name="Group 95"/>
            <p:cNvGrpSpPr>
              <a:grpSpLocks/>
            </p:cNvGrpSpPr>
            <p:nvPr/>
          </p:nvGrpSpPr>
          <p:grpSpPr bwMode="auto">
            <a:xfrm>
              <a:off x="151" y="353"/>
              <a:ext cx="1056" cy="491"/>
              <a:chOff x="151" y="353"/>
              <a:chExt cx="1056" cy="491"/>
            </a:xfrm>
          </p:grpSpPr>
          <p:sp>
            <p:nvSpPr>
              <p:cNvPr id="53321" name="Rectangle 77"/>
              <p:cNvSpPr>
                <a:spLocks noChangeArrowheads="1"/>
              </p:cNvSpPr>
              <p:nvPr/>
            </p:nvSpPr>
            <p:spPr bwMode="auto">
              <a:xfrm>
                <a:off x="151" y="498"/>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88142" name="Rectangle 78"/>
              <p:cNvSpPr>
                <a:spLocks noChangeArrowheads="1"/>
              </p:cNvSpPr>
              <p:nvPr/>
            </p:nvSpPr>
            <p:spPr bwMode="auto">
              <a:xfrm>
                <a:off x="499" y="381"/>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53323" name="Rectangle 79"/>
              <p:cNvSpPr>
                <a:spLocks noChangeArrowheads="1"/>
              </p:cNvSpPr>
              <p:nvPr/>
            </p:nvSpPr>
            <p:spPr bwMode="auto">
              <a:xfrm>
                <a:off x="151" y="498"/>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53324" name="AutoShape 80"/>
              <p:cNvSpPr>
                <a:spLocks noChangeArrowheads="1"/>
              </p:cNvSpPr>
              <p:nvPr/>
            </p:nvSpPr>
            <p:spPr bwMode="auto">
              <a:xfrm>
                <a:off x="151" y="353"/>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53325" name="Rectangle 81"/>
              <p:cNvSpPr>
                <a:spLocks noChangeArrowheads="1"/>
              </p:cNvSpPr>
              <p:nvPr/>
            </p:nvSpPr>
            <p:spPr bwMode="auto">
              <a:xfrm>
                <a:off x="165" y="514"/>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88146" name="Rectangle 82"/>
              <p:cNvSpPr>
                <a:spLocks noChangeArrowheads="1"/>
              </p:cNvSpPr>
              <p:nvPr/>
            </p:nvSpPr>
            <p:spPr bwMode="auto">
              <a:xfrm>
                <a:off x="164" y="544"/>
                <a:ext cx="997" cy="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3</a:t>
                </a:r>
                <a:endParaRPr lang="ja-JP" sz="1600" b="1">
                  <a:latin typeface="Helvetica" charset="0"/>
                  <a:ea typeface="宋体" charset="0"/>
                  <a:cs typeface="宋体" charset="0"/>
                </a:endParaRPr>
              </a:p>
              <a:p>
                <a:pPr algn="ctr" eaLnBrk="0" hangingPunct="0">
                  <a:lnSpc>
                    <a:spcPct val="90000"/>
                  </a:lnSpc>
                  <a:defRPr/>
                </a:pPr>
                <a:r>
                  <a:rPr lang="ja-JP" altLang="en-US" sz="1600" b="1">
                    <a:latin typeface="Helvetica" charset="0"/>
                    <a:ea typeface="宋体" charset="0"/>
                    <a:cs typeface="宋体" charset="0"/>
                  </a:rPr>
                  <a:t>约瑟</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88148" name="Rectangle 84"/>
            <p:cNvSpPr>
              <a:spLocks noChangeArrowheads="1"/>
            </p:cNvSpPr>
            <p:nvPr/>
          </p:nvSpPr>
          <p:spPr bwMode="auto">
            <a:xfrm>
              <a:off x="156" y="393"/>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53268" name="Group 97"/>
          <p:cNvGrpSpPr>
            <a:grpSpLocks/>
          </p:cNvGrpSpPr>
          <p:nvPr/>
        </p:nvGrpSpPr>
        <p:grpSpPr bwMode="auto">
          <a:xfrm>
            <a:off x="1989138" y="3152775"/>
            <a:ext cx="1676400" cy="779463"/>
            <a:chOff x="151" y="353"/>
            <a:chExt cx="1056" cy="491"/>
          </a:xfrm>
        </p:grpSpPr>
        <p:grpSp>
          <p:nvGrpSpPr>
            <p:cNvPr id="53311" name="Group 98"/>
            <p:cNvGrpSpPr>
              <a:grpSpLocks/>
            </p:cNvGrpSpPr>
            <p:nvPr/>
          </p:nvGrpSpPr>
          <p:grpSpPr bwMode="auto">
            <a:xfrm>
              <a:off x="151" y="353"/>
              <a:ext cx="1056" cy="491"/>
              <a:chOff x="151" y="353"/>
              <a:chExt cx="1056" cy="491"/>
            </a:xfrm>
          </p:grpSpPr>
          <p:sp>
            <p:nvSpPr>
              <p:cNvPr id="53313" name="Rectangle 99"/>
              <p:cNvSpPr>
                <a:spLocks noChangeArrowheads="1"/>
              </p:cNvSpPr>
              <p:nvPr/>
            </p:nvSpPr>
            <p:spPr bwMode="auto">
              <a:xfrm>
                <a:off x="151" y="498"/>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88164" name="Rectangle 100"/>
              <p:cNvSpPr>
                <a:spLocks noChangeArrowheads="1"/>
              </p:cNvSpPr>
              <p:nvPr/>
            </p:nvSpPr>
            <p:spPr bwMode="auto">
              <a:xfrm>
                <a:off x="499" y="381"/>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53315" name="Rectangle 101"/>
              <p:cNvSpPr>
                <a:spLocks noChangeArrowheads="1"/>
              </p:cNvSpPr>
              <p:nvPr/>
            </p:nvSpPr>
            <p:spPr bwMode="auto">
              <a:xfrm>
                <a:off x="151" y="498"/>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53316" name="AutoShape 102"/>
              <p:cNvSpPr>
                <a:spLocks noChangeArrowheads="1"/>
              </p:cNvSpPr>
              <p:nvPr/>
            </p:nvSpPr>
            <p:spPr bwMode="auto">
              <a:xfrm>
                <a:off x="151" y="353"/>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53317" name="Rectangle 103"/>
              <p:cNvSpPr>
                <a:spLocks noChangeArrowheads="1"/>
              </p:cNvSpPr>
              <p:nvPr/>
            </p:nvSpPr>
            <p:spPr bwMode="auto">
              <a:xfrm>
                <a:off x="165" y="514"/>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88168" name="Rectangle 104"/>
              <p:cNvSpPr>
                <a:spLocks noChangeArrowheads="1"/>
              </p:cNvSpPr>
              <p:nvPr/>
            </p:nvSpPr>
            <p:spPr bwMode="auto">
              <a:xfrm>
                <a:off x="164" y="544"/>
                <a:ext cx="997" cy="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4</a:t>
                </a:r>
                <a:endParaRPr lang="zh-CN" sz="1600" b="1">
                  <a:latin typeface="Helvetica" charset="0"/>
                  <a:ea typeface="宋体" charset="0"/>
                  <a:cs typeface="宋体" charset="0"/>
                </a:endParaRPr>
              </a:p>
              <a:p>
                <a:pPr algn="ctr" eaLnBrk="0" hangingPunct="0">
                  <a:lnSpc>
                    <a:spcPct val="90000"/>
                  </a:lnSpc>
                  <a:defRPr/>
                </a:pPr>
                <a:r>
                  <a:rPr lang="ja-JP" altLang="en-US" sz="1600" b="1">
                    <a:latin typeface="Helvetica" charset="0"/>
                    <a:ea typeface="宋体" charset="0"/>
                    <a:cs typeface="宋体" charset="0"/>
                  </a:rPr>
                  <a:t>摩西</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88169" name="Rectangle 105"/>
            <p:cNvSpPr>
              <a:spLocks noChangeArrowheads="1"/>
            </p:cNvSpPr>
            <p:nvPr/>
          </p:nvSpPr>
          <p:spPr bwMode="auto">
            <a:xfrm>
              <a:off x="156" y="393"/>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53269" name="Group 110"/>
          <p:cNvGrpSpPr>
            <a:grpSpLocks/>
          </p:cNvGrpSpPr>
          <p:nvPr/>
        </p:nvGrpSpPr>
        <p:grpSpPr bwMode="auto">
          <a:xfrm>
            <a:off x="5372100" y="992188"/>
            <a:ext cx="1296988" cy="703262"/>
            <a:chOff x="3384" y="851"/>
            <a:chExt cx="817" cy="443"/>
          </a:xfrm>
        </p:grpSpPr>
        <p:grpSp>
          <p:nvGrpSpPr>
            <p:cNvPr id="53298" name="Group 111"/>
            <p:cNvGrpSpPr>
              <a:grpSpLocks/>
            </p:cNvGrpSpPr>
            <p:nvPr/>
          </p:nvGrpSpPr>
          <p:grpSpPr bwMode="auto">
            <a:xfrm>
              <a:off x="3384" y="851"/>
              <a:ext cx="817" cy="443"/>
              <a:chOff x="3385" y="3709"/>
              <a:chExt cx="817" cy="443"/>
            </a:xfrm>
          </p:grpSpPr>
          <p:grpSp>
            <p:nvGrpSpPr>
              <p:cNvPr id="53301" name="Group 112"/>
              <p:cNvGrpSpPr>
                <a:grpSpLocks/>
              </p:cNvGrpSpPr>
              <p:nvPr/>
            </p:nvGrpSpPr>
            <p:grpSpPr bwMode="auto">
              <a:xfrm>
                <a:off x="3385" y="3709"/>
                <a:ext cx="817" cy="443"/>
                <a:chOff x="3385" y="3709"/>
                <a:chExt cx="817" cy="443"/>
              </a:xfrm>
            </p:grpSpPr>
            <p:sp>
              <p:nvSpPr>
                <p:cNvPr id="53304" name="Rectangle 113"/>
                <p:cNvSpPr>
                  <a:spLocks noChangeArrowheads="1"/>
                </p:cNvSpPr>
                <p:nvPr/>
              </p:nvSpPr>
              <p:spPr bwMode="auto">
                <a:xfrm>
                  <a:off x="3385" y="3840"/>
                  <a:ext cx="585" cy="285"/>
                </a:xfrm>
                <a:prstGeom prst="rect">
                  <a:avLst/>
                </a:prstGeom>
                <a:solidFill>
                  <a:schemeClr val="bg1"/>
                </a:solidFill>
                <a:ln w="31750">
                  <a:solidFill>
                    <a:srgbClr val="FFD34A"/>
                  </a:solidFill>
                  <a:miter lim="800000"/>
                  <a:headEnd/>
                  <a:tailEnd/>
                </a:ln>
              </p:spPr>
              <p:txBody>
                <a:bodyPr/>
                <a:lstStyle/>
                <a:p>
                  <a:endParaRPr lang="en-US"/>
                </a:p>
              </p:txBody>
            </p:sp>
            <p:sp>
              <p:nvSpPr>
                <p:cNvPr id="88178" name="Rectangle 114"/>
                <p:cNvSpPr>
                  <a:spLocks noChangeArrowheads="1"/>
                </p:cNvSpPr>
                <p:nvPr/>
              </p:nvSpPr>
              <p:spPr bwMode="auto">
                <a:xfrm>
                  <a:off x="3654" y="3734"/>
                  <a:ext cx="1"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53306" name="Rectangle 115"/>
                <p:cNvSpPr>
                  <a:spLocks noChangeArrowheads="1"/>
                </p:cNvSpPr>
                <p:nvPr/>
              </p:nvSpPr>
              <p:spPr bwMode="auto">
                <a:xfrm>
                  <a:off x="3385" y="3840"/>
                  <a:ext cx="817" cy="312"/>
                </a:xfrm>
                <a:prstGeom prst="rect">
                  <a:avLst/>
                </a:prstGeom>
                <a:solidFill>
                  <a:schemeClr val="bg1"/>
                </a:solidFill>
                <a:ln w="25400">
                  <a:solidFill>
                    <a:srgbClr val="1A0004"/>
                  </a:solidFill>
                  <a:miter lim="800000"/>
                  <a:headEnd/>
                  <a:tailEnd/>
                </a:ln>
              </p:spPr>
              <p:txBody>
                <a:bodyPr/>
                <a:lstStyle/>
                <a:p>
                  <a:endParaRPr lang="en-US"/>
                </a:p>
              </p:txBody>
            </p:sp>
            <p:sp>
              <p:nvSpPr>
                <p:cNvPr id="53307" name="AutoShape 116"/>
                <p:cNvSpPr>
                  <a:spLocks noChangeArrowheads="1"/>
                </p:cNvSpPr>
                <p:nvPr/>
              </p:nvSpPr>
              <p:spPr bwMode="auto">
                <a:xfrm>
                  <a:off x="3385" y="3709"/>
                  <a:ext cx="481" cy="405"/>
                </a:xfrm>
                <a:prstGeom prst="roundRect">
                  <a:avLst>
                    <a:gd name="adj" fmla="val 10727"/>
                  </a:avLst>
                </a:prstGeom>
                <a:solidFill>
                  <a:schemeClr val="bg1"/>
                </a:solidFill>
                <a:ln w="25400">
                  <a:solidFill>
                    <a:srgbClr val="1A0004"/>
                  </a:solidFill>
                  <a:round/>
                  <a:headEnd/>
                  <a:tailEnd/>
                </a:ln>
              </p:spPr>
              <p:txBody>
                <a:bodyPr/>
                <a:lstStyle/>
                <a:p>
                  <a:endParaRPr lang="en-US"/>
                </a:p>
              </p:txBody>
            </p:sp>
            <p:sp>
              <p:nvSpPr>
                <p:cNvPr id="53308" name="Rectangle 117"/>
                <p:cNvSpPr>
                  <a:spLocks noChangeArrowheads="1"/>
                </p:cNvSpPr>
                <p:nvPr/>
              </p:nvSpPr>
              <p:spPr bwMode="auto">
                <a:xfrm>
                  <a:off x="3396" y="3854"/>
                  <a:ext cx="585" cy="273"/>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88182" name="Rectangle 118"/>
                <p:cNvSpPr>
                  <a:spLocks noChangeArrowheads="1"/>
                </p:cNvSpPr>
                <p:nvPr/>
              </p:nvSpPr>
              <p:spPr bwMode="auto">
                <a:xfrm>
                  <a:off x="3475" y="3731"/>
                  <a:ext cx="224"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b="1">
                      <a:latin typeface="Helvetica" charset="0"/>
                      <a:ea typeface="宋体" charset="0"/>
                      <a:cs typeface="宋体" charset="0"/>
                    </a:rPr>
                    <a:t>约瑟</a:t>
                  </a:r>
                  <a:endParaRPr lang="zh-CN" altLang="en-US" b="1">
                    <a:effectLst>
                      <a:outerShdw blurRad="38100" dist="38100" dir="2700000" algn="tl">
                        <a:srgbClr val="DDDDDD"/>
                      </a:outerShdw>
                    </a:effectLst>
                    <a:latin typeface="Helvetica" charset="0"/>
                    <a:ea typeface="宋体" charset="0"/>
                    <a:cs typeface="宋体" charset="0"/>
                  </a:endParaRPr>
                </a:p>
              </p:txBody>
            </p:sp>
            <p:sp>
              <p:nvSpPr>
                <p:cNvPr id="53310" name="Line 119"/>
                <p:cNvSpPr>
                  <a:spLocks noChangeShapeType="1"/>
                </p:cNvSpPr>
                <p:nvPr/>
              </p:nvSpPr>
              <p:spPr bwMode="auto">
                <a:xfrm>
                  <a:off x="3862" y="3835"/>
                  <a:ext cx="256" cy="1"/>
                </a:xfrm>
                <a:prstGeom prst="line">
                  <a:avLst/>
                </a:prstGeom>
                <a:noFill/>
                <a:ln w="2540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3302" name="Line 120"/>
              <p:cNvSpPr>
                <a:spLocks noChangeShapeType="1"/>
              </p:cNvSpPr>
              <p:nvPr/>
            </p:nvSpPr>
            <p:spPr bwMode="auto">
              <a:xfrm>
                <a:off x="3482" y="3981"/>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303" name="Line 121"/>
              <p:cNvSpPr>
                <a:spLocks noChangeShapeType="1"/>
              </p:cNvSpPr>
              <p:nvPr/>
            </p:nvSpPr>
            <p:spPr bwMode="auto">
              <a:xfrm>
                <a:off x="3475" y="4117"/>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8186" name="Rectangle 122"/>
            <p:cNvSpPr>
              <a:spLocks noChangeArrowheads="1"/>
            </p:cNvSpPr>
            <p:nvPr/>
          </p:nvSpPr>
          <p:spPr bwMode="auto">
            <a:xfrm>
              <a:off x="3657" y="988"/>
              <a:ext cx="344" cy="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r>
                <a:rPr lang="zh-CN" altLang="en-US" sz="1000" b="1">
                  <a:latin typeface="Century Gothic" charset="0"/>
                  <a:ea typeface="宋体" charset="0"/>
                  <a:cs typeface="宋体" charset="0"/>
                </a:rPr>
                <a:t>为奴</a:t>
              </a:r>
              <a:r>
                <a:rPr lang="en-US" altLang="zh-CN" b="1">
                  <a:latin typeface="Century Gothic" charset="0"/>
                  <a:ea typeface="Gulim" charset="0"/>
                  <a:cs typeface="Gulim" charset="0"/>
                </a:rPr>
                <a:t> </a:t>
              </a:r>
            </a:p>
          </p:txBody>
        </p:sp>
        <p:sp>
          <p:nvSpPr>
            <p:cNvPr id="88187" name="Rectangle 123"/>
            <p:cNvSpPr>
              <a:spLocks noChangeArrowheads="1"/>
            </p:cNvSpPr>
            <p:nvPr/>
          </p:nvSpPr>
          <p:spPr bwMode="auto">
            <a:xfrm>
              <a:off x="3657" y="1145"/>
              <a:ext cx="344" cy="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r>
                <a:rPr lang="en-US" altLang="zh-CN" sz="1000" b="1">
                  <a:latin typeface="宋体" charset="0"/>
                  <a:ea typeface="宋体" charset="0"/>
                  <a:cs typeface="宋体" charset="0"/>
                </a:rPr>
                <a:t>430</a:t>
              </a:r>
              <a:r>
                <a:rPr lang="zh-CN" altLang="en-US" b="1">
                  <a:latin typeface="宋体" charset="0"/>
                  <a:ea typeface="宋体" charset="0"/>
                  <a:cs typeface="宋体" charset="0"/>
                </a:rPr>
                <a:t>年</a:t>
              </a:r>
            </a:p>
          </p:txBody>
        </p:sp>
      </p:grpSp>
      <p:grpSp>
        <p:nvGrpSpPr>
          <p:cNvPr id="53270" name="Group 124"/>
          <p:cNvGrpSpPr>
            <a:grpSpLocks/>
          </p:cNvGrpSpPr>
          <p:nvPr/>
        </p:nvGrpSpPr>
        <p:grpSpPr bwMode="auto">
          <a:xfrm>
            <a:off x="5437188" y="5045075"/>
            <a:ext cx="1160462" cy="1636713"/>
            <a:chOff x="3381" y="1941"/>
            <a:chExt cx="684" cy="1031"/>
          </a:xfrm>
        </p:grpSpPr>
        <p:grpSp>
          <p:nvGrpSpPr>
            <p:cNvPr id="53273" name="Group 125"/>
            <p:cNvGrpSpPr>
              <a:grpSpLocks/>
            </p:cNvGrpSpPr>
            <p:nvPr/>
          </p:nvGrpSpPr>
          <p:grpSpPr bwMode="auto">
            <a:xfrm>
              <a:off x="3381" y="1941"/>
              <a:ext cx="684" cy="1031"/>
              <a:chOff x="3381" y="1941"/>
              <a:chExt cx="684" cy="1031"/>
            </a:xfrm>
          </p:grpSpPr>
          <p:grpSp>
            <p:nvGrpSpPr>
              <p:cNvPr id="53275" name="Group 126"/>
              <p:cNvGrpSpPr>
                <a:grpSpLocks/>
              </p:cNvGrpSpPr>
              <p:nvPr/>
            </p:nvGrpSpPr>
            <p:grpSpPr bwMode="auto">
              <a:xfrm>
                <a:off x="3381" y="1941"/>
                <a:ext cx="684" cy="1031"/>
                <a:chOff x="3381" y="1941"/>
                <a:chExt cx="684" cy="1031"/>
              </a:xfrm>
            </p:grpSpPr>
            <p:grpSp>
              <p:nvGrpSpPr>
                <p:cNvPr id="53277" name="Group 127"/>
                <p:cNvGrpSpPr>
                  <a:grpSpLocks/>
                </p:cNvGrpSpPr>
                <p:nvPr/>
              </p:nvGrpSpPr>
              <p:grpSpPr bwMode="auto">
                <a:xfrm>
                  <a:off x="3381" y="1941"/>
                  <a:ext cx="684" cy="1031"/>
                  <a:chOff x="3381" y="1941"/>
                  <a:chExt cx="684" cy="1031"/>
                </a:xfrm>
              </p:grpSpPr>
              <p:grpSp>
                <p:nvGrpSpPr>
                  <p:cNvPr id="53279" name="Group 128"/>
                  <p:cNvGrpSpPr>
                    <a:grpSpLocks/>
                  </p:cNvGrpSpPr>
                  <p:nvPr/>
                </p:nvGrpSpPr>
                <p:grpSpPr bwMode="auto">
                  <a:xfrm>
                    <a:off x="3381" y="1941"/>
                    <a:ext cx="684" cy="1031"/>
                    <a:chOff x="3381" y="1941"/>
                    <a:chExt cx="684" cy="1031"/>
                  </a:xfrm>
                </p:grpSpPr>
                <p:grpSp>
                  <p:nvGrpSpPr>
                    <p:cNvPr id="53281" name="Group 129"/>
                    <p:cNvGrpSpPr>
                      <a:grpSpLocks/>
                    </p:cNvGrpSpPr>
                    <p:nvPr/>
                  </p:nvGrpSpPr>
                  <p:grpSpPr bwMode="auto">
                    <a:xfrm>
                      <a:off x="3381" y="1941"/>
                      <a:ext cx="684" cy="1031"/>
                      <a:chOff x="3381" y="1941"/>
                      <a:chExt cx="684" cy="1031"/>
                    </a:xfrm>
                  </p:grpSpPr>
                  <p:grpSp>
                    <p:nvGrpSpPr>
                      <p:cNvPr id="53283" name="Group 130"/>
                      <p:cNvGrpSpPr>
                        <a:grpSpLocks/>
                      </p:cNvGrpSpPr>
                      <p:nvPr/>
                    </p:nvGrpSpPr>
                    <p:grpSpPr bwMode="auto">
                      <a:xfrm>
                        <a:off x="3381" y="1941"/>
                        <a:ext cx="684" cy="1031"/>
                        <a:chOff x="3381" y="1941"/>
                        <a:chExt cx="684" cy="1031"/>
                      </a:xfrm>
                    </p:grpSpPr>
                    <p:grpSp>
                      <p:nvGrpSpPr>
                        <p:cNvPr id="53285" name="Group 131"/>
                        <p:cNvGrpSpPr>
                          <a:grpSpLocks/>
                        </p:cNvGrpSpPr>
                        <p:nvPr/>
                      </p:nvGrpSpPr>
                      <p:grpSpPr bwMode="auto">
                        <a:xfrm>
                          <a:off x="3381" y="1941"/>
                          <a:ext cx="684" cy="1031"/>
                          <a:chOff x="3381" y="1941"/>
                          <a:chExt cx="684" cy="1031"/>
                        </a:xfrm>
                      </p:grpSpPr>
                      <p:grpSp>
                        <p:nvGrpSpPr>
                          <p:cNvPr id="53287" name="Group 132"/>
                          <p:cNvGrpSpPr>
                            <a:grpSpLocks/>
                          </p:cNvGrpSpPr>
                          <p:nvPr/>
                        </p:nvGrpSpPr>
                        <p:grpSpPr bwMode="auto">
                          <a:xfrm>
                            <a:off x="3381" y="1941"/>
                            <a:ext cx="684" cy="1031"/>
                            <a:chOff x="1352" y="3781"/>
                            <a:chExt cx="684" cy="1031"/>
                          </a:xfrm>
                        </p:grpSpPr>
                        <p:sp>
                          <p:nvSpPr>
                            <p:cNvPr id="53289" name="AutoShape 133"/>
                            <p:cNvSpPr>
                              <a:spLocks noChangeArrowheads="1"/>
                            </p:cNvSpPr>
                            <p:nvPr/>
                          </p:nvSpPr>
                          <p:spPr bwMode="auto">
                            <a:xfrm>
                              <a:off x="1352" y="3781"/>
                              <a:ext cx="520" cy="290"/>
                            </a:xfrm>
                            <a:prstGeom prst="roundRect">
                              <a:avLst>
                                <a:gd name="adj" fmla="val 24093"/>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90" name="Rectangle 134"/>
                            <p:cNvSpPr>
                              <a:spLocks noChangeArrowheads="1"/>
                            </p:cNvSpPr>
                            <p:nvPr/>
                          </p:nvSpPr>
                          <p:spPr bwMode="auto">
                            <a:xfrm>
                              <a:off x="1352" y="3931"/>
                              <a:ext cx="684" cy="881"/>
                            </a:xfrm>
                            <a:prstGeom prst="rect">
                              <a:avLst/>
                            </a:prstGeom>
                            <a:solidFill>
                              <a:srgbClr val="FFFFFF"/>
                            </a:solidFill>
                            <a:ln w="25400">
                              <a:solidFill>
                                <a:srgbClr val="000000"/>
                              </a:solidFill>
                              <a:miter lim="800000"/>
                              <a:headEnd/>
                              <a:tailEnd/>
                            </a:ln>
                          </p:spPr>
                          <p:txBody>
                            <a:bodyPr/>
                            <a:lstStyle/>
                            <a:p>
                              <a:endParaRPr lang="en-US"/>
                            </a:p>
                          </p:txBody>
                        </p:sp>
                        <p:sp>
                          <p:nvSpPr>
                            <p:cNvPr id="53291" name="Line 135"/>
                            <p:cNvSpPr>
                              <a:spLocks noChangeShapeType="1"/>
                            </p:cNvSpPr>
                            <p:nvPr/>
                          </p:nvSpPr>
                          <p:spPr bwMode="auto">
                            <a:xfrm>
                              <a:off x="1395" y="4061"/>
                              <a:ext cx="590"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92" name="Line 136"/>
                            <p:cNvSpPr>
                              <a:spLocks noChangeShapeType="1"/>
                            </p:cNvSpPr>
                            <p:nvPr/>
                          </p:nvSpPr>
                          <p:spPr bwMode="auto">
                            <a:xfrm>
                              <a:off x="1395" y="4201"/>
                              <a:ext cx="590"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93" name="Line 137"/>
                            <p:cNvSpPr>
                              <a:spLocks noChangeShapeType="1"/>
                            </p:cNvSpPr>
                            <p:nvPr/>
                          </p:nvSpPr>
                          <p:spPr bwMode="auto">
                            <a:xfrm>
                              <a:off x="1395" y="4342"/>
                              <a:ext cx="590"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94" name="Line 138"/>
                            <p:cNvSpPr>
                              <a:spLocks noChangeShapeType="1"/>
                            </p:cNvSpPr>
                            <p:nvPr/>
                          </p:nvSpPr>
                          <p:spPr bwMode="auto">
                            <a:xfrm>
                              <a:off x="1395" y="4482"/>
                              <a:ext cx="590"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95" name="Line 139"/>
                            <p:cNvSpPr>
                              <a:spLocks noChangeShapeType="1"/>
                            </p:cNvSpPr>
                            <p:nvPr/>
                          </p:nvSpPr>
                          <p:spPr bwMode="auto">
                            <a:xfrm>
                              <a:off x="1404" y="4623"/>
                              <a:ext cx="58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96" name="Rectangle 140"/>
                            <p:cNvSpPr>
                              <a:spLocks noChangeArrowheads="1"/>
                            </p:cNvSpPr>
                            <p:nvPr/>
                          </p:nvSpPr>
                          <p:spPr bwMode="auto">
                            <a:xfrm>
                              <a:off x="1434" y="3795"/>
                              <a:ext cx="34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p>
                              <a:pPr algn="ctr" defTabSz="862013" eaLnBrk="0" hangingPunct="0"/>
                              <a:endParaRPr lang="ko-KR" altLang="en-US" sz="1000" b="1">
                                <a:latin typeface="Century Gothic" charset="0"/>
                                <a:ea typeface="Gulim" charset="0"/>
                                <a:cs typeface="Gulim" charset="0"/>
                              </a:endParaRPr>
                            </a:p>
                          </p:txBody>
                        </p:sp>
                        <p:sp>
                          <p:nvSpPr>
                            <p:cNvPr id="53297" name="Line 141"/>
                            <p:cNvSpPr>
                              <a:spLocks noChangeShapeType="1"/>
                            </p:cNvSpPr>
                            <p:nvPr/>
                          </p:nvSpPr>
                          <p:spPr bwMode="auto">
                            <a:xfrm>
                              <a:off x="1386" y="4762"/>
                              <a:ext cx="59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8206" name="Line 142"/>
                          <p:cNvSpPr>
                            <a:spLocks noChangeShapeType="1"/>
                          </p:cNvSpPr>
                          <p:nvPr/>
                        </p:nvSpPr>
                        <p:spPr bwMode="auto">
                          <a:xfrm>
                            <a:off x="3385" y="2077"/>
                            <a:ext cx="500"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sp>
                      <p:nvSpPr>
                        <p:cNvPr id="88207" name="Rectangle 143"/>
                        <p:cNvSpPr>
                          <a:spLocks noChangeArrowheads="1"/>
                        </p:cNvSpPr>
                        <p:nvPr/>
                      </p:nvSpPr>
                      <p:spPr bwMode="auto">
                        <a:xfrm>
                          <a:off x="3521" y="1941"/>
                          <a:ext cx="2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b="1">
                              <a:latin typeface="Helvetica" charset="0"/>
                              <a:ea typeface="宋体" charset="0"/>
                              <a:cs typeface="宋体" charset="0"/>
                            </a:rPr>
                            <a:t>摩西</a:t>
                          </a:r>
                          <a:endParaRPr lang="zh-CN" altLang="en-US" b="1">
                            <a:effectLst>
                              <a:outerShdw blurRad="38100" dist="38100" dir="2700000" algn="tl">
                                <a:srgbClr val="DDDDDD"/>
                              </a:outerShdw>
                            </a:effectLst>
                            <a:latin typeface="Helvetica" charset="0"/>
                            <a:ea typeface="宋体" charset="0"/>
                            <a:cs typeface="宋体" charset="0"/>
                          </a:endParaRPr>
                        </a:p>
                      </p:txBody>
                    </p:sp>
                  </p:grpSp>
                  <p:sp>
                    <p:nvSpPr>
                      <p:cNvPr id="88208" name="Rectangle 144"/>
                      <p:cNvSpPr>
                        <a:spLocks noChangeArrowheads="1"/>
                      </p:cNvSpPr>
                      <p:nvPr/>
                    </p:nvSpPr>
                    <p:spPr bwMode="auto">
                      <a:xfrm>
                        <a:off x="3566" y="2117"/>
                        <a:ext cx="408"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a:latin typeface="宋体" charset="0"/>
                            <a:ea typeface="宋体" charset="0"/>
                            <a:cs typeface="宋体" charset="0"/>
                          </a:rPr>
                          <a:t>出埃及</a:t>
                        </a:r>
                        <a:endParaRPr lang="en-US" altLang="zh-CN" sz="1000" b="1">
                          <a:latin typeface="宋体" charset="0"/>
                          <a:ea typeface="宋体" charset="0"/>
                          <a:cs typeface="宋体" charset="0"/>
                        </a:endParaRPr>
                      </a:p>
                    </p:txBody>
                  </p:sp>
                </p:grpSp>
                <p:sp>
                  <p:nvSpPr>
                    <p:cNvPr id="53282" name="Rectangle 145"/>
                    <p:cNvSpPr>
                      <a:spLocks noChangeArrowheads="1"/>
                    </p:cNvSpPr>
                    <p:nvPr/>
                  </p:nvSpPr>
                  <p:spPr bwMode="auto">
                    <a:xfrm>
                      <a:off x="3521" y="2258"/>
                      <a:ext cx="4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ko-KR" altLang="en-US" sz="1000" b="1">
                          <a:latin typeface="Century Gothic" charset="0"/>
                          <a:ea typeface="Gulim" charset="0"/>
                          <a:cs typeface="Gulim" charset="0"/>
                        </a:rPr>
                        <a:t> </a:t>
                      </a:r>
                    </a:p>
                  </p:txBody>
                </p:sp>
              </p:grpSp>
              <p:sp>
                <p:nvSpPr>
                  <p:cNvPr id="53280" name="Rectangle 146"/>
                  <p:cNvSpPr>
                    <a:spLocks noChangeArrowheads="1"/>
                  </p:cNvSpPr>
                  <p:nvPr/>
                </p:nvSpPr>
                <p:spPr bwMode="auto">
                  <a:xfrm>
                    <a:off x="3521" y="2394"/>
                    <a:ext cx="40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lang="en-US" altLang="zh-CN" sz="1000" b="1">
                      <a:latin typeface="Century Gothic" charset="0"/>
                      <a:ea typeface="宋体" charset="0"/>
                      <a:cs typeface="宋体" charset="0"/>
                    </a:endParaRPr>
                  </a:p>
                </p:txBody>
              </p:sp>
            </p:grpSp>
            <p:sp>
              <p:nvSpPr>
                <p:cNvPr id="53278" name="Rectangle 147"/>
                <p:cNvSpPr>
                  <a:spLocks noChangeArrowheads="1"/>
                </p:cNvSpPr>
                <p:nvPr/>
              </p:nvSpPr>
              <p:spPr bwMode="auto">
                <a:xfrm>
                  <a:off x="3456" y="2530"/>
                  <a:ext cx="4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lang="en-US" altLang="zh-CN" sz="1000" b="1">
                    <a:latin typeface="Century Gothic" charset="0"/>
                    <a:ea typeface="宋体" charset="0"/>
                    <a:cs typeface="宋体" charset="0"/>
                  </a:endParaRPr>
                </a:p>
              </p:txBody>
            </p:sp>
          </p:grpSp>
          <p:sp>
            <p:nvSpPr>
              <p:cNvPr id="53276" name="Rectangle 148"/>
              <p:cNvSpPr>
                <a:spLocks noChangeArrowheads="1"/>
              </p:cNvSpPr>
              <p:nvPr/>
            </p:nvSpPr>
            <p:spPr bwMode="auto">
              <a:xfrm>
                <a:off x="3601" y="2666"/>
                <a:ext cx="23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endParaRPr lang="zh-CN" altLang="en-US" sz="1000" b="1">
                  <a:latin typeface="Century Gothic" charset="0"/>
                  <a:ea typeface="宋体" charset="0"/>
                  <a:cs typeface="宋体" charset="0"/>
                </a:endParaRPr>
              </a:p>
            </p:txBody>
          </p:sp>
        </p:grpSp>
        <p:sp>
          <p:nvSpPr>
            <p:cNvPr id="53274" name="Rectangle 149"/>
            <p:cNvSpPr>
              <a:spLocks noChangeArrowheads="1"/>
            </p:cNvSpPr>
            <p:nvPr/>
          </p:nvSpPr>
          <p:spPr bwMode="auto">
            <a:xfrm>
              <a:off x="3566" y="2802"/>
              <a:ext cx="4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endParaRPr lang="en-US" altLang="zh-CN" sz="1000" b="1">
                <a:latin typeface="Century Gothic" charset="0"/>
                <a:ea typeface="宋体" charset="0"/>
                <a:cs typeface="宋体" charset="0"/>
              </a:endParaRPr>
            </a:p>
          </p:txBody>
        </p:sp>
      </p:grpSp>
      <p:sp>
        <p:nvSpPr>
          <p:cNvPr id="88214" name="Oval 150"/>
          <p:cNvSpPr>
            <a:spLocks noChangeArrowheads="1"/>
          </p:cNvSpPr>
          <p:nvPr/>
        </p:nvSpPr>
        <p:spPr bwMode="auto">
          <a:xfrm>
            <a:off x="5372100" y="5240338"/>
            <a:ext cx="1296988" cy="36036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8215" name="Text Box 151"/>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ChangeArrowheads="1"/>
          </p:cNvSpPr>
          <p:nvPr/>
        </p:nvSpPr>
        <p:spPr bwMode="auto">
          <a:xfrm>
            <a:off x="3387725" y="57150"/>
            <a:ext cx="2995613" cy="4460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44390" name="Rectangle 6"/>
          <p:cNvSpPr>
            <a:spLocks noChangeArrowheads="1"/>
          </p:cNvSpPr>
          <p:nvPr/>
        </p:nvSpPr>
        <p:spPr bwMode="auto">
          <a:xfrm>
            <a:off x="584200" y="827088"/>
            <a:ext cx="5689600" cy="8353425"/>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44386" name="Text Box 2"/>
          <p:cNvSpPr txBox="1">
            <a:spLocks noChangeArrowheads="1"/>
          </p:cNvSpPr>
          <p:nvPr/>
        </p:nvSpPr>
        <p:spPr bwMode="auto">
          <a:xfrm>
            <a:off x="784225" y="636588"/>
            <a:ext cx="5289550" cy="791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zh-CN" altLang="en-US" sz="8800" b="1">
                <a:latin typeface="宋体" charset="0"/>
                <a:ea typeface="宋体" charset="0"/>
                <a:cs typeface="宋体" charset="0"/>
              </a:rPr>
              <a:t>    欢迎</a:t>
            </a:r>
            <a:r>
              <a:rPr lang="en-US" altLang="zh-CN" sz="8800" b="1">
                <a:latin typeface="宋体" charset="0"/>
                <a:ea typeface="宋体" charset="0"/>
                <a:cs typeface="宋体" charset="0"/>
              </a:rPr>
              <a:t>!</a:t>
            </a:r>
            <a:endParaRPr lang="en-US" altLang="ko-KR" sz="8800" b="1">
              <a:latin typeface="宋体" charset="0"/>
              <a:ea typeface="宋体" charset="0"/>
              <a:cs typeface="宋体" charset="0"/>
            </a:endParaRPr>
          </a:p>
          <a:p>
            <a:pPr algn="ctr" eaLnBrk="0" hangingPunct="0">
              <a:defRPr/>
            </a:pPr>
            <a:r>
              <a:rPr lang="zh-CN" altLang="en-US" sz="2400" b="1">
                <a:latin typeface="宋体" charset="0"/>
                <a:ea typeface="宋体" charset="0"/>
                <a:cs typeface="宋体" charset="0"/>
              </a:rPr>
              <a:t> </a:t>
            </a:r>
            <a:r>
              <a:rPr lang="zh-CN" altLang="en-US" sz="2400" b="1" i="1">
                <a:latin typeface="宋体" charset="0"/>
                <a:ea typeface="宋体" charset="0"/>
                <a:cs typeface="宋体" charset="0"/>
              </a:rPr>
              <a:t>对门徒训练和圣经文学</a:t>
            </a:r>
          </a:p>
          <a:p>
            <a:pPr algn="ctr" eaLnBrk="0" hangingPunct="0">
              <a:defRPr/>
            </a:pPr>
            <a:r>
              <a:rPr lang="zh-CN" altLang="en-US" sz="2400" b="1" i="1">
                <a:latin typeface="宋体" charset="0"/>
                <a:ea typeface="宋体" charset="0"/>
                <a:cs typeface="宋体" charset="0"/>
              </a:rPr>
              <a:t>有突破性研究的讲座</a:t>
            </a:r>
          </a:p>
          <a:p>
            <a:pPr eaLnBrk="0" hangingPunct="0">
              <a:lnSpc>
                <a:spcPct val="125000"/>
              </a:lnSpc>
              <a:defRPr/>
            </a:pPr>
            <a:r>
              <a:rPr lang="zh-CN" altLang="en-US" sz="1300" b="1">
                <a:latin typeface="宋体" charset="0"/>
                <a:ea typeface="宋体" charset="0"/>
                <a:cs typeface="宋体" charset="0"/>
              </a:rPr>
              <a:t>   </a:t>
            </a:r>
            <a:r>
              <a:rPr lang="en-US" altLang="zh-CN" sz="1300" b="1">
                <a:latin typeface="Century Gothic"/>
                <a:ea typeface="宋体" charset="0"/>
                <a:cs typeface="宋体" charset="0"/>
              </a:rPr>
              <a:t>“</a:t>
            </a:r>
            <a:r>
              <a:rPr lang="zh-CN" altLang="en-US" sz="1300" b="1">
                <a:latin typeface="宋体" charset="0"/>
                <a:ea typeface="宋体" charset="0"/>
                <a:cs typeface="宋体" charset="0"/>
              </a:rPr>
              <a:t>我真希望在我刚开始基督徒的生命的时候就学习到了</a:t>
            </a:r>
            <a:r>
              <a:rPr lang="en-US" altLang="zh-CN" sz="1300" b="1">
                <a:latin typeface="宋体" charset="0"/>
                <a:ea typeface="宋体" charset="0"/>
                <a:cs typeface="宋体" charset="0"/>
              </a:rPr>
              <a:t>[</a:t>
            </a:r>
            <a:r>
              <a:rPr lang="zh-CN" altLang="en-US" sz="1300" b="1">
                <a:latin typeface="宋体" charset="0"/>
                <a:ea typeface="宋体" charset="0"/>
                <a:cs typeface="宋体" charset="0"/>
              </a:rPr>
              <a:t>圣经</a:t>
            </a:r>
            <a:r>
              <a:rPr lang="en-US" altLang="zh-CN" sz="1300" b="1">
                <a:latin typeface="Century Gothic"/>
                <a:ea typeface="宋体" charset="0"/>
                <a:cs typeface="宋体" charset="0"/>
              </a:rPr>
              <a:t>…</a:t>
            </a:r>
            <a:r>
              <a:rPr lang="zh-CN" altLang="en-US" sz="1300" b="1">
                <a:latin typeface="宋体" charset="0"/>
                <a:ea typeface="宋体" charset="0"/>
                <a:cs typeface="宋体" charset="0"/>
              </a:rPr>
              <a:t>基要</a:t>
            </a:r>
            <a:r>
              <a:rPr lang="en-US" altLang="zh-CN" sz="1300" b="1">
                <a:latin typeface="宋体" charset="0"/>
                <a:ea typeface="宋体" charset="0"/>
                <a:cs typeface="宋体" charset="0"/>
              </a:rPr>
              <a:t>] </a:t>
            </a:r>
            <a:r>
              <a:rPr lang="en-US" altLang="zh-CN" sz="1300" b="1">
                <a:latin typeface="Century Gothic"/>
                <a:ea typeface="宋体" charset="0"/>
                <a:cs typeface="宋体" charset="0"/>
              </a:rPr>
              <a:t>–</a:t>
            </a:r>
            <a:r>
              <a:rPr lang="en-US" altLang="zh-CN" sz="1300" b="1">
                <a:latin typeface="宋体" charset="0"/>
                <a:ea typeface="宋体" charset="0"/>
                <a:cs typeface="宋体" charset="0"/>
              </a:rPr>
              <a:t> </a:t>
            </a:r>
            <a:r>
              <a:rPr lang="zh-CN" altLang="en-US" sz="1300" b="1">
                <a:latin typeface="宋体" charset="0"/>
                <a:ea typeface="宋体" charset="0"/>
                <a:cs typeface="宋体" charset="0"/>
              </a:rPr>
              <a:t>这样会让我少很多的困难和迷惑，尤其是在旧约的经文的方面。现在我认为我可以通过一种更简明和有条理的方式对圣经中所包含的主要信息有效的记忆和接受。这种方式将成为很多对理解圣经事件有困难的人的帮助。</a:t>
            </a:r>
            <a:r>
              <a:rPr lang="zh-CN" altLang="en-US" sz="1300" b="1">
                <a:latin typeface="Century Gothic"/>
                <a:ea typeface="宋体" charset="0"/>
                <a:cs typeface="宋体" charset="0"/>
              </a:rPr>
              <a:t>”</a:t>
            </a:r>
            <a:endParaRPr lang="zh-CN" altLang="en-US" sz="1300" b="1">
              <a:latin typeface="宋体" charset="0"/>
              <a:ea typeface="宋体" charset="0"/>
              <a:cs typeface="宋体" charset="0"/>
            </a:endParaRPr>
          </a:p>
          <a:p>
            <a:pPr eaLnBrk="0" hangingPunct="0">
              <a:lnSpc>
                <a:spcPct val="125000"/>
              </a:lnSpc>
              <a:defRPr/>
            </a:pPr>
            <a:endParaRPr lang="zh-CN" altLang="en-US" sz="1300" b="1">
              <a:latin typeface="宋体" charset="0"/>
              <a:ea typeface="宋体" charset="0"/>
              <a:cs typeface="宋体" charset="0"/>
            </a:endParaRPr>
          </a:p>
          <a:p>
            <a:pPr eaLnBrk="0" hangingPunct="0">
              <a:lnSpc>
                <a:spcPct val="125000"/>
              </a:lnSpc>
              <a:defRPr/>
            </a:pPr>
            <a:r>
              <a:rPr lang="zh-CN" altLang="en-US" sz="1300" b="1">
                <a:latin typeface="宋体" charset="0"/>
                <a:ea typeface="宋体" charset="0"/>
                <a:cs typeface="宋体" charset="0"/>
              </a:rPr>
              <a:t>这是我们讲座早期的一个学生在听了几个小时的课之后所说的。因此当你做好准备来探索神的话语带给人类的奇妙计划和信息，在此讲座中，你将会有一个新的连贯而综合的角度来看圣经， 可能是以前你从来没有过的。早些时候其他的人已经这样的表达过了。 </a:t>
            </a:r>
          </a:p>
          <a:p>
            <a:pPr eaLnBrk="0" hangingPunct="0">
              <a:lnSpc>
                <a:spcPct val="125000"/>
              </a:lnSpc>
              <a:defRPr/>
            </a:pPr>
            <a:endParaRPr lang="en-US" altLang="zh-CN" sz="1300" b="1">
              <a:latin typeface="宋体" charset="0"/>
              <a:ea typeface="宋体" charset="0"/>
              <a:cs typeface="宋体" charset="0"/>
            </a:endParaRPr>
          </a:p>
          <a:p>
            <a:pPr eaLnBrk="0" hangingPunct="0">
              <a:lnSpc>
                <a:spcPct val="125000"/>
              </a:lnSpc>
              <a:defRPr/>
            </a:pPr>
            <a:r>
              <a:rPr lang="zh-CN" altLang="en-US" sz="1300" b="1">
                <a:latin typeface="宋体" charset="0"/>
                <a:ea typeface="宋体" charset="0"/>
                <a:cs typeface="宋体" charset="0"/>
              </a:rPr>
              <a:t>开始之前有一些话给大家：请准备参加讲座的每一个部分，因为各个部分之间是密切关联的。下一页中你将看到讲座目的和学习目标的描述，还包括命名为</a:t>
            </a:r>
            <a:r>
              <a:rPr lang="en-US" altLang="zh-CN" sz="1300" b="1">
                <a:latin typeface="Century Gothic"/>
                <a:ea typeface="宋体" charset="0"/>
                <a:cs typeface="宋体" charset="0"/>
              </a:rPr>
              <a:t>“</a:t>
            </a:r>
            <a:r>
              <a:rPr lang="zh-CN" altLang="en-US" sz="1300" b="1">
                <a:latin typeface="宋体" charset="0"/>
                <a:ea typeface="宋体" charset="0"/>
                <a:cs typeface="宋体" charset="0"/>
              </a:rPr>
              <a:t>年代综览</a:t>
            </a:r>
            <a:r>
              <a:rPr lang="en-US" altLang="zh-CN" sz="1300" b="1">
                <a:latin typeface="Century Gothic"/>
                <a:ea typeface="宋体" charset="0"/>
                <a:cs typeface="宋体" charset="0"/>
              </a:rPr>
              <a:t>”</a:t>
            </a:r>
            <a:r>
              <a:rPr lang="zh-CN" altLang="en-US" sz="1300" b="1">
                <a:latin typeface="宋体" charset="0"/>
                <a:ea typeface="宋体" charset="0"/>
                <a:cs typeface="宋体" charset="0"/>
              </a:rPr>
              <a:t>的很多的文字，紧随其后的是一套完整的学习帮助。这些学习帮助是在讲座中使用的，其后也可以用于你的自己学习 </a:t>
            </a:r>
            <a:r>
              <a:rPr lang="en-US" altLang="zh-CN" sz="1300" b="1">
                <a:latin typeface="Century Gothic"/>
                <a:ea typeface="宋体" charset="0"/>
                <a:cs typeface="宋体" charset="0"/>
              </a:rPr>
              <a:t>–</a:t>
            </a:r>
            <a:r>
              <a:rPr lang="en-US" altLang="zh-CN" sz="1300" b="1">
                <a:latin typeface="宋体" charset="0"/>
                <a:ea typeface="宋体" charset="0"/>
                <a:cs typeface="宋体" charset="0"/>
              </a:rPr>
              <a:t> </a:t>
            </a:r>
            <a:r>
              <a:rPr lang="zh-CN" altLang="en-US" sz="1300" b="1" i="1">
                <a:latin typeface="宋体" charset="0"/>
                <a:ea typeface="宋体" charset="0"/>
                <a:cs typeface="宋体" charset="0"/>
              </a:rPr>
              <a:t>和教导其他人的学习中！</a:t>
            </a:r>
          </a:p>
          <a:p>
            <a:pPr eaLnBrk="0" hangingPunct="0">
              <a:lnSpc>
                <a:spcPct val="125000"/>
              </a:lnSpc>
              <a:defRPr/>
            </a:pPr>
            <a:endParaRPr lang="zh-CN" altLang="en-US" sz="1300" b="1">
              <a:latin typeface="宋体" charset="0"/>
              <a:ea typeface="宋体" charset="0"/>
              <a:cs typeface="宋体" charset="0"/>
            </a:endParaRPr>
          </a:p>
          <a:p>
            <a:pPr eaLnBrk="0" hangingPunct="0">
              <a:lnSpc>
                <a:spcPct val="125000"/>
              </a:lnSpc>
              <a:defRPr/>
            </a:pPr>
            <a:r>
              <a:rPr lang="zh-CN" altLang="en-US" sz="1300" b="1">
                <a:latin typeface="宋体" charset="0"/>
                <a:ea typeface="宋体" charset="0"/>
                <a:cs typeface="宋体" charset="0"/>
              </a:rPr>
              <a:t>谢谢你们到这里来。我们希望因着你在圣经</a:t>
            </a:r>
            <a:r>
              <a:rPr lang="en-US" altLang="zh-CN" sz="1300" b="1">
                <a:latin typeface="Century Gothic"/>
                <a:ea typeface="宋体" charset="0"/>
                <a:cs typeface="宋体" charset="0"/>
              </a:rPr>
              <a:t>…</a:t>
            </a:r>
            <a:r>
              <a:rPr lang="zh-CN" altLang="en-US" sz="1300" b="1">
                <a:latin typeface="宋体" charset="0"/>
                <a:ea typeface="宋体" charset="0"/>
                <a:cs typeface="宋体" charset="0"/>
              </a:rPr>
              <a:t>基要讲座的经历大大的被神祝福。</a:t>
            </a:r>
          </a:p>
          <a:p>
            <a:pPr eaLnBrk="0" hangingPunct="0">
              <a:lnSpc>
                <a:spcPct val="125000"/>
              </a:lnSpc>
              <a:defRPr/>
            </a:pPr>
            <a:endParaRPr lang="zh-CN" altLang="en-US" sz="1300" b="1">
              <a:latin typeface="宋体" charset="0"/>
              <a:ea typeface="宋体" charset="0"/>
              <a:cs typeface="宋体" charset="0"/>
            </a:endParaRPr>
          </a:p>
          <a:p>
            <a:pPr algn="ctr" eaLnBrk="0" hangingPunct="0">
              <a:lnSpc>
                <a:spcPct val="125000"/>
              </a:lnSpc>
              <a:defRPr/>
            </a:pPr>
            <a:r>
              <a:rPr lang="zh-CN" altLang="en-US" sz="1400" b="1">
                <a:latin typeface="宋体" charset="0"/>
                <a:ea typeface="宋体" charset="0"/>
                <a:cs typeface="宋体" charset="0"/>
              </a:rPr>
              <a:t>我们欢迎你来到这里进行大强度的学习，这将很好的改进你和神的话语之间的关系，就如成千上万的在这里和在宣教工厂的其他人一样。　</a:t>
            </a:r>
            <a:endParaRPr lang="en-US" altLang="zh-CN" sz="1400" b="1">
              <a:latin typeface="宋体" charset="0"/>
              <a:ea typeface="宋体" charset="0"/>
              <a:cs typeface="宋体" charset="0"/>
            </a:endParaRPr>
          </a:p>
        </p:txBody>
      </p:sp>
      <p:sp>
        <p:nvSpPr>
          <p:cNvPr id="144391" name="Text Box 7"/>
          <p:cNvSpPr txBox="1">
            <a:spLocks noChangeArrowheads="1"/>
          </p:cNvSpPr>
          <p:nvPr/>
        </p:nvSpPr>
        <p:spPr bwMode="auto">
          <a:xfrm>
            <a:off x="620713" y="8624888"/>
            <a:ext cx="541178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70000"/>
              </a:lnSpc>
              <a:spcBef>
                <a:spcPct val="50000"/>
              </a:spcBef>
              <a:defRPr/>
            </a:pPr>
            <a:r>
              <a:rPr lang="zh-CN" altLang="en-US" sz="1400" b="1" i="1">
                <a:latin typeface="Times" charset="0"/>
                <a:ea typeface="宋体" charset="0"/>
                <a:cs typeface="宋体" charset="0"/>
              </a:rPr>
              <a:t>在基督肢体中倍增圣经知识</a:t>
            </a:r>
            <a:r>
              <a:rPr lang="en-US" altLang="ko-KR" sz="1400" b="1" i="1">
                <a:latin typeface="Times" charset="0"/>
                <a:ea typeface="Gulim" charset="0"/>
                <a:cs typeface="Gulim" charset="0"/>
              </a:rPr>
              <a:t>  </a:t>
            </a:r>
            <a:endParaRPr lang="en-US" altLang="zh-CN" sz="1400" b="1" i="1">
              <a:latin typeface="Times" charset="0"/>
              <a:ea typeface="Gulim" charset="0"/>
              <a:cs typeface="Gulim" charset="0"/>
            </a:endParaRPr>
          </a:p>
          <a:p>
            <a:pPr algn="ctr" eaLnBrk="0" hangingPunct="0">
              <a:lnSpc>
                <a:spcPct val="70000"/>
              </a:lnSpc>
              <a:spcBef>
                <a:spcPct val="50000"/>
              </a:spcBef>
              <a:defRPr/>
            </a:pPr>
            <a:r>
              <a:rPr lang="en-US" altLang="zh-CN" sz="1400" b="1" i="1">
                <a:latin typeface="Times" charset="0"/>
                <a:ea typeface="Gulim" charset="0"/>
                <a:cs typeface="Gulim" charset="0"/>
              </a:rPr>
              <a:t>www.biblebasically.com</a:t>
            </a:r>
            <a:r>
              <a:rPr lang="en-US" altLang="ko-KR" sz="1400" b="1" i="1">
                <a:latin typeface="Times" charset="0"/>
                <a:ea typeface="Gulim" charset="0"/>
                <a:cs typeface="Gulim" charset="0"/>
              </a:rPr>
              <a:t>  </a:t>
            </a:r>
          </a:p>
        </p:txBody>
      </p:sp>
      <p:sp>
        <p:nvSpPr>
          <p:cNvPr id="144392" name="Text Box 8"/>
          <p:cNvSpPr txBox="1">
            <a:spLocks noChangeArrowheads="1"/>
          </p:cNvSpPr>
          <p:nvPr/>
        </p:nvSpPr>
        <p:spPr bwMode="auto">
          <a:xfrm>
            <a:off x="1846263" y="9323388"/>
            <a:ext cx="3167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70000"/>
              </a:lnSpc>
              <a:spcBef>
                <a:spcPct val="50000"/>
              </a:spcBef>
              <a:defRPr/>
            </a:pPr>
            <a:r>
              <a:rPr lang="zh-CN" altLang="en-US" sz="1400" b="1" dirty="0">
                <a:latin typeface="Times" charset="0"/>
                <a:ea typeface="宋体" charset="0"/>
                <a:cs typeface="宋体" charset="0"/>
              </a:rPr>
              <a:t>圣经</a:t>
            </a:r>
            <a:r>
              <a:rPr lang="en-US" altLang="zh-CN" sz="1400" b="1" dirty="0">
                <a:latin typeface="Times New Roman"/>
                <a:ea typeface="宋体" charset="0"/>
                <a:cs typeface="宋体" charset="0"/>
              </a:rPr>
              <a:t>…</a:t>
            </a:r>
            <a:r>
              <a:rPr lang="zh-CN" altLang="en-US" sz="1400" b="1" dirty="0">
                <a:latin typeface="Times" charset="0"/>
                <a:ea typeface="宋体" charset="0"/>
                <a:cs typeface="宋体" charset="0"/>
              </a:rPr>
              <a:t>基要国际事工</a:t>
            </a:r>
          </a:p>
          <a:p>
            <a:pPr algn="ctr" eaLnBrk="0" hangingPunct="0">
              <a:lnSpc>
                <a:spcPct val="50000"/>
              </a:lnSpc>
              <a:spcBef>
                <a:spcPct val="50000"/>
              </a:spcBef>
              <a:defRPr/>
            </a:pPr>
            <a:r>
              <a:rPr lang="zh-CN" altLang="en-US" sz="1400" b="1" dirty="0">
                <a:latin typeface="Times" charset="0"/>
                <a:ea typeface="宋体" charset="0"/>
                <a:cs typeface="宋体" charset="0"/>
              </a:rPr>
              <a:t>福特沃得，美国德州</a:t>
            </a:r>
            <a:endParaRPr lang="en-US" altLang="ko-KR" sz="1400" b="1" dirty="0">
              <a:latin typeface="Times" charset="0"/>
              <a:ea typeface="Gulim" charset="0"/>
              <a:cs typeface="Gulim" charset="0"/>
            </a:endParaRPr>
          </a:p>
        </p:txBody>
      </p:sp>
      <p:pic>
        <p:nvPicPr>
          <p:cNvPr id="7174" name="Picture 10" descr="Picture 1"/>
          <p:cNvPicPr>
            <a:picLocks noChangeAspect="1" noChangeArrowheads="1"/>
          </p:cNvPicPr>
          <p:nvPr/>
        </p:nvPicPr>
        <p:blipFill>
          <a:blip r:embed="rId2">
            <a:extLst>
              <a:ext uri="{28A0092B-C50C-407E-A947-70E740481C1C}">
                <a14:useLocalDpi xmlns:a14="http://schemas.microsoft.com/office/drawing/2010/main" val="0"/>
              </a:ext>
            </a:extLst>
          </a:blip>
          <a:srcRect l="24219" t="20833" r="24219" b="29297"/>
          <a:stretch>
            <a:fillRect/>
          </a:stretch>
        </p:blipFill>
        <p:spPr bwMode="auto">
          <a:xfrm>
            <a:off x="765175" y="200025"/>
            <a:ext cx="19446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56" descr="Slid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5" y="6731000"/>
            <a:ext cx="1493838"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4" name="Rectangle 2"/>
          <p:cNvSpPr>
            <a:spLocks noChangeArrowheads="1"/>
          </p:cNvSpPr>
          <p:nvPr/>
        </p:nvSpPr>
        <p:spPr bwMode="auto">
          <a:xfrm>
            <a:off x="533400" y="122238"/>
            <a:ext cx="4560888" cy="860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ea typeface="宋体" charset="0"/>
                <a:cs typeface="宋体" charset="0"/>
              </a:rPr>
              <a:t>                </a:t>
            </a:r>
          </a:p>
          <a:p>
            <a:pPr indent="304800">
              <a:defRPr/>
            </a:pPr>
            <a:endParaRPr lang="zh-CN" altLang="en-US" sz="1400">
              <a:ea typeface="宋体" charset="0"/>
              <a:cs typeface="宋体" charset="0"/>
            </a:endParaRPr>
          </a:p>
          <a:p>
            <a:pPr indent="304800">
              <a:defRPr/>
            </a:pPr>
            <a:r>
              <a:rPr lang="zh-CN" altLang="en-US" sz="1400">
                <a:latin typeface="宋体" charset="0"/>
                <a:ea typeface="宋体" charset="0"/>
                <a:cs typeface="宋体" charset="0"/>
              </a:rPr>
              <a:t>在这里，神通过他的第一个先知----</a:t>
            </a:r>
            <a:r>
              <a:rPr lang="zh-CN" altLang="en-US" sz="1400" b="1">
                <a:latin typeface="黑体" charset="0"/>
                <a:ea typeface="黑体" charset="0"/>
                <a:cs typeface="黑体" charset="0"/>
              </a:rPr>
              <a:t>摩西</a:t>
            </a:r>
            <a:r>
              <a:rPr lang="zh-CN" altLang="en-US" sz="1400">
                <a:latin typeface="宋体" charset="0"/>
                <a:ea typeface="宋体" charset="0"/>
                <a:cs typeface="宋体" charset="0"/>
              </a:rPr>
              <a:t>----对他的百姓讲话，颁布</a:t>
            </a:r>
            <a:r>
              <a:rPr lang="zh-CN" altLang="en-US" sz="1400" b="1">
                <a:latin typeface="黑体" charset="0"/>
                <a:ea typeface="黑体" charset="0"/>
                <a:cs typeface="黑体" charset="0"/>
              </a:rPr>
              <a:t>律法</a:t>
            </a:r>
            <a:r>
              <a:rPr lang="zh-CN" altLang="en-US" sz="1400">
                <a:latin typeface="宋体" charset="0"/>
                <a:ea typeface="宋体" charset="0"/>
                <a:cs typeface="宋体" charset="0"/>
              </a:rPr>
              <a:t>给他们。</a:t>
            </a:r>
          </a:p>
          <a:p>
            <a:pPr indent="304800">
              <a:defRPr/>
            </a:pPr>
            <a:endParaRPr lang="zh-CN" altLang="en-US" sz="1400">
              <a:latin typeface="宋体" charset="0"/>
              <a:ea typeface="宋体" charset="0"/>
              <a:cs typeface="宋体" charset="0"/>
            </a:endParaRPr>
          </a:p>
          <a:p>
            <a:pPr indent="304800">
              <a:defRPr/>
            </a:pPr>
            <a:r>
              <a:rPr lang="zh-CN" altLang="en-US" sz="1400">
                <a:latin typeface="宋体" charset="0"/>
                <a:ea typeface="宋体" charset="0"/>
                <a:cs typeface="宋体" charset="0"/>
              </a:rPr>
              <a:t>神向</a:t>
            </a:r>
            <a:r>
              <a:rPr lang="zh-CN" altLang="en-US" sz="1400" b="1">
                <a:latin typeface="黑体" charset="0"/>
                <a:ea typeface="黑体" charset="0"/>
                <a:cs typeface="黑体" charset="0"/>
              </a:rPr>
              <a:t>摩西</a:t>
            </a:r>
            <a:r>
              <a:rPr lang="zh-CN" altLang="en-US" sz="1400">
                <a:latin typeface="宋体" charset="0"/>
                <a:ea typeface="宋体" charset="0"/>
                <a:cs typeface="宋体" charset="0"/>
              </a:rPr>
              <a:t>颁布的</a:t>
            </a:r>
            <a:r>
              <a:rPr lang="zh-CN" altLang="en-US" sz="1400" b="1">
                <a:latin typeface="黑体" charset="0"/>
                <a:ea typeface="黑体" charset="0"/>
                <a:cs typeface="黑体" charset="0"/>
              </a:rPr>
              <a:t>律法</a:t>
            </a:r>
            <a:r>
              <a:rPr lang="zh-CN" altLang="en-US" sz="1400">
                <a:latin typeface="宋体" charset="0"/>
                <a:ea typeface="宋体" charset="0"/>
                <a:cs typeface="宋体" charset="0"/>
              </a:rPr>
              <a:t>分成</a:t>
            </a:r>
            <a:r>
              <a:rPr lang="zh-CN" altLang="en-US" sz="1400" b="1">
                <a:latin typeface="黑体" charset="0"/>
                <a:ea typeface="黑体" charset="0"/>
                <a:cs typeface="黑体" charset="0"/>
              </a:rPr>
              <a:t>三个部分</a:t>
            </a:r>
            <a:r>
              <a:rPr lang="zh-CN" altLang="en-US" sz="1400">
                <a:latin typeface="宋体" charset="0"/>
                <a:ea typeface="宋体" charset="0"/>
                <a:cs typeface="宋体" charset="0"/>
              </a:rPr>
              <a:t>：</a:t>
            </a:r>
            <a:r>
              <a:rPr lang="zh-CN" altLang="en-US" sz="1400" b="1">
                <a:latin typeface="黑体" charset="0"/>
                <a:ea typeface="黑体" charset="0"/>
                <a:cs typeface="黑体" charset="0"/>
              </a:rPr>
              <a:t>道德</a:t>
            </a:r>
            <a:r>
              <a:rPr lang="zh-CN" altLang="en-US" sz="1400">
                <a:latin typeface="宋体" charset="0"/>
                <a:ea typeface="宋体" charset="0"/>
                <a:cs typeface="宋体" charset="0"/>
              </a:rPr>
              <a:t>、</a:t>
            </a:r>
            <a:r>
              <a:rPr lang="zh-CN" altLang="en-US" sz="1400" b="1">
                <a:latin typeface="黑体" charset="0"/>
                <a:ea typeface="黑体" charset="0"/>
                <a:cs typeface="黑体" charset="0"/>
              </a:rPr>
              <a:t>民事</a:t>
            </a:r>
            <a:r>
              <a:rPr lang="zh-CN" altLang="en-US" sz="1400">
                <a:latin typeface="宋体" charset="0"/>
                <a:ea typeface="宋体" charset="0"/>
                <a:cs typeface="宋体" charset="0"/>
              </a:rPr>
              <a:t>和</a:t>
            </a:r>
            <a:r>
              <a:rPr lang="zh-CN" altLang="en-US" sz="1400" b="1">
                <a:latin typeface="黑体" charset="0"/>
                <a:ea typeface="黑体" charset="0"/>
                <a:cs typeface="黑体" charset="0"/>
              </a:rPr>
              <a:t>礼仪</a:t>
            </a:r>
            <a:r>
              <a:rPr lang="zh-CN" altLang="en-US" sz="1400">
                <a:latin typeface="宋体" charset="0"/>
                <a:ea typeface="宋体" charset="0"/>
                <a:cs typeface="宋体" charset="0"/>
              </a:rPr>
              <a:t>。在</a:t>
            </a:r>
            <a:r>
              <a:rPr lang="zh-CN" altLang="en-US" sz="1400" b="1">
                <a:latin typeface="宋体"/>
                <a:ea typeface="黑体" charset="0"/>
                <a:cs typeface="黑体" charset="0"/>
              </a:rPr>
              <a:t>“</a:t>
            </a:r>
            <a:r>
              <a:rPr lang="zh-CN" altLang="en-US" sz="1400" b="1">
                <a:latin typeface="黑体" charset="0"/>
                <a:ea typeface="黑体" charset="0"/>
                <a:cs typeface="黑体" charset="0"/>
              </a:rPr>
              <a:t>摩西</a:t>
            </a:r>
            <a:r>
              <a:rPr lang="zh-CN" altLang="en-US" sz="1400" b="1">
                <a:latin typeface="宋体"/>
                <a:ea typeface="黑体" charset="0"/>
                <a:cs typeface="黑体" charset="0"/>
              </a:rPr>
              <a:t>”</a:t>
            </a:r>
            <a:r>
              <a:rPr lang="zh-CN" altLang="en-US" sz="1400">
                <a:latin typeface="宋体" charset="0"/>
                <a:ea typeface="宋体" charset="0"/>
                <a:cs typeface="宋体" charset="0"/>
              </a:rPr>
              <a:t>档案夹中记为：</a:t>
            </a:r>
            <a:r>
              <a:rPr lang="zh-CN" altLang="en-US" sz="1400" b="1">
                <a:latin typeface="宋体"/>
                <a:ea typeface="黑体" charset="0"/>
                <a:cs typeface="黑体" charset="0"/>
              </a:rPr>
              <a:t>“</a:t>
            </a:r>
            <a:r>
              <a:rPr lang="zh-CN" altLang="en-US" sz="1400" b="1">
                <a:latin typeface="宋体" charset="0"/>
                <a:ea typeface="宋体" charset="0"/>
                <a:cs typeface="宋体" charset="0"/>
              </a:rPr>
              <a:t>德─民─礼”</a:t>
            </a:r>
            <a:endParaRPr lang="zh-CN" altLang="en-US" sz="1400">
              <a:latin typeface="宋体" charset="0"/>
              <a:ea typeface="宋体" charset="0"/>
              <a:cs typeface="宋体" charset="0"/>
            </a:endParaRPr>
          </a:p>
          <a:p>
            <a:pPr indent="304800">
              <a:defRPr/>
            </a:pPr>
            <a:endParaRPr lang="zh-CN" altLang="en-US" sz="1400">
              <a:latin typeface="宋体" charset="0"/>
              <a:ea typeface="宋体" charset="0"/>
              <a:cs typeface="宋体" charset="0"/>
            </a:endParaRPr>
          </a:p>
          <a:p>
            <a:pPr indent="304800">
              <a:defRPr/>
            </a:pPr>
            <a:r>
              <a:rPr lang="zh-CN" altLang="en-US" sz="1400">
                <a:latin typeface="宋体" charset="0"/>
                <a:ea typeface="宋体" charset="0"/>
                <a:cs typeface="宋体" charset="0"/>
              </a:rPr>
              <a:t>律法中</a:t>
            </a:r>
            <a:r>
              <a:rPr lang="zh-CN" altLang="en-US" sz="1400" b="1">
                <a:latin typeface="宋体"/>
                <a:ea typeface="黑体" charset="0"/>
                <a:cs typeface="黑体" charset="0"/>
              </a:rPr>
              <a:t>“</a:t>
            </a:r>
            <a:r>
              <a:rPr lang="zh-CN" altLang="en-US" sz="1400" b="1">
                <a:latin typeface="黑体" charset="0"/>
                <a:ea typeface="黑体" charset="0"/>
                <a:cs typeface="黑体" charset="0"/>
              </a:rPr>
              <a:t>道德</a:t>
            </a:r>
            <a:r>
              <a:rPr lang="zh-CN" altLang="en-US" sz="1400" b="1">
                <a:latin typeface="宋体"/>
                <a:ea typeface="黑体" charset="0"/>
                <a:cs typeface="黑体" charset="0"/>
              </a:rPr>
              <a:t>”</a:t>
            </a:r>
            <a:r>
              <a:rPr lang="zh-CN" altLang="en-US" sz="1400">
                <a:latin typeface="宋体" charset="0"/>
                <a:ea typeface="宋体" charset="0"/>
                <a:cs typeface="宋体" charset="0"/>
              </a:rPr>
              <a:t>部份就是我们知道的</a:t>
            </a:r>
            <a:r>
              <a:rPr lang="zh-CN" altLang="en-US" sz="1400" b="1">
                <a:latin typeface="宋体"/>
                <a:ea typeface="黑体" charset="0"/>
                <a:cs typeface="黑体" charset="0"/>
              </a:rPr>
              <a:t>“</a:t>
            </a:r>
            <a:r>
              <a:rPr lang="zh-CN" altLang="en-US" sz="1400" b="1">
                <a:latin typeface="黑体" charset="0"/>
                <a:ea typeface="黑体" charset="0"/>
                <a:cs typeface="黑体" charset="0"/>
              </a:rPr>
              <a:t>十诫</a:t>
            </a:r>
            <a:r>
              <a:rPr lang="zh-CN" altLang="en-US" sz="1400" b="1">
                <a:latin typeface="宋体"/>
                <a:ea typeface="黑体" charset="0"/>
                <a:cs typeface="黑体" charset="0"/>
              </a:rPr>
              <a:t>”</a:t>
            </a:r>
            <a:r>
              <a:rPr lang="zh-CN" altLang="en-US" sz="1400">
                <a:latin typeface="宋体" charset="0"/>
                <a:ea typeface="宋体" charset="0"/>
                <a:cs typeface="宋体" charset="0"/>
              </a:rPr>
              <a:t>，是现在许多法律系统的基础。</a:t>
            </a:r>
            <a:endParaRPr lang="zh-CN" altLang="en-US" sz="1400" b="1">
              <a:latin typeface="宋体" charset="0"/>
              <a:ea typeface="宋体" charset="0"/>
              <a:cs typeface="宋体" charset="0"/>
            </a:endParaRPr>
          </a:p>
          <a:p>
            <a:pPr indent="304800">
              <a:defRPr/>
            </a:pPr>
            <a:endParaRPr lang="zh-CN" altLang="en-US" sz="1400" b="1">
              <a:latin typeface="宋体" charset="0"/>
              <a:ea typeface="宋体" charset="0"/>
              <a:cs typeface="宋体" charset="0"/>
            </a:endParaRPr>
          </a:p>
          <a:p>
            <a:pPr indent="304800">
              <a:defRPr/>
            </a:pPr>
            <a:r>
              <a:rPr lang="zh-CN" altLang="en-US" sz="1400" b="1">
                <a:latin typeface="宋体"/>
                <a:ea typeface="黑体" charset="0"/>
                <a:cs typeface="黑体" charset="0"/>
              </a:rPr>
              <a:t>“</a:t>
            </a:r>
            <a:r>
              <a:rPr lang="zh-CN" altLang="en-US" sz="1400" b="1">
                <a:latin typeface="黑体" charset="0"/>
                <a:ea typeface="黑体" charset="0"/>
                <a:cs typeface="黑体" charset="0"/>
              </a:rPr>
              <a:t>民事</a:t>
            </a:r>
            <a:r>
              <a:rPr lang="zh-CN" altLang="en-US" sz="1400" b="1">
                <a:latin typeface="宋体"/>
                <a:ea typeface="黑体" charset="0"/>
                <a:cs typeface="黑体" charset="0"/>
              </a:rPr>
              <a:t>”</a:t>
            </a:r>
            <a:r>
              <a:rPr lang="zh-CN" altLang="en-US" sz="1400">
                <a:latin typeface="宋体" charset="0"/>
                <a:ea typeface="宋体" charset="0"/>
                <a:cs typeface="宋体" charset="0"/>
              </a:rPr>
              <a:t>部分明确地说明在以后的旷野和应许之地复杂的生活方式下，百姓应该如何彼此生活在一起。在这个时候，百姓还不知道将有</a:t>
            </a:r>
            <a:r>
              <a:rPr lang="zh-CN" altLang="en-US" sz="1400" b="1">
                <a:latin typeface="黑体" charset="0"/>
                <a:ea typeface="黑体" charset="0"/>
                <a:cs typeface="黑体" charset="0"/>
              </a:rPr>
              <a:t>四十年</a:t>
            </a:r>
            <a:r>
              <a:rPr lang="zh-CN" altLang="en-US" sz="1400">
                <a:latin typeface="宋体" charset="0"/>
                <a:ea typeface="宋体" charset="0"/>
                <a:cs typeface="宋体" charset="0"/>
              </a:rPr>
              <a:t>旷野漂流的生活等待他们，可是神已为他们准备了一套民事规则，确保他们在以后艰难的日子里能够生存下来。</a:t>
            </a:r>
          </a:p>
          <a:p>
            <a:pPr indent="304800">
              <a:defRPr/>
            </a:pPr>
            <a:endParaRPr lang="zh-CN" altLang="en-US" sz="1400">
              <a:latin typeface="宋体" charset="0"/>
              <a:ea typeface="宋体" charset="0"/>
              <a:cs typeface="宋体" charset="0"/>
            </a:endParaRPr>
          </a:p>
          <a:p>
            <a:pPr indent="304800">
              <a:defRPr/>
            </a:pPr>
            <a:r>
              <a:rPr lang="zh-CN" altLang="en-US" sz="1400">
                <a:latin typeface="宋体" charset="0"/>
                <a:ea typeface="宋体" charset="0"/>
                <a:cs typeface="宋体" charset="0"/>
              </a:rPr>
              <a:t>神在</a:t>
            </a:r>
            <a:r>
              <a:rPr lang="zh-CN" altLang="en-US" sz="1400" b="1">
                <a:latin typeface="宋体"/>
                <a:ea typeface="黑体" charset="0"/>
                <a:cs typeface="黑体" charset="0"/>
              </a:rPr>
              <a:t>“</a:t>
            </a:r>
            <a:r>
              <a:rPr lang="zh-CN" altLang="en-US" sz="1400" b="1">
                <a:latin typeface="黑体" charset="0"/>
                <a:ea typeface="黑体" charset="0"/>
                <a:cs typeface="黑体" charset="0"/>
              </a:rPr>
              <a:t>礼仪</a:t>
            </a:r>
            <a:r>
              <a:rPr lang="zh-CN" altLang="en-US" sz="1400" b="1">
                <a:latin typeface="宋体"/>
                <a:ea typeface="黑体" charset="0"/>
                <a:cs typeface="黑体" charset="0"/>
              </a:rPr>
              <a:t>”</a:t>
            </a:r>
            <a:r>
              <a:rPr lang="zh-CN" altLang="en-US" sz="1400">
                <a:latin typeface="宋体" charset="0"/>
                <a:ea typeface="宋体" charset="0"/>
                <a:cs typeface="宋体" charset="0"/>
              </a:rPr>
              <a:t>部份指导他的百姓如何在旷野帐幕和以后耶路撒冷的圣殿中敬拜他。在这种新的、复杂的敬拜礼仪形式中也预表了我们和将来的弥赛亚之间的关系。</a:t>
            </a:r>
          </a:p>
          <a:p>
            <a:pPr indent="304800">
              <a:defRPr/>
            </a:pPr>
            <a:endParaRPr lang="zh-CN" altLang="en-US" sz="1400">
              <a:latin typeface="宋体" charset="0"/>
              <a:ea typeface="宋体" charset="0"/>
              <a:cs typeface="宋体" charset="0"/>
            </a:endParaRPr>
          </a:p>
          <a:p>
            <a:pPr indent="304800">
              <a:defRPr/>
            </a:pPr>
            <a:r>
              <a:rPr lang="zh-CN" altLang="en-US" sz="1400">
                <a:latin typeface="宋体" charset="0"/>
                <a:ea typeface="宋体" charset="0"/>
                <a:cs typeface="宋体" charset="0"/>
              </a:rPr>
              <a:t>神给百姓颁布新的</a:t>
            </a:r>
            <a:r>
              <a:rPr lang="zh-CN" altLang="en-US" sz="1400" b="1">
                <a:latin typeface="黑体" charset="0"/>
                <a:ea typeface="黑体" charset="0"/>
                <a:cs typeface="黑体" charset="0"/>
              </a:rPr>
              <a:t>律法</a:t>
            </a:r>
            <a:r>
              <a:rPr lang="zh-CN" altLang="en-US" sz="1400">
                <a:latin typeface="宋体" charset="0"/>
                <a:ea typeface="宋体" charset="0"/>
                <a:cs typeface="宋体" charset="0"/>
              </a:rPr>
              <a:t>后，</a:t>
            </a:r>
            <a:r>
              <a:rPr lang="zh-CN" altLang="en-US" sz="1400" b="1">
                <a:latin typeface="黑体" charset="0"/>
                <a:ea typeface="黑体" charset="0"/>
                <a:cs typeface="黑体" charset="0"/>
              </a:rPr>
              <a:t>摩西</a:t>
            </a:r>
            <a:r>
              <a:rPr lang="zh-CN" altLang="en-US" sz="1400">
                <a:latin typeface="宋体" charset="0"/>
                <a:ea typeface="宋体" charset="0"/>
                <a:cs typeface="宋体" charset="0"/>
              </a:rPr>
              <a:t>组织好各支派，带领他们往北走到今日以色列内盖夫 </a:t>
            </a:r>
            <a:r>
              <a:rPr lang="en-US" altLang="zh-CN" sz="1400">
                <a:latin typeface="宋体" charset="0"/>
                <a:ea typeface="宋体" charset="0"/>
                <a:cs typeface="宋体" charset="0"/>
              </a:rPr>
              <a:t>(Negev)</a:t>
            </a:r>
            <a:r>
              <a:rPr lang="zh-CN" altLang="en-US" sz="1400">
                <a:latin typeface="宋体" charset="0"/>
                <a:ea typeface="宋体" charset="0"/>
                <a:cs typeface="宋体" charset="0"/>
              </a:rPr>
              <a:t>沙漠中间的一片绿洲----</a:t>
            </a:r>
            <a:r>
              <a:rPr lang="zh-CN" altLang="en-US" sz="1400" b="1">
                <a:latin typeface="黑体" charset="0"/>
                <a:ea typeface="黑体" charset="0"/>
                <a:cs typeface="黑体" charset="0"/>
              </a:rPr>
              <a:t>加低斯巴尼亚</a:t>
            </a:r>
            <a:r>
              <a:rPr lang="zh-CN" altLang="en-US" sz="1400">
                <a:latin typeface="宋体" charset="0"/>
                <a:ea typeface="宋体" charset="0"/>
                <a:cs typeface="宋体" charset="0"/>
              </a:rPr>
              <a:t>。</a:t>
            </a:r>
          </a:p>
          <a:p>
            <a:pPr indent="304800">
              <a:defRPr/>
            </a:pPr>
            <a:endParaRPr lang="zh-CN" altLang="en-US" sz="1400">
              <a:latin typeface="宋体" charset="0"/>
              <a:ea typeface="宋体" charset="0"/>
              <a:cs typeface="宋体" charset="0"/>
            </a:endParaRPr>
          </a:p>
          <a:p>
            <a:pPr indent="304800">
              <a:defRPr/>
            </a:pPr>
            <a:r>
              <a:rPr lang="zh-CN" altLang="en-US" sz="1400">
                <a:latin typeface="宋体" charset="0"/>
                <a:ea typeface="宋体" charset="0"/>
                <a:cs typeface="宋体" charset="0"/>
              </a:rPr>
              <a:t>最后，百姓终于走上了</a:t>
            </a:r>
            <a:r>
              <a:rPr lang="zh-CN" altLang="en-US" sz="1400" i="1">
                <a:latin typeface="宋体" charset="0"/>
                <a:ea typeface="宋体" charset="0"/>
                <a:cs typeface="宋体" charset="0"/>
              </a:rPr>
              <a:t>回到</a:t>
            </a:r>
            <a:r>
              <a:rPr lang="zh-CN" altLang="en-US" sz="1400">
                <a:latin typeface="宋体" charset="0"/>
                <a:ea typeface="宋体" charset="0"/>
                <a:cs typeface="宋体" charset="0"/>
              </a:rPr>
              <a:t>那曾经</a:t>
            </a:r>
            <a:r>
              <a:rPr lang="zh-CN" altLang="en-US" sz="1400" b="1">
                <a:latin typeface="黑体" charset="0"/>
                <a:ea typeface="黑体" charset="0"/>
                <a:cs typeface="黑体" charset="0"/>
              </a:rPr>
              <a:t>应许给他们的先祖亚伯拉罕</a:t>
            </a:r>
            <a:r>
              <a:rPr lang="zh-CN" altLang="en-US" sz="1400" b="1">
                <a:latin typeface="宋体" charset="0"/>
                <a:ea typeface="宋体" charset="0"/>
                <a:cs typeface="宋体" charset="0"/>
              </a:rPr>
              <a:t>、</a:t>
            </a:r>
            <a:r>
              <a:rPr lang="zh-CN" altLang="en-US" sz="1400" b="1">
                <a:latin typeface="黑体" charset="0"/>
                <a:ea typeface="黑体" charset="0"/>
                <a:cs typeface="黑体" charset="0"/>
              </a:rPr>
              <a:t>以撒</a:t>
            </a:r>
            <a:r>
              <a:rPr lang="zh-CN" altLang="en-US" sz="1400" b="1">
                <a:latin typeface="宋体" charset="0"/>
                <a:ea typeface="宋体" charset="0"/>
                <a:cs typeface="宋体" charset="0"/>
              </a:rPr>
              <a:t>和</a:t>
            </a:r>
            <a:r>
              <a:rPr lang="zh-CN" altLang="en-US" sz="1400" b="1">
                <a:latin typeface="黑体" charset="0"/>
                <a:ea typeface="黑体" charset="0"/>
                <a:cs typeface="黑体" charset="0"/>
              </a:rPr>
              <a:t>雅各</a:t>
            </a:r>
            <a:r>
              <a:rPr lang="zh-CN" altLang="en-US" sz="1400" b="1">
                <a:latin typeface="宋体" charset="0"/>
                <a:ea typeface="宋体" charset="0"/>
                <a:cs typeface="宋体" charset="0"/>
              </a:rPr>
              <a:t>的土地</a:t>
            </a:r>
            <a:r>
              <a:rPr lang="zh-CN" altLang="en-US" sz="1400">
                <a:latin typeface="宋体" charset="0"/>
                <a:ea typeface="宋体" charset="0"/>
                <a:cs typeface="宋体" charset="0"/>
              </a:rPr>
              <a:t>的路途上。</a:t>
            </a:r>
          </a:p>
          <a:p>
            <a:pPr indent="304800">
              <a:defRPr/>
            </a:pPr>
            <a:endParaRPr lang="zh-CN" altLang="en-US" sz="1400">
              <a:latin typeface="宋体" charset="0"/>
              <a:ea typeface="宋体" charset="0"/>
              <a:cs typeface="宋体" charset="0"/>
            </a:endParaRPr>
          </a:p>
          <a:p>
            <a:pPr indent="304800">
              <a:defRPr/>
            </a:pPr>
            <a:r>
              <a:rPr lang="zh-CN" altLang="en-US" sz="1400">
                <a:latin typeface="宋体" charset="0"/>
                <a:ea typeface="宋体" charset="0"/>
                <a:cs typeface="宋体" charset="0"/>
              </a:rPr>
              <a:t>为要预备这伟大的事件的到来，</a:t>
            </a:r>
            <a:r>
              <a:rPr lang="zh-CN" altLang="en-US" sz="1400" b="1">
                <a:latin typeface="黑体" charset="0"/>
                <a:ea typeface="黑体" charset="0"/>
                <a:cs typeface="黑体" charset="0"/>
              </a:rPr>
              <a:t>摩西</a:t>
            </a:r>
            <a:r>
              <a:rPr lang="zh-CN" altLang="en-US" sz="1400">
                <a:latin typeface="宋体" charset="0"/>
                <a:ea typeface="宋体" charset="0"/>
                <a:cs typeface="宋体" charset="0"/>
              </a:rPr>
              <a:t>----百姓的指挥官，想要了解有关这地的信息。一个优秀的策略者应该掌握可靠的信息。这是怎样的一块土地？有怎样的居民住在其中？它的河流、泉水、山丘、森林、草场情况又如何呢？那里的粮食充足吗？</a:t>
            </a:r>
          </a:p>
          <a:p>
            <a:pPr indent="304800">
              <a:defRPr/>
            </a:pPr>
            <a:endParaRPr lang="zh-CN" altLang="en-US" sz="1400">
              <a:latin typeface="宋体" charset="0"/>
              <a:ea typeface="宋体" charset="0"/>
              <a:cs typeface="宋体" charset="0"/>
            </a:endParaRPr>
          </a:p>
          <a:p>
            <a:pPr indent="304800">
              <a:defRPr/>
            </a:pPr>
            <a:r>
              <a:rPr lang="zh-CN" altLang="en-US" sz="1400">
                <a:latin typeface="宋体" charset="0"/>
                <a:ea typeface="宋体" charset="0"/>
                <a:cs typeface="宋体" charset="0"/>
              </a:rPr>
              <a:t>于是，在</a:t>
            </a:r>
            <a:r>
              <a:rPr lang="zh-CN" altLang="en-US" sz="1400" b="1">
                <a:latin typeface="黑体" charset="0"/>
                <a:ea typeface="黑体" charset="0"/>
                <a:cs typeface="黑体" charset="0"/>
              </a:rPr>
              <a:t>加低斯巴尼亚</a:t>
            </a:r>
            <a:r>
              <a:rPr lang="zh-CN" altLang="en-US" sz="1400">
                <a:latin typeface="宋体" charset="0"/>
                <a:ea typeface="宋体" charset="0"/>
                <a:cs typeface="宋体" charset="0"/>
              </a:rPr>
              <a:t>落脚后，</a:t>
            </a:r>
            <a:r>
              <a:rPr lang="zh-CN" altLang="en-US" sz="1400" b="1">
                <a:latin typeface="黑体" charset="0"/>
                <a:ea typeface="黑体" charset="0"/>
                <a:cs typeface="黑体" charset="0"/>
              </a:rPr>
              <a:t>摩西</a:t>
            </a:r>
            <a:r>
              <a:rPr lang="zh-CN" altLang="en-US" sz="1400">
                <a:latin typeface="宋体" charset="0"/>
                <a:ea typeface="宋体" charset="0"/>
                <a:cs typeface="宋体" charset="0"/>
              </a:rPr>
              <a:t>从</a:t>
            </a:r>
            <a:r>
              <a:rPr lang="zh-CN" altLang="en-US" sz="1400" b="1">
                <a:latin typeface="黑体" charset="0"/>
                <a:ea typeface="黑体" charset="0"/>
                <a:cs typeface="黑体" charset="0"/>
              </a:rPr>
              <a:t>12</a:t>
            </a:r>
            <a:r>
              <a:rPr lang="zh-CN" altLang="en-US" sz="1400">
                <a:latin typeface="宋体" charset="0"/>
                <a:ea typeface="宋体" charset="0"/>
                <a:cs typeface="宋体" charset="0"/>
              </a:rPr>
              <a:t>个支派中各选出一名代表，指示他们到迦南各处去“密探这地”。他们往北走到今日的黎巴嫩，然后回到</a:t>
            </a:r>
            <a:r>
              <a:rPr lang="zh-CN" altLang="en-US" sz="1400" b="1">
                <a:latin typeface="黑体" charset="0"/>
                <a:ea typeface="黑体" charset="0"/>
                <a:cs typeface="黑体" charset="0"/>
              </a:rPr>
              <a:t>加低斯巴尼亚</a:t>
            </a:r>
            <a:r>
              <a:rPr lang="zh-CN" altLang="en-US" sz="1400">
                <a:latin typeface="宋体" charset="0"/>
                <a:ea typeface="宋体" charset="0"/>
                <a:cs typeface="宋体" charset="0"/>
              </a:rPr>
              <a:t>向</a:t>
            </a:r>
            <a:r>
              <a:rPr lang="zh-CN" altLang="en-US" sz="1400" b="1">
                <a:latin typeface="黑体" charset="0"/>
                <a:ea typeface="黑体" charset="0"/>
                <a:cs typeface="黑体" charset="0"/>
              </a:rPr>
              <a:t>摩西</a:t>
            </a:r>
            <a:r>
              <a:rPr lang="zh-CN" altLang="en-US" sz="1400">
                <a:latin typeface="宋体" charset="0"/>
                <a:ea typeface="宋体" charset="0"/>
                <a:cs typeface="宋体" charset="0"/>
              </a:rPr>
              <a:t>报告。然而，探子们对此次密探任务给出了两派完全不同的报告与结论。</a:t>
            </a:r>
          </a:p>
        </p:txBody>
      </p:sp>
      <p:sp>
        <p:nvSpPr>
          <p:cNvPr id="90115"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0116"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0117"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0118"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27</a:t>
            </a:r>
          </a:p>
        </p:txBody>
      </p:sp>
      <p:sp>
        <p:nvSpPr>
          <p:cNvPr id="90119" name="Rectangle 7"/>
          <p:cNvSpPr>
            <a:spLocks noGrp="1" noChangeArrowheads="1"/>
          </p:cNvSpPr>
          <p:nvPr>
            <p:ph type="body" sz="half" idx="2"/>
          </p:nvPr>
        </p:nvSpPr>
        <p:spPr>
          <a:xfrm>
            <a:off x="5300663" y="428625"/>
            <a:ext cx="1296987" cy="8267700"/>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smtClean="0">
              <a:ea typeface="宋体" charset="0"/>
              <a:cs typeface="宋体" charset="0"/>
            </a:endParaRPr>
          </a:p>
          <a:p>
            <a:pPr algn="r" eaLnBrk="1" hangingPunct="1">
              <a:buFontTx/>
              <a:buNone/>
              <a:defRPr/>
            </a:pPr>
            <a:endParaRPr lang="zh-CN" altLang="en-US" sz="1600" b="1" i="1" smtClean="0">
              <a:ea typeface="宋体" charset="0"/>
              <a:cs typeface="宋体" charset="0"/>
            </a:endParaRPr>
          </a:p>
        </p:txBody>
      </p:sp>
      <p:sp>
        <p:nvSpPr>
          <p:cNvPr id="90120"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0121"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0130" name="Rectangle 18"/>
          <p:cNvSpPr>
            <a:spLocks noChangeArrowheads="1"/>
          </p:cNvSpPr>
          <p:nvPr/>
        </p:nvSpPr>
        <p:spPr bwMode="auto">
          <a:xfrm>
            <a:off x="0" y="39004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90132" name="Rectangle 20"/>
          <p:cNvSpPr>
            <a:spLocks noChangeArrowheads="1"/>
          </p:cNvSpPr>
          <p:nvPr/>
        </p:nvSpPr>
        <p:spPr bwMode="auto">
          <a:xfrm>
            <a:off x="5373688" y="8696325"/>
            <a:ext cx="100806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b="1" i="1">
                <a:ea typeface="宋体" charset="0"/>
                <a:cs typeface="宋体" charset="0"/>
              </a:rPr>
              <a:t>摩西：从西奈山到加低斯巴尼亚</a:t>
            </a:r>
            <a:endParaRPr lang="en-US" altLang="zh-CN" b="1" i="1">
              <a:ea typeface="宋体" charset="0"/>
              <a:cs typeface="宋体" charset="0"/>
            </a:endParaRPr>
          </a:p>
        </p:txBody>
      </p:sp>
      <p:sp>
        <p:nvSpPr>
          <p:cNvPr id="90140" name="Rectangle 28"/>
          <p:cNvSpPr>
            <a:spLocks noChangeArrowheads="1"/>
          </p:cNvSpPr>
          <p:nvPr/>
        </p:nvSpPr>
        <p:spPr bwMode="auto">
          <a:xfrm>
            <a:off x="5329238" y="3081338"/>
            <a:ext cx="1412875" cy="13430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sz="1600" b="1" i="1" u="sng">
                <a:ea typeface="宋体" charset="0"/>
                <a:cs typeface="宋体" charset="0"/>
              </a:rPr>
              <a:t>请参考学习帮助</a:t>
            </a:r>
            <a:r>
              <a:rPr lang="en-US" altLang="zh-CN" sz="1600" b="1" i="1" u="sng">
                <a:ea typeface="宋体" charset="0"/>
                <a:cs typeface="宋体" charset="0"/>
              </a:rPr>
              <a:t>#15，</a:t>
            </a:r>
            <a:r>
              <a:rPr lang="zh-CN" altLang="en-US" sz="1600" b="1" i="1" u="sng">
                <a:ea typeface="宋体" charset="0"/>
                <a:cs typeface="宋体" charset="0"/>
              </a:rPr>
              <a:t>了解有关摩西之约的更多信息。</a:t>
            </a:r>
            <a:endParaRPr lang="en-US" altLang="zh-CN" sz="1600" b="1" i="1" u="sng">
              <a:ea typeface="宋体" charset="0"/>
              <a:cs typeface="宋体" charset="0"/>
            </a:endParaRPr>
          </a:p>
        </p:txBody>
      </p:sp>
      <p:grpSp>
        <p:nvGrpSpPr>
          <p:cNvPr id="55309" name="Group 101"/>
          <p:cNvGrpSpPr>
            <a:grpSpLocks/>
          </p:cNvGrpSpPr>
          <p:nvPr/>
        </p:nvGrpSpPr>
        <p:grpSpPr bwMode="auto">
          <a:xfrm>
            <a:off x="5437188" y="4953000"/>
            <a:ext cx="1231900" cy="1636713"/>
            <a:chOff x="3381" y="1941"/>
            <a:chExt cx="684" cy="1031"/>
          </a:xfrm>
        </p:grpSpPr>
        <p:grpSp>
          <p:nvGrpSpPr>
            <p:cNvPr id="55339" name="Group 102"/>
            <p:cNvGrpSpPr>
              <a:grpSpLocks/>
            </p:cNvGrpSpPr>
            <p:nvPr/>
          </p:nvGrpSpPr>
          <p:grpSpPr bwMode="auto">
            <a:xfrm>
              <a:off x="3381" y="1941"/>
              <a:ext cx="684" cy="1031"/>
              <a:chOff x="3381" y="1941"/>
              <a:chExt cx="684" cy="1031"/>
            </a:xfrm>
          </p:grpSpPr>
          <p:grpSp>
            <p:nvGrpSpPr>
              <p:cNvPr id="55341" name="Group 103"/>
              <p:cNvGrpSpPr>
                <a:grpSpLocks/>
              </p:cNvGrpSpPr>
              <p:nvPr/>
            </p:nvGrpSpPr>
            <p:grpSpPr bwMode="auto">
              <a:xfrm>
                <a:off x="3381" y="1941"/>
                <a:ext cx="684" cy="1031"/>
                <a:chOff x="3381" y="1941"/>
                <a:chExt cx="684" cy="1031"/>
              </a:xfrm>
            </p:grpSpPr>
            <p:grpSp>
              <p:nvGrpSpPr>
                <p:cNvPr id="55343" name="Group 104"/>
                <p:cNvGrpSpPr>
                  <a:grpSpLocks/>
                </p:cNvGrpSpPr>
                <p:nvPr/>
              </p:nvGrpSpPr>
              <p:grpSpPr bwMode="auto">
                <a:xfrm>
                  <a:off x="3381" y="1941"/>
                  <a:ext cx="684" cy="1031"/>
                  <a:chOff x="3381" y="1941"/>
                  <a:chExt cx="684" cy="1031"/>
                </a:xfrm>
              </p:grpSpPr>
              <p:grpSp>
                <p:nvGrpSpPr>
                  <p:cNvPr id="55345" name="Group 105"/>
                  <p:cNvGrpSpPr>
                    <a:grpSpLocks/>
                  </p:cNvGrpSpPr>
                  <p:nvPr/>
                </p:nvGrpSpPr>
                <p:grpSpPr bwMode="auto">
                  <a:xfrm>
                    <a:off x="3381" y="1941"/>
                    <a:ext cx="684" cy="1031"/>
                    <a:chOff x="3381" y="1941"/>
                    <a:chExt cx="684" cy="1031"/>
                  </a:xfrm>
                </p:grpSpPr>
                <p:grpSp>
                  <p:nvGrpSpPr>
                    <p:cNvPr id="55347" name="Group 106"/>
                    <p:cNvGrpSpPr>
                      <a:grpSpLocks/>
                    </p:cNvGrpSpPr>
                    <p:nvPr/>
                  </p:nvGrpSpPr>
                  <p:grpSpPr bwMode="auto">
                    <a:xfrm>
                      <a:off x="3381" y="1941"/>
                      <a:ext cx="684" cy="1031"/>
                      <a:chOff x="3381" y="1941"/>
                      <a:chExt cx="684" cy="1031"/>
                    </a:xfrm>
                  </p:grpSpPr>
                  <p:grpSp>
                    <p:nvGrpSpPr>
                      <p:cNvPr id="55349" name="Group 107"/>
                      <p:cNvGrpSpPr>
                        <a:grpSpLocks/>
                      </p:cNvGrpSpPr>
                      <p:nvPr/>
                    </p:nvGrpSpPr>
                    <p:grpSpPr bwMode="auto">
                      <a:xfrm>
                        <a:off x="3381" y="1941"/>
                        <a:ext cx="684" cy="1031"/>
                        <a:chOff x="3381" y="1941"/>
                        <a:chExt cx="684" cy="1031"/>
                      </a:xfrm>
                    </p:grpSpPr>
                    <p:grpSp>
                      <p:nvGrpSpPr>
                        <p:cNvPr id="55351" name="Group 108"/>
                        <p:cNvGrpSpPr>
                          <a:grpSpLocks/>
                        </p:cNvGrpSpPr>
                        <p:nvPr/>
                      </p:nvGrpSpPr>
                      <p:grpSpPr bwMode="auto">
                        <a:xfrm>
                          <a:off x="3381" y="1941"/>
                          <a:ext cx="684" cy="1031"/>
                          <a:chOff x="3381" y="1941"/>
                          <a:chExt cx="684" cy="1031"/>
                        </a:xfrm>
                      </p:grpSpPr>
                      <p:grpSp>
                        <p:nvGrpSpPr>
                          <p:cNvPr id="55353" name="Group 109"/>
                          <p:cNvGrpSpPr>
                            <a:grpSpLocks/>
                          </p:cNvGrpSpPr>
                          <p:nvPr/>
                        </p:nvGrpSpPr>
                        <p:grpSpPr bwMode="auto">
                          <a:xfrm>
                            <a:off x="3381" y="1941"/>
                            <a:ext cx="684" cy="1031"/>
                            <a:chOff x="1352" y="3781"/>
                            <a:chExt cx="684" cy="1031"/>
                          </a:xfrm>
                        </p:grpSpPr>
                        <p:sp>
                          <p:nvSpPr>
                            <p:cNvPr id="55355" name="AutoShape 110"/>
                            <p:cNvSpPr>
                              <a:spLocks noChangeArrowheads="1"/>
                            </p:cNvSpPr>
                            <p:nvPr/>
                          </p:nvSpPr>
                          <p:spPr bwMode="auto">
                            <a:xfrm>
                              <a:off x="1352" y="3781"/>
                              <a:ext cx="520" cy="290"/>
                            </a:xfrm>
                            <a:prstGeom prst="roundRect">
                              <a:avLst>
                                <a:gd name="adj" fmla="val 24093"/>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56" name="Rectangle 111"/>
                            <p:cNvSpPr>
                              <a:spLocks noChangeArrowheads="1"/>
                            </p:cNvSpPr>
                            <p:nvPr/>
                          </p:nvSpPr>
                          <p:spPr bwMode="auto">
                            <a:xfrm>
                              <a:off x="1352" y="3931"/>
                              <a:ext cx="684" cy="881"/>
                            </a:xfrm>
                            <a:prstGeom prst="rect">
                              <a:avLst/>
                            </a:prstGeom>
                            <a:solidFill>
                              <a:srgbClr val="FFFFFF"/>
                            </a:solidFill>
                            <a:ln w="25400">
                              <a:solidFill>
                                <a:srgbClr val="000000"/>
                              </a:solidFill>
                              <a:miter lim="800000"/>
                              <a:headEnd/>
                              <a:tailEnd/>
                            </a:ln>
                          </p:spPr>
                          <p:txBody>
                            <a:bodyPr/>
                            <a:lstStyle/>
                            <a:p>
                              <a:endParaRPr lang="en-US"/>
                            </a:p>
                          </p:txBody>
                        </p:sp>
                        <p:sp>
                          <p:nvSpPr>
                            <p:cNvPr id="55357" name="Line 112"/>
                            <p:cNvSpPr>
                              <a:spLocks noChangeShapeType="1"/>
                            </p:cNvSpPr>
                            <p:nvPr/>
                          </p:nvSpPr>
                          <p:spPr bwMode="auto">
                            <a:xfrm>
                              <a:off x="1395" y="4061"/>
                              <a:ext cx="590"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58" name="Line 113"/>
                            <p:cNvSpPr>
                              <a:spLocks noChangeShapeType="1"/>
                            </p:cNvSpPr>
                            <p:nvPr/>
                          </p:nvSpPr>
                          <p:spPr bwMode="auto">
                            <a:xfrm>
                              <a:off x="1395" y="4201"/>
                              <a:ext cx="590"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59" name="Line 114"/>
                            <p:cNvSpPr>
                              <a:spLocks noChangeShapeType="1"/>
                            </p:cNvSpPr>
                            <p:nvPr/>
                          </p:nvSpPr>
                          <p:spPr bwMode="auto">
                            <a:xfrm>
                              <a:off x="1395" y="4342"/>
                              <a:ext cx="590"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60" name="Line 115"/>
                            <p:cNvSpPr>
                              <a:spLocks noChangeShapeType="1"/>
                            </p:cNvSpPr>
                            <p:nvPr/>
                          </p:nvSpPr>
                          <p:spPr bwMode="auto">
                            <a:xfrm>
                              <a:off x="1395" y="4482"/>
                              <a:ext cx="590"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61" name="Line 116"/>
                            <p:cNvSpPr>
                              <a:spLocks noChangeShapeType="1"/>
                            </p:cNvSpPr>
                            <p:nvPr/>
                          </p:nvSpPr>
                          <p:spPr bwMode="auto">
                            <a:xfrm>
                              <a:off x="1404" y="4623"/>
                              <a:ext cx="58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62" name="Rectangle 117"/>
                            <p:cNvSpPr>
                              <a:spLocks noChangeArrowheads="1"/>
                            </p:cNvSpPr>
                            <p:nvPr/>
                          </p:nvSpPr>
                          <p:spPr bwMode="auto">
                            <a:xfrm>
                              <a:off x="1434" y="3795"/>
                              <a:ext cx="34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p>
                              <a:pPr algn="ctr" defTabSz="862013" eaLnBrk="0" hangingPunct="0"/>
                              <a:endParaRPr lang="ko-KR" altLang="en-US" sz="1000" b="1">
                                <a:latin typeface="Century Gothic" charset="0"/>
                                <a:ea typeface="Gulim" charset="0"/>
                                <a:cs typeface="Gulim" charset="0"/>
                              </a:endParaRPr>
                            </a:p>
                          </p:txBody>
                        </p:sp>
                        <p:sp>
                          <p:nvSpPr>
                            <p:cNvPr id="55363" name="Line 118"/>
                            <p:cNvSpPr>
                              <a:spLocks noChangeShapeType="1"/>
                            </p:cNvSpPr>
                            <p:nvPr/>
                          </p:nvSpPr>
                          <p:spPr bwMode="auto">
                            <a:xfrm>
                              <a:off x="1386" y="4762"/>
                              <a:ext cx="59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0231" name="Line 119"/>
                          <p:cNvSpPr>
                            <a:spLocks noChangeShapeType="1"/>
                          </p:cNvSpPr>
                          <p:nvPr/>
                        </p:nvSpPr>
                        <p:spPr bwMode="auto">
                          <a:xfrm>
                            <a:off x="3385" y="2077"/>
                            <a:ext cx="499"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sp>
                      <p:nvSpPr>
                        <p:cNvPr id="90232" name="Rectangle 120"/>
                        <p:cNvSpPr>
                          <a:spLocks noChangeArrowheads="1"/>
                        </p:cNvSpPr>
                        <p:nvPr/>
                      </p:nvSpPr>
                      <p:spPr bwMode="auto">
                        <a:xfrm>
                          <a:off x="3521" y="1941"/>
                          <a:ext cx="2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b="1">
                              <a:latin typeface="Helvetica" charset="0"/>
                              <a:ea typeface="宋体" charset="0"/>
                              <a:cs typeface="宋体" charset="0"/>
                            </a:rPr>
                            <a:t>摩西</a:t>
                          </a:r>
                          <a:endParaRPr lang="zh-CN" altLang="en-US" b="1">
                            <a:effectLst>
                              <a:outerShdw blurRad="38100" dist="38100" dir="2700000" algn="tl">
                                <a:srgbClr val="DDDDDD"/>
                              </a:outerShdw>
                            </a:effectLst>
                            <a:latin typeface="Helvetica" charset="0"/>
                            <a:ea typeface="宋体" charset="0"/>
                            <a:cs typeface="宋体" charset="0"/>
                          </a:endParaRPr>
                        </a:p>
                      </p:txBody>
                    </p:sp>
                  </p:grpSp>
                  <p:sp>
                    <p:nvSpPr>
                      <p:cNvPr id="90233" name="Rectangle 121"/>
                      <p:cNvSpPr>
                        <a:spLocks noChangeArrowheads="1"/>
                      </p:cNvSpPr>
                      <p:nvPr/>
                    </p:nvSpPr>
                    <p:spPr bwMode="auto">
                      <a:xfrm>
                        <a:off x="3566" y="2117"/>
                        <a:ext cx="408"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a:latin typeface="宋体" charset="0"/>
                            <a:ea typeface="宋体" charset="0"/>
                            <a:cs typeface="宋体" charset="0"/>
                          </a:rPr>
                          <a:t>出埃及</a:t>
                        </a:r>
                        <a:endParaRPr lang="en-US" altLang="zh-CN" sz="1000" b="1">
                          <a:latin typeface="宋体" charset="0"/>
                          <a:ea typeface="宋体" charset="0"/>
                          <a:cs typeface="宋体" charset="0"/>
                        </a:endParaRPr>
                      </a:p>
                    </p:txBody>
                  </p:sp>
                </p:grpSp>
                <p:sp>
                  <p:nvSpPr>
                    <p:cNvPr id="55348" name="Rectangle 122"/>
                    <p:cNvSpPr>
                      <a:spLocks noChangeArrowheads="1"/>
                    </p:cNvSpPr>
                    <p:nvPr/>
                  </p:nvSpPr>
                  <p:spPr bwMode="auto">
                    <a:xfrm>
                      <a:off x="3521" y="2258"/>
                      <a:ext cx="4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ko-KR" altLang="en-US" sz="1000" b="1">
                          <a:latin typeface="Century Gothic" charset="0"/>
                          <a:ea typeface="Gulim" charset="0"/>
                          <a:cs typeface="Gulim" charset="0"/>
                        </a:rPr>
                        <a:t> 西奈山</a:t>
                      </a:r>
                    </a:p>
                  </p:txBody>
                </p:sp>
              </p:grpSp>
              <p:sp>
                <p:nvSpPr>
                  <p:cNvPr id="55346" name="Rectangle 123"/>
                  <p:cNvSpPr>
                    <a:spLocks noChangeArrowheads="1"/>
                  </p:cNvSpPr>
                  <p:nvPr/>
                </p:nvSpPr>
                <p:spPr bwMode="auto">
                  <a:xfrm>
                    <a:off x="3521" y="2394"/>
                    <a:ext cx="40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000" b="1">
                        <a:latin typeface="Century Gothic" charset="0"/>
                        <a:ea typeface="宋体" charset="0"/>
                        <a:cs typeface="宋体" charset="0"/>
                      </a:rPr>
                      <a:t>德</a:t>
                    </a:r>
                    <a:r>
                      <a:rPr lang="en-US" altLang="zh-CN" sz="1000" b="1">
                        <a:latin typeface="Century Gothic" charset="0"/>
                        <a:ea typeface="宋体" charset="0"/>
                        <a:cs typeface="宋体" charset="0"/>
                      </a:rPr>
                      <a:t>-</a:t>
                    </a:r>
                    <a:r>
                      <a:rPr lang="zh-CN" altLang="en-US" sz="1000" b="1">
                        <a:latin typeface="Century Gothic" charset="0"/>
                        <a:ea typeface="宋体" charset="0"/>
                        <a:cs typeface="宋体" charset="0"/>
                      </a:rPr>
                      <a:t>民</a:t>
                    </a:r>
                    <a:r>
                      <a:rPr lang="en-US" altLang="zh-CN" sz="1000" b="1">
                        <a:latin typeface="Century Gothic" charset="0"/>
                        <a:ea typeface="宋体" charset="0"/>
                        <a:cs typeface="宋体" charset="0"/>
                      </a:rPr>
                      <a:t>-</a:t>
                    </a:r>
                    <a:r>
                      <a:rPr lang="zh-CN" altLang="en-US" sz="1000" b="1">
                        <a:latin typeface="Century Gothic" charset="0"/>
                        <a:ea typeface="宋体" charset="0"/>
                        <a:cs typeface="宋体" charset="0"/>
                      </a:rPr>
                      <a:t>礼</a:t>
                    </a:r>
                    <a:endParaRPr lang="en-US" altLang="zh-CN" sz="1000" b="1">
                      <a:latin typeface="Century Gothic" charset="0"/>
                      <a:ea typeface="宋体" charset="0"/>
                      <a:cs typeface="宋体" charset="0"/>
                    </a:endParaRPr>
                  </a:p>
                </p:txBody>
              </p:sp>
            </p:grpSp>
            <p:sp>
              <p:nvSpPr>
                <p:cNvPr id="55344" name="Rectangle 124"/>
                <p:cNvSpPr>
                  <a:spLocks noChangeArrowheads="1"/>
                </p:cNvSpPr>
                <p:nvPr/>
              </p:nvSpPr>
              <p:spPr bwMode="auto">
                <a:xfrm>
                  <a:off x="3456" y="2530"/>
                  <a:ext cx="4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000" b="1">
                      <a:latin typeface="Century Gothic" charset="0"/>
                      <a:ea typeface="宋体" charset="0"/>
                      <a:cs typeface="宋体" charset="0"/>
                    </a:rPr>
                    <a:t>加低斯巴尼亚</a:t>
                  </a:r>
                  <a:endParaRPr lang="en-US" altLang="zh-CN" sz="1000" b="1">
                    <a:latin typeface="Century Gothic" charset="0"/>
                    <a:ea typeface="宋体" charset="0"/>
                    <a:cs typeface="宋体" charset="0"/>
                  </a:endParaRPr>
                </a:p>
              </p:txBody>
            </p:sp>
          </p:grpSp>
          <p:sp>
            <p:nvSpPr>
              <p:cNvPr id="55342" name="Rectangle 125"/>
              <p:cNvSpPr>
                <a:spLocks noChangeArrowheads="1"/>
              </p:cNvSpPr>
              <p:nvPr/>
            </p:nvSpPr>
            <p:spPr bwMode="auto">
              <a:xfrm>
                <a:off x="3601" y="2666"/>
                <a:ext cx="23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r>
                  <a:rPr lang="en-US" altLang="zh-CN" sz="1000" b="1">
                    <a:latin typeface="Century Gothic" charset="0"/>
                    <a:ea typeface="宋体" charset="0"/>
                    <a:cs typeface="宋体" charset="0"/>
                  </a:rPr>
                  <a:t>40</a:t>
                </a:r>
                <a:r>
                  <a:rPr lang="zh-CN" altLang="en-US" sz="1000" b="1">
                    <a:latin typeface="Century Gothic" charset="0"/>
                    <a:ea typeface="宋体" charset="0"/>
                    <a:cs typeface="宋体" charset="0"/>
                  </a:rPr>
                  <a:t>年</a:t>
                </a:r>
              </a:p>
            </p:txBody>
          </p:sp>
        </p:grpSp>
        <p:sp>
          <p:nvSpPr>
            <p:cNvPr id="55340" name="Rectangle 126"/>
            <p:cNvSpPr>
              <a:spLocks noChangeArrowheads="1"/>
            </p:cNvSpPr>
            <p:nvPr/>
          </p:nvSpPr>
          <p:spPr bwMode="auto">
            <a:xfrm>
              <a:off x="3566" y="2802"/>
              <a:ext cx="4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r>
                <a:rPr lang="en-US" altLang="zh-CN" sz="1000" b="1">
                  <a:latin typeface="Century Gothic" charset="0"/>
                  <a:ea typeface="宋体" charset="0"/>
                  <a:cs typeface="宋体" charset="0"/>
                </a:rPr>
                <a:t>5</a:t>
              </a:r>
              <a:r>
                <a:rPr lang="zh-CN" altLang="en-US" sz="1000" b="1">
                  <a:latin typeface="Century Gothic" charset="0"/>
                  <a:ea typeface="宋体" charset="0"/>
                  <a:cs typeface="宋体" charset="0"/>
                </a:rPr>
                <a:t>篇讲章</a:t>
              </a:r>
              <a:endParaRPr lang="en-US" altLang="zh-CN" sz="1000" b="1">
                <a:latin typeface="Century Gothic" charset="0"/>
                <a:ea typeface="宋体" charset="0"/>
                <a:cs typeface="宋体" charset="0"/>
              </a:endParaRPr>
            </a:p>
          </p:txBody>
        </p:sp>
      </p:grpSp>
      <p:sp>
        <p:nvSpPr>
          <p:cNvPr id="90239" name="Oval 127"/>
          <p:cNvSpPr>
            <a:spLocks noChangeArrowheads="1"/>
          </p:cNvSpPr>
          <p:nvPr/>
        </p:nvSpPr>
        <p:spPr bwMode="auto">
          <a:xfrm>
            <a:off x="5372100" y="5816600"/>
            <a:ext cx="1296988" cy="792163"/>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nvGrpSpPr>
          <p:cNvPr id="55311" name="Group 128"/>
          <p:cNvGrpSpPr>
            <a:grpSpLocks/>
          </p:cNvGrpSpPr>
          <p:nvPr/>
        </p:nvGrpSpPr>
        <p:grpSpPr bwMode="auto">
          <a:xfrm>
            <a:off x="5437188" y="1065213"/>
            <a:ext cx="1231900" cy="1636712"/>
            <a:chOff x="3381" y="1941"/>
            <a:chExt cx="684" cy="1031"/>
          </a:xfrm>
        </p:grpSpPr>
        <p:grpSp>
          <p:nvGrpSpPr>
            <p:cNvPr id="55314" name="Group 129"/>
            <p:cNvGrpSpPr>
              <a:grpSpLocks/>
            </p:cNvGrpSpPr>
            <p:nvPr/>
          </p:nvGrpSpPr>
          <p:grpSpPr bwMode="auto">
            <a:xfrm>
              <a:off x="3381" y="1941"/>
              <a:ext cx="684" cy="1031"/>
              <a:chOff x="3381" y="1941"/>
              <a:chExt cx="684" cy="1031"/>
            </a:xfrm>
          </p:grpSpPr>
          <p:grpSp>
            <p:nvGrpSpPr>
              <p:cNvPr id="55316" name="Group 130"/>
              <p:cNvGrpSpPr>
                <a:grpSpLocks/>
              </p:cNvGrpSpPr>
              <p:nvPr/>
            </p:nvGrpSpPr>
            <p:grpSpPr bwMode="auto">
              <a:xfrm>
                <a:off x="3381" y="1941"/>
                <a:ext cx="684" cy="1031"/>
                <a:chOff x="3381" y="1941"/>
                <a:chExt cx="684" cy="1031"/>
              </a:xfrm>
            </p:grpSpPr>
            <p:grpSp>
              <p:nvGrpSpPr>
                <p:cNvPr id="55318" name="Group 131"/>
                <p:cNvGrpSpPr>
                  <a:grpSpLocks/>
                </p:cNvGrpSpPr>
                <p:nvPr/>
              </p:nvGrpSpPr>
              <p:grpSpPr bwMode="auto">
                <a:xfrm>
                  <a:off x="3381" y="1941"/>
                  <a:ext cx="684" cy="1031"/>
                  <a:chOff x="3381" y="1941"/>
                  <a:chExt cx="684" cy="1031"/>
                </a:xfrm>
              </p:grpSpPr>
              <p:grpSp>
                <p:nvGrpSpPr>
                  <p:cNvPr id="55320" name="Group 132"/>
                  <p:cNvGrpSpPr>
                    <a:grpSpLocks/>
                  </p:cNvGrpSpPr>
                  <p:nvPr/>
                </p:nvGrpSpPr>
                <p:grpSpPr bwMode="auto">
                  <a:xfrm>
                    <a:off x="3381" y="1941"/>
                    <a:ext cx="684" cy="1031"/>
                    <a:chOff x="3381" y="1941"/>
                    <a:chExt cx="684" cy="1031"/>
                  </a:xfrm>
                </p:grpSpPr>
                <p:grpSp>
                  <p:nvGrpSpPr>
                    <p:cNvPr id="55322" name="Group 133"/>
                    <p:cNvGrpSpPr>
                      <a:grpSpLocks/>
                    </p:cNvGrpSpPr>
                    <p:nvPr/>
                  </p:nvGrpSpPr>
                  <p:grpSpPr bwMode="auto">
                    <a:xfrm>
                      <a:off x="3381" y="1941"/>
                      <a:ext cx="684" cy="1031"/>
                      <a:chOff x="3381" y="1941"/>
                      <a:chExt cx="684" cy="1031"/>
                    </a:xfrm>
                  </p:grpSpPr>
                  <p:grpSp>
                    <p:nvGrpSpPr>
                      <p:cNvPr id="55324" name="Group 134"/>
                      <p:cNvGrpSpPr>
                        <a:grpSpLocks/>
                      </p:cNvGrpSpPr>
                      <p:nvPr/>
                    </p:nvGrpSpPr>
                    <p:grpSpPr bwMode="auto">
                      <a:xfrm>
                        <a:off x="3381" y="1941"/>
                        <a:ext cx="684" cy="1031"/>
                        <a:chOff x="3381" y="1941"/>
                        <a:chExt cx="684" cy="1031"/>
                      </a:xfrm>
                    </p:grpSpPr>
                    <p:grpSp>
                      <p:nvGrpSpPr>
                        <p:cNvPr id="55326" name="Group 135"/>
                        <p:cNvGrpSpPr>
                          <a:grpSpLocks/>
                        </p:cNvGrpSpPr>
                        <p:nvPr/>
                      </p:nvGrpSpPr>
                      <p:grpSpPr bwMode="auto">
                        <a:xfrm>
                          <a:off x="3381" y="1941"/>
                          <a:ext cx="684" cy="1031"/>
                          <a:chOff x="3381" y="1941"/>
                          <a:chExt cx="684" cy="1031"/>
                        </a:xfrm>
                      </p:grpSpPr>
                      <p:grpSp>
                        <p:nvGrpSpPr>
                          <p:cNvPr id="55328" name="Group 136"/>
                          <p:cNvGrpSpPr>
                            <a:grpSpLocks/>
                          </p:cNvGrpSpPr>
                          <p:nvPr/>
                        </p:nvGrpSpPr>
                        <p:grpSpPr bwMode="auto">
                          <a:xfrm>
                            <a:off x="3381" y="1941"/>
                            <a:ext cx="684" cy="1031"/>
                            <a:chOff x="1352" y="3781"/>
                            <a:chExt cx="684" cy="1031"/>
                          </a:xfrm>
                        </p:grpSpPr>
                        <p:sp>
                          <p:nvSpPr>
                            <p:cNvPr id="55330" name="AutoShape 137"/>
                            <p:cNvSpPr>
                              <a:spLocks noChangeArrowheads="1"/>
                            </p:cNvSpPr>
                            <p:nvPr/>
                          </p:nvSpPr>
                          <p:spPr bwMode="auto">
                            <a:xfrm>
                              <a:off x="1352" y="3781"/>
                              <a:ext cx="520" cy="290"/>
                            </a:xfrm>
                            <a:prstGeom prst="roundRect">
                              <a:avLst>
                                <a:gd name="adj" fmla="val 24093"/>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31" name="Rectangle 138"/>
                            <p:cNvSpPr>
                              <a:spLocks noChangeArrowheads="1"/>
                            </p:cNvSpPr>
                            <p:nvPr/>
                          </p:nvSpPr>
                          <p:spPr bwMode="auto">
                            <a:xfrm>
                              <a:off x="1352" y="3931"/>
                              <a:ext cx="684" cy="881"/>
                            </a:xfrm>
                            <a:prstGeom prst="rect">
                              <a:avLst/>
                            </a:prstGeom>
                            <a:solidFill>
                              <a:srgbClr val="FFFFFF"/>
                            </a:solidFill>
                            <a:ln w="25400">
                              <a:solidFill>
                                <a:srgbClr val="000000"/>
                              </a:solidFill>
                              <a:miter lim="800000"/>
                              <a:headEnd/>
                              <a:tailEnd/>
                            </a:ln>
                          </p:spPr>
                          <p:txBody>
                            <a:bodyPr/>
                            <a:lstStyle/>
                            <a:p>
                              <a:endParaRPr lang="en-US"/>
                            </a:p>
                          </p:txBody>
                        </p:sp>
                        <p:sp>
                          <p:nvSpPr>
                            <p:cNvPr id="55332" name="Line 139"/>
                            <p:cNvSpPr>
                              <a:spLocks noChangeShapeType="1"/>
                            </p:cNvSpPr>
                            <p:nvPr/>
                          </p:nvSpPr>
                          <p:spPr bwMode="auto">
                            <a:xfrm>
                              <a:off x="1395" y="4061"/>
                              <a:ext cx="590"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3" name="Line 140"/>
                            <p:cNvSpPr>
                              <a:spLocks noChangeShapeType="1"/>
                            </p:cNvSpPr>
                            <p:nvPr/>
                          </p:nvSpPr>
                          <p:spPr bwMode="auto">
                            <a:xfrm>
                              <a:off x="1395" y="4201"/>
                              <a:ext cx="590"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4" name="Line 141"/>
                            <p:cNvSpPr>
                              <a:spLocks noChangeShapeType="1"/>
                            </p:cNvSpPr>
                            <p:nvPr/>
                          </p:nvSpPr>
                          <p:spPr bwMode="auto">
                            <a:xfrm>
                              <a:off x="1395" y="4342"/>
                              <a:ext cx="590"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5" name="Line 142"/>
                            <p:cNvSpPr>
                              <a:spLocks noChangeShapeType="1"/>
                            </p:cNvSpPr>
                            <p:nvPr/>
                          </p:nvSpPr>
                          <p:spPr bwMode="auto">
                            <a:xfrm>
                              <a:off x="1395" y="4482"/>
                              <a:ext cx="590"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6" name="Line 143"/>
                            <p:cNvSpPr>
                              <a:spLocks noChangeShapeType="1"/>
                            </p:cNvSpPr>
                            <p:nvPr/>
                          </p:nvSpPr>
                          <p:spPr bwMode="auto">
                            <a:xfrm>
                              <a:off x="1404" y="4623"/>
                              <a:ext cx="58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7" name="Rectangle 144"/>
                            <p:cNvSpPr>
                              <a:spLocks noChangeArrowheads="1"/>
                            </p:cNvSpPr>
                            <p:nvPr/>
                          </p:nvSpPr>
                          <p:spPr bwMode="auto">
                            <a:xfrm>
                              <a:off x="1434" y="3795"/>
                              <a:ext cx="34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p>
                              <a:pPr algn="ctr" defTabSz="862013" eaLnBrk="0" hangingPunct="0"/>
                              <a:endParaRPr lang="ko-KR" altLang="en-US" sz="1000" b="1">
                                <a:latin typeface="Century Gothic" charset="0"/>
                                <a:ea typeface="Gulim" charset="0"/>
                                <a:cs typeface="Gulim" charset="0"/>
                              </a:endParaRPr>
                            </a:p>
                          </p:txBody>
                        </p:sp>
                        <p:sp>
                          <p:nvSpPr>
                            <p:cNvPr id="55338" name="Line 145"/>
                            <p:cNvSpPr>
                              <a:spLocks noChangeShapeType="1"/>
                            </p:cNvSpPr>
                            <p:nvPr/>
                          </p:nvSpPr>
                          <p:spPr bwMode="auto">
                            <a:xfrm>
                              <a:off x="1386" y="4762"/>
                              <a:ext cx="59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0258" name="Line 146"/>
                          <p:cNvSpPr>
                            <a:spLocks noChangeShapeType="1"/>
                          </p:cNvSpPr>
                          <p:nvPr/>
                        </p:nvSpPr>
                        <p:spPr bwMode="auto">
                          <a:xfrm>
                            <a:off x="3385" y="2077"/>
                            <a:ext cx="499"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sp>
                      <p:nvSpPr>
                        <p:cNvPr id="90259" name="Rectangle 147"/>
                        <p:cNvSpPr>
                          <a:spLocks noChangeArrowheads="1"/>
                        </p:cNvSpPr>
                        <p:nvPr/>
                      </p:nvSpPr>
                      <p:spPr bwMode="auto">
                        <a:xfrm>
                          <a:off x="3521" y="1941"/>
                          <a:ext cx="2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b="1">
                              <a:latin typeface="Helvetica" charset="0"/>
                              <a:ea typeface="宋体" charset="0"/>
                              <a:cs typeface="宋体" charset="0"/>
                            </a:rPr>
                            <a:t>摩西</a:t>
                          </a:r>
                          <a:endParaRPr lang="zh-CN" altLang="en-US" b="1">
                            <a:effectLst>
                              <a:outerShdw blurRad="38100" dist="38100" dir="2700000" algn="tl">
                                <a:srgbClr val="DDDDDD"/>
                              </a:outerShdw>
                            </a:effectLst>
                            <a:latin typeface="Helvetica" charset="0"/>
                            <a:ea typeface="宋体" charset="0"/>
                            <a:cs typeface="宋体" charset="0"/>
                          </a:endParaRPr>
                        </a:p>
                      </p:txBody>
                    </p:sp>
                  </p:grpSp>
                  <p:sp>
                    <p:nvSpPr>
                      <p:cNvPr id="90260" name="Rectangle 148"/>
                      <p:cNvSpPr>
                        <a:spLocks noChangeArrowheads="1"/>
                      </p:cNvSpPr>
                      <p:nvPr/>
                    </p:nvSpPr>
                    <p:spPr bwMode="auto">
                      <a:xfrm>
                        <a:off x="3566" y="2117"/>
                        <a:ext cx="408"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a:latin typeface="宋体" charset="0"/>
                            <a:ea typeface="宋体" charset="0"/>
                            <a:cs typeface="宋体" charset="0"/>
                          </a:rPr>
                          <a:t>出埃及</a:t>
                        </a:r>
                        <a:endParaRPr lang="en-US" altLang="zh-CN" sz="1000" b="1">
                          <a:latin typeface="宋体" charset="0"/>
                          <a:ea typeface="宋体" charset="0"/>
                          <a:cs typeface="宋体" charset="0"/>
                        </a:endParaRPr>
                      </a:p>
                    </p:txBody>
                  </p:sp>
                </p:grpSp>
                <p:sp>
                  <p:nvSpPr>
                    <p:cNvPr id="55323" name="Rectangle 149"/>
                    <p:cNvSpPr>
                      <a:spLocks noChangeArrowheads="1"/>
                    </p:cNvSpPr>
                    <p:nvPr/>
                  </p:nvSpPr>
                  <p:spPr bwMode="auto">
                    <a:xfrm>
                      <a:off x="3521" y="2258"/>
                      <a:ext cx="4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ko-KR" altLang="en-US" sz="1000" b="1">
                          <a:latin typeface="Century Gothic" charset="0"/>
                          <a:ea typeface="Gulim" charset="0"/>
                          <a:cs typeface="Gulim" charset="0"/>
                        </a:rPr>
                        <a:t> 西奈山</a:t>
                      </a:r>
                    </a:p>
                  </p:txBody>
                </p:sp>
              </p:grpSp>
              <p:sp>
                <p:nvSpPr>
                  <p:cNvPr id="55321" name="Rectangle 150"/>
                  <p:cNvSpPr>
                    <a:spLocks noChangeArrowheads="1"/>
                  </p:cNvSpPr>
                  <p:nvPr/>
                </p:nvSpPr>
                <p:spPr bwMode="auto">
                  <a:xfrm>
                    <a:off x="3521" y="2394"/>
                    <a:ext cx="40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000" b="1">
                        <a:latin typeface="Century Gothic" charset="0"/>
                        <a:ea typeface="宋体" charset="0"/>
                        <a:cs typeface="宋体" charset="0"/>
                      </a:rPr>
                      <a:t>德</a:t>
                    </a:r>
                    <a:r>
                      <a:rPr lang="en-US" altLang="zh-CN" sz="1000" b="1">
                        <a:latin typeface="Century Gothic" charset="0"/>
                        <a:ea typeface="宋体" charset="0"/>
                        <a:cs typeface="宋体" charset="0"/>
                      </a:rPr>
                      <a:t>-</a:t>
                    </a:r>
                    <a:r>
                      <a:rPr lang="zh-CN" altLang="en-US" sz="1000" b="1">
                        <a:latin typeface="Century Gothic" charset="0"/>
                        <a:ea typeface="宋体" charset="0"/>
                        <a:cs typeface="宋体" charset="0"/>
                      </a:rPr>
                      <a:t>民</a:t>
                    </a:r>
                    <a:r>
                      <a:rPr lang="en-US" altLang="zh-CN" sz="1000" b="1">
                        <a:latin typeface="Century Gothic" charset="0"/>
                        <a:ea typeface="宋体" charset="0"/>
                        <a:cs typeface="宋体" charset="0"/>
                      </a:rPr>
                      <a:t>-</a:t>
                    </a:r>
                    <a:r>
                      <a:rPr lang="zh-CN" altLang="en-US" sz="1000" b="1">
                        <a:latin typeface="Century Gothic" charset="0"/>
                        <a:ea typeface="宋体" charset="0"/>
                        <a:cs typeface="宋体" charset="0"/>
                      </a:rPr>
                      <a:t>礼</a:t>
                    </a:r>
                    <a:endParaRPr lang="en-US" altLang="zh-CN" sz="1000" b="1">
                      <a:latin typeface="Century Gothic" charset="0"/>
                      <a:ea typeface="宋体" charset="0"/>
                      <a:cs typeface="宋体" charset="0"/>
                    </a:endParaRPr>
                  </a:p>
                </p:txBody>
              </p:sp>
            </p:grpSp>
            <p:sp>
              <p:nvSpPr>
                <p:cNvPr id="55319" name="Rectangle 151"/>
                <p:cNvSpPr>
                  <a:spLocks noChangeArrowheads="1"/>
                </p:cNvSpPr>
                <p:nvPr/>
              </p:nvSpPr>
              <p:spPr bwMode="auto">
                <a:xfrm>
                  <a:off x="3456" y="2530"/>
                  <a:ext cx="4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lang="en-US" altLang="zh-CN" sz="1000" b="1">
                    <a:latin typeface="Century Gothic" charset="0"/>
                    <a:ea typeface="宋体" charset="0"/>
                    <a:cs typeface="宋体" charset="0"/>
                  </a:endParaRPr>
                </a:p>
              </p:txBody>
            </p:sp>
          </p:grpSp>
          <p:sp>
            <p:nvSpPr>
              <p:cNvPr id="55317" name="Rectangle 152"/>
              <p:cNvSpPr>
                <a:spLocks noChangeArrowheads="1"/>
              </p:cNvSpPr>
              <p:nvPr/>
            </p:nvSpPr>
            <p:spPr bwMode="auto">
              <a:xfrm>
                <a:off x="3601" y="2666"/>
                <a:ext cx="23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endParaRPr lang="zh-CN" altLang="en-US" sz="1000" b="1">
                  <a:latin typeface="Century Gothic" charset="0"/>
                  <a:ea typeface="宋体" charset="0"/>
                  <a:cs typeface="宋体" charset="0"/>
                </a:endParaRPr>
              </a:p>
            </p:txBody>
          </p:sp>
        </p:grpSp>
        <p:sp>
          <p:nvSpPr>
            <p:cNvPr id="55315" name="Rectangle 153"/>
            <p:cNvSpPr>
              <a:spLocks noChangeArrowheads="1"/>
            </p:cNvSpPr>
            <p:nvPr/>
          </p:nvSpPr>
          <p:spPr bwMode="auto">
            <a:xfrm>
              <a:off x="3566" y="2802"/>
              <a:ext cx="4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endParaRPr lang="en-US" altLang="zh-CN" sz="1000" b="1">
                <a:latin typeface="Century Gothic" charset="0"/>
                <a:ea typeface="宋体" charset="0"/>
                <a:cs typeface="宋体" charset="0"/>
              </a:endParaRPr>
            </a:p>
          </p:txBody>
        </p:sp>
      </p:grpSp>
      <p:sp>
        <p:nvSpPr>
          <p:cNvPr id="90266" name="Oval 154"/>
          <p:cNvSpPr>
            <a:spLocks noChangeArrowheads="1"/>
          </p:cNvSpPr>
          <p:nvPr/>
        </p:nvSpPr>
        <p:spPr bwMode="auto">
          <a:xfrm>
            <a:off x="5372100" y="1714500"/>
            <a:ext cx="1296988" cy="28892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0267" name="Text Box 155"/>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30" descr="Slid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6577013"/>
            <a:ext cx="1565275"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Rectangle 2"/>
          <p:cNvSpPr>
            <a:spLocks noChangeArrowheads="1"/>
          </p:cNvSpPr>
          <p:nvPr/>
        </p:nvSpPr>
        <p:spPr bwMode="auto">
          <a:xfrm>
            <a:off x="620713" y="766763"/>
            <a:ext cx="4484687" cy="753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b="1" i="1">
                <a:ea typeface="黑体" charset="0"/>
                <a:cs typeface="黑体" charset="0"/>
              </a:rPr>
              <a:t>多数人（十个探子）</a:t>
            </a:r>
            <a:r>
              <a:rPr lang="zh-CN" altLang="en-US" sz="1400">
                <a:ea typeface="宋体" charset="0"/>
                <a:cs typeface="宋体" charset="0"/>
              </a:rPr>
              <a:t>的报告是：</a:t>
            </a:r>
            <a:r>
              <a:rPr lang="zh-CN" altLang="en-US" sz="1400" b="1">
                <a:ea typeface="黑体" charset="0"/>
                <a:cs typeface="黑体" charset="0"/>
              </a:rPr>
              <a:t>应许之地</a:t>
            </a:r>
            <a:r>
              <a:rPr lang="zh-CN" altLang="en-US" sz="1400">
                <a:ea typeface="宋体" charset="0"/>
                <a:cs typeface="宋体" charset="0"/>
              </a:rPr>
              <a:t>是 “流奶与蜜之地”，但有高大的民族在此居住，在他们眼中，以色列的少年如同蚱蜢一般。这十个探子不相信神能够带领他们征服并进入迦南地。</a:t>
            </a:r>
          </a:p>
          <a:p>
            <a:pPr indent="304800">
              <a:defRPr/>
            </a:pPr>
            <a:endParaRPr lang="zh-CN" altLang="en-US" sz="1400">
              <a:ea typeface="宋体" charset="0"/>
              <a:cs typeface="宋体" charset="0"/>
            </a:endParaRPr>
          </a:p>
          <a:p>
            <a:pPr indent="304800">
              <a:defRPr/>
            </a:pPr>
            <a:r>
              <a:rPr lang="zh-CN" altLang="en-US" sz="1400" b="1" i="1">
                <a:ea typeface="黑体" charset="0"/>
                <a:cs typeface="黑体" charset="0"/>
              </a:rPr>
              <a:t>少数人（二个探子</a:t>
            </a:r>
            <a:r>
              <a:rPr lang="zh-CN" altLang="en-US" sz="1400">
                <a:latin typeface="宋体" charset="0"/>
                <a:ea typeface="宋体" charset="0"/>
                <a:cs typeface="宋体" charset="0"/>
              </a:rPr>
              <a:t>----</a:t>
            </a:r>
            <a:r>
              <a:rPr lang="zh-CN" altLang="en-US" sz="1400" b="1" i="1">
                <a:ea typeface="黑体" charset="0"/>
                <a:cs typeface="黑体" charset="0"/>
              </a:rPr>
              <a:t>约书亚</a:t>
            </a:r>
            <a:r>
              <a:rPr lang="zh-CN" altLang="en-US" sz="1400">
                <a:ea typeface="宋体" charset="0"/>
                <a:cs typeface="宋体" charset="0"/>
              </a:rPr>
              <a:t>和</a:t>
            </a:r>
            <a:r>
              <a:rPr lang="zh-CN" altLang="en-US" sz="1400" b="1" i="1">
                <a:ea typeface="黑体" charset="0"/>
                <a:cs typeface="黑体" charset="0"/>
              </a:rPr>
              <a:t>迦勒）</a:t>
            </a:r>
            <a:r>
              <a:rPr lang="zh-CN" altLang="en-US" sz="1400">
                <a:ea typeface="宋体" charset="0"/>
                <a:cs typeface="宋体" charset="0"/>
              </a:rPr>
              <a:t>的报告是：那地是流奶与密之地，有巨人在此居住，但神与他们同在，</a:t>
            </a:r>
            <a:r>
              <a:rPr lang="zh-CN" altLang="en-US" sz="1400" b="1">
                <a:ea typeface="黑体" charset="0"/>
                <a:cs typeface="黑体" charset="0"/>
              </a:rPr>
              <a:t>应许之地</a:t>
            </a:r>
            <a:r>
              <a:rPr lang="zh-CN" altLang="en-US" sz="1400">
                <a:ea typeface="宋体" charset="0"/>
                <a:cs typeface="宋体" charset="0"/>
              </a:rPr>
              <a:t>必被征服。</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可是，百姓相信神的保护与供应吗？不，他们不相信，他们相信了</a:t>
            </a:r>
            <a:r>
              <a:rPr lang="zh-CN" altLang="en-US" sz="1400" b="1" i="1">
                <a:ea typeface="黑体" charset="0"/>
                <a:cs typeface="黑体" charset="0"/>
              </a:rPr>
              <a:t>多数探子的报告</a:t>
            </a:r>
            <a:r>
              <a:rPr lang="zh-CN" altLang="en-US" sz="1400">
                <a:ea typeface="宋体" charset="0"/>
                <a:cs typeface="宋体" charset="0"/>
              </a:rPr>
              <a:t>。因此他们惧怕，没有顺服神特别的计划与应许。</a:t>
            </a:r>
            <a:r>
              <a:rPr lang="zh-CN" altLang="en-US" sz="1400" b="1">
                <a:ea typeface="黑体" charset="0"/>
                <a:cs typeface="黑体" charset="0"/>
              </a:rPr>
              <a:t>摩西</a:t>
            </a:r>
            <a:r>
              <a:rPr lang="zh-CN" altLang="en-US" sz="1400">
                <a:ea typeface="宋体" charset="0"/>
                <a:cs typeface="宋体" charset="0"/>
              </a:rPr>
              <a:t>依从百姓的选择，没有下达征服迦南地的命令。</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不顺服的结果导致他们在旷野飘游</a:t>
            </a:r>
            <a:r>
              <a:rPr lang="zh-CN" altLang="en-US" sz="1400" b="1">
                <a:ea typeface="黑体" charset="0"/>
                <a:cs typeface="黑体" charset="0"/>
              </a:rPr>
              <a:t>40年</a:t>
            </a:r>
            <a:r>
              <a:rPr lang="zh-CN" altLang="en-US" sz="1400">
                <a:ea typeface="宋体" charset="0"/>
                <a:cs typeface="宋体" charset="0"/>
              </a:rPr>
              <a:t>的生活----直到除了</a:t>
            </a:r>
            <a:r>
              <a:rPr lang="zh-CN" altLang="en-US" sz="1400" b="1">
                <a:ea typeface="黑体" charset="0"/>
                <a:cs typeface="黑体" charset="0"/>
              </a:rPr>
              <a:t>约书亚</a:t>
            </a:r>
            <a:r>
              <a:rPr lang="zh-CN" altLang="en-US" sz="1400">
                <a:ea typeface="宋体" charset="0"/>
                <a:cs typeface="宋体" charset="0"/>
              </a:rPr>
              <a:t>、</a:t>
            </a:r>
            <a:r>
              <a:rPr lang="zh-CN" altLang="en-US" sz="1400" b="1">
                <a:ea typeface="黑体" charset="0"/>
                <a:cs typeface="黑体" charset="0"/>
              </a:rPr>
              <a:t>迦勒</a:t>
            </a:r>
            <a:r>
              <a:rPr lang="zh-CN" altLang="en-US" sz="1400">
                <a:ea typeface="宋体" charset="0"/>
                <a:cs typeface="宋体" charset="0"/>
              </a:rPr>
              <a:t>、</a:t>
            </a:r>
            <a:r>
              <a:rPr lang="zh-CN" altLang="en-US" sz="1400" b="1">
                <a:ea typeface="黑体" charset="0"/>
                <a:cs typeface="黑体" charset="0"/>
              </a:rPr>
              <a:t>摩西</a:t>
            </a:r>
            <a:r>
              <a:rPr lang="zh-CN" altLang="en-US" sz="1400">
                <a:ea typeface="宋体" charset="0"/>
                <a:cs typeface="宋体" charset="0"/>
              </a:rPr>
              <a:t>和及家人以外的每一个二十岁以上的满腹劳骚、不顺从的人在旷野中倒毙。</a:t>
            </a:r>
            <a:endParaRPr lang="zh-CN" altLang="en-US" sz="1400">
              <a:solidFill>
                <a:srgbClr val="CC3300"/>
              </a:solidFill>
              <a:ea typeface="宋体" charset="0"/>
              <a:cs typeface="宋体" charset="0"/>
            </a:endParaRP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这里须记住的重点是：因为以色列百姓不顺服神、不相信他的供应与保护的缘故，因此他们被神责罚在旷野漂流了</a:t>
            </a:r>
            <a:r>
              <a:rPr lang="zh-CN" altLang="en-US" sz="1400" b="1">
                <a:latin typeface="黑体" charset="0"/>
                <a:ea typeface="黑体" charset="0"/>
                <a:cs typeface="黑体" charset="0"/>
              </a:rPr>
              <a:t>40</a:t>
            </a:r>
            <a:r>
              <a:rPr lang="zh-CN" altLang="en-US" sz="1400" b="1">
                <a:ea typeface="黑体" charset="0"/>
                <a:cs typeface="黑体" charset="0"/>
              </a:rPr>
              <a:t>年</a:t>
            </a:r>
            <a:r>
              <a:rPr lang="zh-CN" altLang="en-US" sz="1400">
                <a:ea typeface="宋体" charset="0"/>
                <a:cs typeface="宋体" charset="0"/>
              </a:rPr>
              <a:t>之久。</a:t>
            </a:r>
          </a:p>
          <a:p>
            <a:pPr indent="304800">
              <a:defRPr/>
            </a:pPr>
            <a:endParaRPr lang="zh-CN" altLang="en-US" sz="1400">
              <a:ea typeface="宋体" charset="0"/>
              <a:cs typeface="宋体" charset="0"/>
            </a:endParaRPr>
          </a:p>
          <a:p>
            <a:pPr indent="304800">
              <a:defRPr/>
            </a:pPr>
            <a:r>
              <a:rPr lang="zh-CN" altLang="en-US" sz="1400" b="1">
                <a:ea typeface="黑体" charset="0"/>
                <a:cs typeface="黑体" charset="0"/>
              </a:rPr>
              <a:t>40年</a:t>
            </a:r>
            <a:r>
              <a:rPr lang="zh-CN" altLang="en-US" sz="1400">
                <a:ea typeface="宋体" charset="0"/>
                <a:cs typeface="宋体" charset="0"/>
              </a:rPr>
              <a:t>之后，在接近死海的旷野处，以色列的老先知和解救者----</a:t>
            </a:r>
            <a:r>
              <a:rPr lang="zh-CN" altLang="en-US" sz="1400" b="1">
                <a:ea typeface="黑体" charset="0"/>
                <a:cs typeface="黑体" charset="0"/>
              </a:rPr>
              <a:t>摩西</a:t>
            </a:r>
            <a:r>
              <a:rPr lang="zh-CN" altLang="en-US" sz="1400">
                <a:ea typeface="宋体" charset="0"/>
                <a:cs typeface="宋体" charset="0"/>
              </a:rPr>
              <a:t>，到了他生命的最后时间。由于早期的不顺从，神最后没有允许他进入应许之地。</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在</a:t>
            </a:r>
            <a:r>
              <a:rPr lang="zh-CN" altLang="en-US" sz="1400" b="1">
                <a:latin typeface="黑体" charset="0"/>
                <a:ea typeface="黑体" charset="0"/>
                <a:cs typeface="黑体" charset="0"/>
              </a:rPr>
              <a:t>40年</a:t>
            </a:r>
            <a:r>
              <a:rPr lang="zh-CN" altLang="en-US" sz="1400">
                <a:ea typeface="宋体" charset="0"/>
                <a:cs typeface="宋体" charset="0"/>
              </a:rPr>
              <a:t>最后的时间里，神指示</a:t>
            </a:r>
            <a:r>
              <a:rPr lang="zh-CN" altLang="en-US" sz="1400" b="1">
                <a:latin typeface="黑体" charset="0"/>
                <a:ea typeface="黑体" charset="0"/>
                <a:cs typeface="黑体" charset="0"/>
              </a:rPr>
              <a:t>摩西</a:t>
            </a:r>
            <a:r>
              <a:rPr lang="zh-CN" altLang="en-US" sz="1400">
                <a:ea typeface="宋体" charset="0"/>
                <a:cs typeface="宋体" charset="0"/>
              </a:rPr>
              <a:t>：以色列人进入迦南的时机到了，去征服它，并宣告这是他们的产业。</a:t>
            </a:r>
          </a:p>
          <a:p>
            <a:pPr indent="304800">
              <a:defRPr/>
            </a:pPr>
            <a:endParaRPr lang="zh-CN" altLang="en-US" sz="1400">
              <a:ea typeface="宋体" charset="0"/>
              <a:cs typeface="宋体" charset="0"/>
            </a:endParaRPr>
          </a:p>
          <a:p>
            <a:pPr indent="304800">
              <a:defRPr/>
            </a:pPr>
            <a:r>
              <a:rPr lang="zh-CN" altLang="en-US" sz="1400" b="1">
                <a:latin typeface="黑体" charset="0"/>
                <a:ea typeface="黑体" charset="0"/>
                <a:cs typeface="黑体" charset="0"/>
              </a:rPr>
              <a:t>摩西</a:t>
            </a:r>
            <a:r>
              <a:rPr lang="zh-CN" altLang="en-US" sz="1400">
                <a:latin typeface="宋体" charset="0"/>
                <a:ea typeface="宋体" charset="0"/>
                <a:cs typeface="宋体" charset="0"/>
              </a:rPr>
              <a:t>临</a:t>
            </a:r>
            <a:r>
              <a:rPr lang="zh-CN" altLang="en-US" sz="1400">
                <a:ea typeface="宋体" charset="0"/>
                <a:cs typeface="宋体" charset="0"/>
              </a:rPr>
              <a:t>死之前在耶利哥东边尼波山附近讲了一系列的</a:t>
            </a:r>
            <a:r>
              <a:rPr lang="zh-CN" altLang="en-US" sz="1400" b="1">
                <a:latin typeface="黑体" charset="0"/>
                <a:ea typeface="黑体" charset="0"/>
                <a:cs typeface="黑体" charset="0"/>
              </a:rPr>
              <a:t>5篇讲章</a:t>
            </a:r>
            <a:r>
              <a:rPr lang="zh-CN" altLang="en-US" sz="1400">
                <a:ea typeface="宋体" charset="0"/>
                <a:cs typeface="宋体" charset="0"/>
              </a:rPr>
              <a:t>，提醒百姓有关神的律法以及以色列民族不寻常的产业。他教导年轻一代关于他们的神、他们的身份、神所赐的宝贵产业、以及进入应许之地以后应该如何生活。这</a:t>
            </a:r>
            <a:r>
              <a:rPr lang="zh-CN" altLang="en-US" sz="1400" b="1">
                <a:ea typeface="黑体" charset="0"/>
                <a:cs typeface="黑体" charset="0"/>
              </a:rPr>
              <a:t>5篇讲章</a:t>
            </a:r>
            <a:r>
              <a:rPr lang="zh-CN" altLang="en-US" sz="1400">
                <a:ea typeface="宋体" charset="0"/>
                <a:cs typeface="宋体" charset="0"/>
              </a:rPr>
              <a:t>被写成《申命记》（意为“第二个法律”）。</a:t>
            </a:r>
          </a:p>
        </p:txBody>
      </p:sp>
      <p:sp>
        <p:nvSpPr>
          <p:cNvPr id="92163"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2164"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2165"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2166"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28</a:t>
            </a:r>
          </a:p>
        </p:txBody>
      </p:sp>
      <p:sp>
        <p:nvSpPr>
          <p:cNvPr id="92167" name="Rectangle 7"/>
          <p:cNvSpPr>
            <a:spLocks noGrp="1" noChangeArrowheads="1"/>
          </p:cNvSpPr>
          <p:nvPr>
            <p:ph type="body" sz="half" idx="2"/>
          </p:nvPr>
        </p:nvSpPr>
        <p:spPr>
          <a:xfrm>
            <a:off x="5300663" y="428625"/>
            <a:ext cx="1296987" cy="8267700"/>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smtClean="0">
              <a:ea typeface="宋体" charset="0"/>
              <a:cs typeface="宋体" charset="0"/>
            </a:endParaRPr>
          </a:p>
          <a:p>
            <a:pPr algn="r" eaLnBrk="1" hangingPunct="1">
              <a:buFontTx/>
              <a:buNone/>
              <a:defRPr/>
            </a:pPr>
            <a:endParaRPr lang="zh-CN" altLang="en-US" sz="1600" b="1" i="1" smtClean="0">
              <a:ea typeface="宋体" charset="0"/>
              <a:cs typeface="宋体" charset="0"/>
            </a:endParaRPr>
          </a:p>
        </p:txBody>
      </p:sp>
      <p:sp>
        <p:nvSpPr>
          <p:cNvPr id="92168"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2169"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2172" name="Rectangle 12"/>
          <p:cNvSpPr>
            <a:spLocks noChangeArrowheads="1"/>
          </p:cNvSpPr>
          <p:nvPr/>
        </p:nvSpPr>
        <p:spPr bwMode="auto">
          <a:xfrm>
            <a:off x="5761038" y="4756150"/>
            <a:ext cx="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92219" name="Rectangle 59"/>
          <p:cNvSpPr>
            <a:spLocks noChangeArrowheads="1"/>
          </p:cNvSpPr>
          <p:nvPr/>
        </p:nvSpPr>
        <p:spPr bwMode="auto">
          <a:xfrm>
            <a:off x="5373688" y="8620125"/>
            <a:ext cx="100806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b="1" i="1">
                <a:ea typeface="宋体" charset="0"/>
                <a:cs typeface="宋体" charset="0"/>
              </a:rPr>
              <a:t>摩西：在旷野中游荡，直到尼波山</a:t>
            </a:r>
            <a:endParaRPr lang="en-US" altLang="zh-CN" b="1" i="1">
              <a:ea typeface="宋体" charset="0"/>
              <a:cs typeface="宋体" charset="0"/>
            </a:endParaRPr>
          </a:p>
        </p:txBody>
      </p:sp>
      <p:grpSp>
        <p:nvGrpSpPr>
          <p:cNvPr id="57356" name="Group 100"/>
          <p:cNvGrpSpPr>
            <a:grpSpLocks/>
          </p:cNvGrpSpPr>
          <p:nvPr/>
        </p:nvGrpSpPr>
        <p:grpSpPr bwMode="auto">
          <a:xfrm>
            <a:off x="5438775" y="4665663"/>
            <a:ext cx="1230313" cy="1636712"/>
            <a:chOff x="3381" y="1941"/>
            <a:chExt cx="684" cy="1031"/>
          </a:xfrm>
        </p:grpSpPr>
        <p:grpSp>
          <p:nvGrpSpPr>
            <p:cNvPr id="57386" name="Group 99"/>
            <p:cNvGrpSpPr>
              <a:grpSpLocks/>
            </p:cNvGrpSpPr>
            <p:nvPr/>
          </p:nvGrpSpPr>
          <p:grpSpPr bwMode="auto">
            <a:xfrm>
              <a:off x="3381" y="1941"/>
              <a:ext cx="684" cy="1031"/>
              <a:chOff x="3381" y="1941"/>
              <a:chExt cx="684" cy="1031"/>
            </a:xfrm>
          </p:grpSpPr>
          <p:grpSp>
            <p:nvGrpSpPr>
              <p:cNvPr id="57388" name="Group 98"/>
              <p:cNvGrpSpPr>
                <a:grpSpLocks/>
              </p:cNvGrpSpPr>
              <p:nvPr/>
            </p:nvGrpSpPr>
            <p:grpSpPr bwMode="auto">
              <a:xfrm>
                <a:off x="3381" y="1941"/>
                <a:ext cx="684" cy="1031"/>
                <a:chOff x="3381" y="1941"/>
                <a:chExt cx="684" cy="1031"/>
              </a:xfrm>
            </p:grpSpPr>
            <p:grpSp>
              <p:nvGrpSpPr>
                <p:cNvPr id="57390" name="Group 97"/>
                <p:cNvGrpSpPr>
                  <a:grpSpLocks/>
                </p:cNvGrpSpPr>
                <p:nvPr/>
              </p:nvGrpSpPr>
              <p:grpSpPr bwMode="auto">
                <a:xfrm>
                  <a:off x="3381" y="1941"/>
                  <a:ext cx="684" cy="1031"/>
                  <a:chOff x="3381" y="1941"/>
                  <a:chExt cx="684" cy="1031"/>
                </a:xfrm>
              </p:grpSpPr>
              <p:grpSp>
                <p:nvGrpSpPr>
                  <p:cNvPr id="57392" name="Group 96"/>
                  <p:cNvGrpSpPr>
                    <a:grpSpLocks/>
                  </p:cNvGrpSpPr>
                  <p:nvPr/>
                </p:nvGrpSpPr>
                <p:grpSpPr bwMode="auto">
                  <a:xfrm>
                    <a:off x="3381" y="1941"/>
                    <a:ext cx="684" cy="1031"/>
                    <a:chOff x="3381" y="1941"/>
                    <a:chExt cx="684" cy="1031"/>
                  </a:xfrm>
                </p:grpSpPr>
                <p:grpSp>
                  <p:nvGrpSpPr>
                    <p:cNvPr id="57394" name="Group 95"/>
                    <p:cNvGrpSpPr>
                      <a:grpSpLocks/>
                    </p:cNvGrpSpPr>
                    <p:nvPr/>
                  </p:nvGrpSpPr>
                  <p:grpSpPr bwMode="auto">
                    <a:xfrm>
                      <a:off x="3381" y="1941"/>
                      <a:ext cx="684" cy="1031"/>
                      <a:chOff x="3381" y="1941"/>
                      <a:chExt cx="684" cy="1031"/>
                    </a:xfrm>
                  </p:grpSpPr>
                  <p:grpSp>
                    <p:nvGrpSpPr>
                      <p:cNvPr id="57396" name="Group 94"/>
                      <p:cNvGrpSpPr>
                        <a:grpSpLocks/>
                      </p:cNvGrpSpPr>
                      <p:nvPr/>
                    </p:nvGrpSpPr>
                    <p:grpSpPr bwMode="auto">
                      <a:xfrm>
                        <a:off x="3381" y="1941"/>
                        <a:ext cx="684" cy="1031"/>
                        <a:chOff x="3381" y="1941"/>
                        <a:chExt cx="684" cy="1031"/>
                      </a:xfrm>
                    </p:grpSpPr>
                    <p:grpSp>
                      <p:nvGrpSpPr>
                        <p:cNvPr id="57398" name="Group 93"/>
                        <p:cNvGrpSpPr>
                          <a:grpSpLocks/>
                        </p:cNvGrpSpPr>
                        <p:nvPr/>
                      </p:nvGrpSpPr>
                      <p:grpSpPr bwMode="auto">
                        <a:xfrm>
                          <a:off x="3381" y="1941"/>
                          <a:ext cx="684" cy="1031"/>
                          <a:chOff x="3381" y="1941"/>
                          <a:chExt cx="684" cy="1031"/>
                        </a:xfrm>
                      </p:grpSpPr>
                      <p:grpSp>
                        <p:nvGrpSpPr>
                          <p:cNvPr id="57400" name="Group 80"/>
                          <p:cNvGrpSpPr>
                            <a:grpSpLocks/>
                          </p:cNvGrpSpPr>
                          <p:nvPr/>
                        </p:nvGrpSpPr>
                        <p:grpSpPr bwMode="auto">
                          <a:xfrm>
                            <a:off x="3381" y="1941"/>
                            <a:ext cx="684" cy="1031"/>
                            <a:chOff x="1352" y="3781"/>
                            <a:chExt cx="684" cy="1031"/>
                          </a:xfrm>
                        </p:grpSpPr>
                        <p:sp>
                          <p:nvSpPr>
                            <p:cNvPr id="57402" name="AutoShape 71"/>
                            <p:cNvSpPr>
                              <a:spLocks noChangeArrowheads="1"/>
                            </p:cNvSpPr>
                            <p:nvPr/>
                          </p:nvSpPr>
                          <p:spPr bwMode="auto">
                            <a:xfrm>
                              <a:off x="1352" y="3781"/>
                              <a:ext cx="520" cy="290"/>
                            </a:xfrm>
                            <a:prstGeom prst="roundRect">
                              <a:avLst>
                                <a:gd name="adj" fmla="val 24093"/>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403" name="Rectangle 72"/>
                            <p:cNvSpPr>
                              <a:spLocks noChangeArrowheads="1"/>
                            </p:cNvSpPr>
                            <p:nvPr/>
                          </p:nvSpPr>
                          <p:spPr bwMode="auto">
                            <a:xfrm>
                              <a:off x="1352" y="3931"/>
                              <a:ext cx="684" cy="881"/>
                            </a:xfrm>
                            <a:prstGeom prst="rect">
                              <a:avLst/>
                            </a:prstGeom>
                            <a:solidFill>
                              <a:srgbClr val="FFFFFF"/>
                            </a:solidFill>
                            <a:ln w="25400">
                              <a:solidFill>
                                <a:srgbClr val="000000"/>
                              </a:solidFill>
                              <a:miter lim="800000"/>
                              <a:headEnd/>
                              <a:tailEnd/>
                            </a:ln>
                          </p:spPr>
                          <p:txBody>
                            <a:bodyPr/>
                            <a:lstStyle/>
                            <a:p>
                              <a:endParaRPr lang="en-US"/>
                            </a:p>
                          </p:txBody>
                        </p:sp>
                        <p:sp>
                          <p:nvSpPr>
                            <p:cNvPr id="57404" name="Line 73"/>
                            <p:cNvSpPr>
                              <a:spLocks noChangeShapeType="1"/>
                            </p:cNvSpPr>
                            <p:nvPr/>
                          </p:nvSpPr>
                          <p:spPr bwMode="auto">
                            <a:xfrm>
                              <a:off x="1395" y="4061"/>
                              <a:ext cx="590"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5" name="Line 74"/>
                            <p:cNvSpPr>
                              <a:spLocks noChangeShapeType="1"/>
                            </p:cNvSpPr>
                            <p:nvPr/>
                          </p:nvSpPr>
                          <p:spPr bwMode="auto">
                            <a:xfrm>
                              <a:off x="1395" y="4201"/>
                              <a:ext cx="590"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6" name="Line 75"/>
                            <p:cNvSpPr>
                              <a:spLocks noChangeShapeType="1"/>
                            </p:cNvSpPr>
                            <p:nvPr/>
                          </p:nvSpPr>
                          <p:spPr bwMode="auto">
                            <a:xfrm>
                              <a:off x="1395" y="4342"/>
                              <a:ext cx="590"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7" name="Line 76"/>
                            <p:cNvSpPr>
                              <a:spLocks noChangeShapeType="1"/>
                            </p:cNvSpPr>
                            <p:nvPr/>
                          </p:nvSpPr>
                          <p:spPr bwMode="auto">
                            <a:xfrm>
                              <a:off x="1395" y="4482"/>
                              <a:ext cx="590"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8" name="Line 77"/>
                            <p:cNvSpPr>
                              <a:spLocks noChangeShapeType="1"/>
                            </p:cNvSpPr>
                            <p:nvPr/>
                          </p:nvSpPr>
                          <p:spPr bwMode="auto">
                            <a:xfrm>
                              <a:off x="1404" y="4623"/>
                              <a:ext cx="58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09" name="Rectangle 78"/>
                            <p:cNvSpPr>
                              <a:spLocks noChangeArrowheads="1"/>
                            </p:cNvSpPr>
                            <p:nvPr/>
                          </p:nvSpPr>
                          <p:spPr bwMode="auto">
                            <a:xfrm>
                              <a:off x="1434" y="3795"/>
                              <a:ext cx="34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p>
                              <a:pPr algn="ctr" defTabSz="862013" eaLnBrk="0" hangingPunct="0"/>
                              <a:endParaRPr lang="ko-KR" altLang="en-US" sz="1000" b="1">
                                <a:latin typeface="Century Gothic" charset="0"/>
                                <a:ea typeface="Gulim" charset="0"/>
                                <a:cs typeface="Gulim" charset="0"/>
                              </a:endParaRPr>
                            </a:p>
                          </p:txBody>
                        </p:sp>
                        <p:sp>
                          <p:nvSpPr>
                            <p:cNvPr id="57410" name="Line 79"/>
                            <p:cNvSpPr>
                              <a:spLocks noChangeShapeType="1"/>
                            </p:cNvSpPr>
                            <p:nvPr/>
                          </p:nvSpPr>
                          <p:spPr bwMode="auto">
                            <a:xfrm>
                              <a:off x="1386" y="4762"/>
                              <a:ext cx="59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251" name="Line 91"/>
                          <p:cNvSpPr>
                            <a:spLocks noChangeShapeType="1"/>
                          </p:cNvSpPr>
                          <p:nvPr/>
                        </p:nvSpPr>
                        <p:spPr bwMode="auto">
                          <a:xfrm>
                            <a:off x="3385" y="2077"/>
                            <a:ext cx="499"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sp>
                      <p:nvSpPr>
                        <p:cNvPr id="92176" name="Rectangle 16"/>
                        <p:cNvSpPr>
                          <a:spLocks noChangeArrowheads="1"/>
                        </p:cNvSpPr>
                        <p:nvPr/>
                      </p:nvSpPr>
                      <p:spPr bwMode="auto">
                        <a:xfrm>
                          <a:off x="3521" y="1941"/>
                          <a:ext cx="2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b="1">
                              <a:latin typeface="Helvetica" charset="0"/>
                              <a:ea typeface="宋体" charset="0"/>
                              <a:cs typeface="宋体" charset="0"/>
                            </a:rPr>
                            <a:t>摩西</a:t>
                          </a:r>
                          <a:endParaRPr lang="zh-CN" altLang="en-US" b="1">
                            <a:effectLst>
                              <a:outerShdw blurRad="38100" dist="38100" dir="2700000" algn="tl">
                                <a:srgbClr val="DDDDDD"/>
                              </a:outerShdw>
                            </a:effectLst>
                            <a:latin typeface="Helvetica" charset="0"/>
                            <a:ea typeface="宋体" charset="0"/>
                            <a:cs typeface="宋体" charset="0"/>
                          </a:endParaRPr>
                        </a:p>
                      </p:txBody>
                    </p:sp>
                  </p:grpSp>
                  <p:sp>
                    <p:nvSpPr>
                      <p:cNvPr id="92186" name="Rectangle 26"/>
                      <p:cNvSpPr>
                        <a:spLocks noChangeArrowheads="1"/>
                      </p:cNvSpPr>
                      <p:nvPr/>
                    </p:nvSpPr>
                    <p:spPr bwMode="auto">
                      <a:xfrm>
                        <a:off x="3566" y="2117"/>
                        <a:ext cx="408"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a:latin typeface="宋体" charset="0"/>
                            <a:ea typeface="宋体" charset="0"/>
                            <a:cs typeface="宋体" charset="0"/>
                          </a:rPr>
                          <a:t>出埃及</a:t>
                        </a:r>
                        <a:endParaRPr lang="en-US" altLang="zh-CN" sz="1000" b="1">
                          <a:latin typeface="宋体" charset="0"/>
                          <a:ea typeface="宋体" charset="0"/>
                          <a:cs typeface="宋体" charset="0"/>
                        </a:endParaRPr>
                      </a:p>
                    </p:txBody>
                  </p:sp>
                </p:grpSp>
                <p:sp>
                  <p:nvSpPr>
                    <p:cNvPr id="57395" name="Rectangle 33"/>
                    <p:cNvSpPr>
                      <a:spLocks noChangeArrowheads="1"/>
                    </p:cNvSpPr>
                    <p:nvPr/>
                  </p:nvSpPr>
                  <p:spPr bwMode="auto">
                    <a:xfrm>
                      <a:off x="3521" y="2258"/>
                      <a:ext cx="4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ko-KR" altLang="en-US" sz="1000" b="1">
                          <a:latin typeface="Century Gothic" charset="0"/>
                          <a:ea typeface="Gulim" charset="0"/>
                          <a:cs typeface="Gulim" charset="0"/>
                        </a:rPr>
                        <a:t> 西奈山</a:t>
                      </a:r>
                    </a:p>
                  </p:txBody>
                </p:sp>
              </p:grpSp>
              <p:sp>
                <p:nvSpPr>
                  <p:cNvPr id="57393" name="Rectangle 34"/>
                  <p:cNvSpPr>
                    <a:spLocks noChangeArrowheads="1"/>
                  </p:cNvSpPr>
                  <p:nvPr/>
                </p:nvSpPr>
                <p:spPr bwMode="auto">
                  <a:xfrm>
                    <a:off x="3521" y="2394"/>
                    <a:ext cx="40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000" b="1">
                        <a:latin typeface="Century Gothic" charset="0"/>
                        <a:ea typeface="宋体" charset="0"/>
                        <a:cs typeface="宋体" charset="0"/>
                      </a:rPr>
                      <a:t>德</a:t>
                    </a:r>
                    <a:r>
                      <a:rPr lang="en-US" altLang="zh-CN" sz="1000" b="1">
                        <a:latin typeface="Century Gothic" charset="0"/>
                        <a:ea typeface="宋体" charset="0"/>
                        <a:cs typeface="宋体" charset="0"/>
                      </a:rPr>
                      <a:t>-</a:t>
                    </a:r>
                    <a:r>
                      <a:rPr lang="zh-CN" altLang="en-US" sz="1000" b="1">
                        <a:latin typeface="Century Gothic" charset="0"/>
                        <a:ea typeface="宋体" charset="0"/>
                        <a:cs typeface="宋体" charset="0"/>
                      </a:rPr>
                      <a:t>民</a:t>
                    </a:r>
                    <a:r>
                      <a:rPr lang="en-US" altLang="zh-CN" sz="1000" b="1">
                        <a:latin typeface="Century Gothic" charset="0"/>
                        <a:ea typeface="宋体" charset="0"/>
                        <a:cs typeface="宋体" charset="0"/>
                      </a:rPr>
                      <a:t>-</a:t>
                    </a:r>
                    <a:r>
                      <a:rPr lang="zh-CN" altLang="en-US" sz="1000" b="1">
                        <a:latin typeface="Century Gothic" charset="0"/>
                        <a:ea typeface="宋体" charset="0"/>
                        <a:cs typeface="宋体" charset="0"/>
                      </a:rPr>
                      <a:t>礼</a:t>
                    </a:r>
                    <a:endParaRPr lang="en-US" altLang="zh-CN" sz="1000" b="1">
                      <a:latin typeface="Century Gothic" charset="0"/>
                      <a:ea typeface="宋体" charset="0"/>
                      <a:cs typeface="宋体" charset="0"/>
                    </a:endParaRPr>
                  </a:p>
                </p:txBody>
              </p:sp>
            </p:grpSp>
            <p:sp>
              <p:nvSpPr>
                <p:cNvPr id="57391" name="Rectangle 35"/>
                <p:cNvSpPr>
                  <a:spLocks noChangeArrowheads="1"/>
                </p:cNvSpPr>
                <p:nvPr/>
              </p:nvSpPr>
              <p:spPr bwMode="auto">
                <a:xfrm>
                  <a:off x="3456" y="2530"/>
                  <a:ext cx="4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000" b="1">
                      <a:latin typeface="Century Gothic" charset="0"/>
                      <a:ea typeface="宋体" charset="0"/>
                      <a:cs typeface="宋体" charset="0"/>
                    </a:rPr>
                    <a:t>加低斯巴尼亚</a:t>
                  </a:r>
                  <a:endParaRPr lang="en-US" altLang="zh-CN" sz="1000" b="1">
                    <a:latin typeface="Century Gothic" charset="0"/>
                    <a:ea typeface="宋体" charset="0"/>
                    <a:cs typeface="宋体" charset="0"/>
                  </a:endParaRPr>
                </a:p>
              </p:txBody>
            </p:sp>
          </p:grpSp>
          <p:sp>
            <p:nvSpPr>
              <p:cNvPr id="57389" name="Rectangle 36"/>
              <p:cNvSpPr>
                <a:spLocks noChangeArrowheads="1"/>
              </p:cNvSpPr>
              <p:nvPr/>
            </p:nvSpPr>
            <p:spPr bwMode="auto">
              <a:xfrm>
                <a:off x="3601" y="2666"/>
                <a:ext cx="23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r>
                  <a:rPr lang="en-US" altLang="zh-CN" sz="1000" b="1">
                    <a:latin typeface="Century Gothic" charset="0"/>
                    <a:ea typeface="宋体" charset="0"/>
                    <a:cs typeface="宋体" charset="0"/>
                  </a:rPr>
                  <a:t>40</a:t>
                </a:r>
                <a:r>
                  <a:rPr lang="zh-CN" altLang="en-US" sz="1000" b="1">
                    <a:latin typeface="Century Gothic" charset="0"/>
                    <a:ea typeface="宋体" charset="0"/>
                    <a:cs typeface="宋体" charset="0"/>
                  </a:rPr>
                  <a:t>年</a:t>
                </a:r>
              </a:p>
            </p:txBody>
          </p:sp>
        </p:grpSp>
        <p:sp>
          <p:nvSpPr>
            <p:cNvPr id="57387" name="Rectangle 37"/>
            <p:cNvSpPr>
              <a:spLocks noChangeArrowheads="1"/>
            </p:cNvSpPr>
            <p:nvPr/>
          </p:nvSpPr>
          <p:spPr bwMode="auto">
            <a:xfrm>
              <a:off x="3566" y="2802"/>
              <a:ext cx="4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r>
                <a:rPr lang="en-US" altLang="zh-CN" sz="1000" b="1">
                  <a:latin typeface="Century Gothic" charset="0"/>
                  <a:ea typeface="宋体" charset="0"/>
                  <a:cs typeface="宋体" charset="0"/>
                </a:rPr>
                <a:t>5</a:t>
              </a:r>
              <a:r>
                <a:rPr lang="zh-CN" altLang="en-US" sz="1000" b="1">
                  <a:latin typeface="Century Gothic" charset="0"/>
                  <a:ea typeface="宋体" charset="0"/>
                  <a:cs typeface="宋体" charset="0"/>
                </a:rPr>
                <a:t>篇讲章</a:t>
              </a:r>
              <a:endParaRPr lang="en-US" altLang="zh-CN" sz="1000" b="1">
                <a:latin typeface="Century Gothic" charset="0"/>
                <a:ea typeface="宋体" charset="0"/>
                <a:cs typeface="宋体" charset="0"/>
              </a:endParaRPr>
            </a:p>
          </p:txBody>
        </p:sp>
      </p:grpSp>
      <p:sp>
        <p:nvSpPr>
          <p:cNvPr id="92261" name="Oval 101"/>
          <p:cNvSpPr>
            <a:spLocks noChangeArrowheads="1"/>
          </p:cNvSpPr>
          <p:nvPr/>
        </p:nvSpPr>
        <p:spPr bwMode="auto">
          <a:xfrm>
            <a:off x="5375275" y="5961063"/>
            <a:ext cx="1366838" cy="28733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nvGrpSpPr>
          <p:cNvPr id="57358" name="Group 102"/>
          <p:cNvGrpSpPr>
            <a:grpSpLocks/>
          </p:cNvGrpSpPr>
          <p:nvPr/>
        </p:nvGrpSpPr>
        <p:grpSpPr bwMode="auto">
          <a:xfrm>
            <a:off x="5437188" y="1947863"/>
            <a:ext cx="1231900" cy="1636712"/>
            <a:chOff x="3381" y="1941"/>
            <a:chExt cx="684" cy="1031"/>
          </a:xfrm>
        </p:grpSpPr>
        <p:grpSp>
          <p:nvGrpSpPr>
            <p:cNvPr id="57361" name="Group 103"/>
            <p:cNvGrpSpPr>
              <a:grpSpLocks/>
            </p:cNvGrpSpPr>
            <p:nvPr/>
          </p:nvGrpSpPr>
          <p:grpSpPr bwMode="auto">
            <a:xfrm>
              <a:off x="3381" y="1941"/>
              <a:ext cx="684" cy="1031"/>
              <a:chOff x="3381" y="1941"/>
              <a:chExt cx="684" cy="1031"/>
            </a:xfrm>
          </p:grpSpPr>
          <p:grpSp>
            <p:nvGrpSpPr>
              <p:cNvPr id="57363" name="Group 104"/>
              <p:cNvGrpSpPr>
                <a:grpSpLocks/>
              </p:cNvGrpSpPr>
              <p:nvPr/>
            </p:nvGrpSpPr>
            <p:grpSpPr bwMode="auto">
              <a:xfrm>
                <a:off x="3381" y="1941"/>
                <a:ext cx="684" cy="1031"/>
                <a:chOff x="3381" y="1941"/>
                <a:chExt cx="684" cy="1031"/>
              </a:xfrm>
            </p:grpSpPr>
            <p:grpSp>
              <p:nvGrpSpPr>
                <p:cNvPr id="57365" name="Group 105"/>
                <p:cNvGrpSpPr>
                  <a:grpSpLocks/>
                </p:cNvGrpSpPr>
                <p:nvPr/>
              </p:nvGrpSpPr>
              <p:grpSpPr bwMode="auto">
                <a:xfrm>
                  <a:off x="3381" y="1941"/>
                  <a:ext cx="684" cy="1031"/>
                  <a:chOff x="3381" y="1941"/>
                  <a:chExt cx="684" cy="1031"/>
                </a:xfrm>
              </p:grpSpPr>
              <p:grpSp>
                <p:nvGrpSpPr>
                  <p:cNvPr id="57367" name="Group 106"/>
                  <p:cNvGrpSpPr>
                    <a:grpSpLocks/>
                  </p:cNvGrpSpPr>
                  <p:nvPr/>
                </p:nvGrpSpPr>
                <p:grpSpPr bwMode="auto">
                  <a:xfrm>
                    <a:off x="3381" y="1941"/>
                    <a:ext cx="684" cy="1031"/>
                    <a:chOff x="3381" y="1941"/>
                    <a:chExt cx="684" cy="1031"/>
                  </a:xfrm>
                </p:grpSpPr>
                <p:grpSp>
                  <p:nvGrpSpPr>
                    <p:cNvPr id="57369" name="Group 107"/>
                    <p:cNvGrpSpPr>
                      <a:grpSpLocks/>
                    </p:cNvGrpSpPr>
                    <p:nvPr/>
                  </p:nvGrpSpPr>
                  <p:grpSpPr bwMode="auto">
                    <a:xfrm>
                      <a:off x="3381" y="1941"/>
                      <a:ext cx="684" cy="1031"/>
                      <a:chOff x="3381" y="1941"/>
                      <a:chExt cx="684" cy="1031"/>
                    </a:xfrm>
                  </p:grpSpPr>
                  <p:grpSp>
                    <p:nvGrpSpPr>
                      <p:cNvPr id="57371" name="Group 108"/>
                      <p:cNvGrpSpPr>
                        <a:grpSpLocks/>
                      </p:cNvGrpSpPr>
                      <p:nvPr/>
                    </p:nvGrpSpPr>
                    <p:grpSpPr bwMode="auto">
                      <a:xfrm>
                        <a:off x="3381" y="1941"/>
                        <a:ext cx="684" cy="1031"/>
                        <a:chOff x="3381" y="1941"/>
                        <a:chExt cx="684" cy="1031"/>
                      </a:xfrm>
                    </p:grpSpPr>
                    <p:grpSp>
                      <p:nvGrpSpPr>
                        <p:cNvPr id="57373" name="Group 109"/>
                        <p:cNvGrpSpPr>
                          <a:grpSpLocks/>
                        </p:cNvGrpSpPr>
                        <p:nvPr/>
                      </p:nvGrpSpPr>
                      <p:grpSpPr bwMode="auto">
                        <a:xfrm>
                          <a:off x="3381" y="1941"/>
                          <a:ext cx="684" cy="1031"/>
                          <a:chOff x="3381" y="1941"/>
                          <a:chExt cx="684" cy="1031"/>
                        </a:xfrm>
                      </p:grpSpPr>
                      <p:grpSp>
                        <p:nvGrpSpPr>
                          <p:cNvPr id="57375" name="Group 110"/>
                          <p:cNvGrpSpPr>
                            <a:grpSpLocks/>
                          </p:cNvGrpSpPr>
                          <p:nvPr/>
                        </p:nvGrpSpPr>
                        <p:grpSpPr bwMode="auto">
                          <a:xfrm>
                            <a:off x="3381" y="1941"/>
                            <a:ext cx="684" cy="1031"/>
                            <a:chOff x="1352" y="3781"/>
                            <a:chExt cx="684" cy="1031"/>
                          </a:xfrm>
                        </p:grpSpPr>
                        <p:sp>
                          <p:nvSpPr>
                            <p:cNvPr id="57377" name="AutoShape 111"/>
                            <p:cNvSpPr>
                              <a:spLocks noChangeArrowheads="1"/>
                            </p:cNvSpPr>
                            <p:nvPr/>
                          </p:nvSpPr>
                          <p:spPr bwMode="auto">
                            <a:xfrm>
                              <a:off x="1352" y="3781"/>
                              <a:ext cx="520" cy="290"/>
                            </a:xfrm>
                            <a:prstGeom prst="roundRect">
                              <a:avLst>
                                <a:gd name="adj" fmla="val 24093"/>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78" name="Rectangle 112"/>
                            <p:cNvSpPr>
                              <a:spLocks noChangeArrowheads="1"/>
                            </p:cNvSpPr>
                            <p:nvPr/>
                          </p:nvSpPr>
                          <p:spPr bwMode="auto">
                            <a:xfrm>
                              <a:off x="1352" y="3931"/>
                              <a:ext cx="684" cy="881"/>
                            </a:xfrm>
                            <a:prstGeom prst="rect">
                              <a:avLst/>
                            </a:prstGeom>
                            <a:solidFill>
                              <a:srgbClr val="FFFFFF"/>
                            </a:solidFill>
                            <a:ln w="25400">
                              <a:solidFill>
                                <a:srgbClr val="000000"/>
                              </a:solidFill>
                              <a:miter lim="800000"/>
                              <a:headEnd/>
                              <a:tailEnd/>
                            </a:ln>
                          </p:spPr>
                          <p:txBody>
                            <a:bodyPr/>
                            <a:lstStyle/>
                            <a:p>
                              <a:endParaRPr lang="en-US"/>
                            </a:p>
                          </p:txBody>
                        </p:sp>
                        <p:sp>
                          <p:nvSpPr>
                            <p:cNvPr id="57379" name="Line 113"/>
                            <p:cNvSpPr>
                              <a:spLocks noChangeShapeType="1"/>
                            </p:cNvSpPr>
                            <p:nvPr/>
                          </p:nvSpPr>
                          <p:spPr bwMode="auto">
                            <a:xfrm>
                              <a:off x="1395" y="4061"/>
                              <a:ext cx="590"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0" name="Line 114"/>
                            <p:cNvSpPr>
                              <a:spLocks noChangeShapeType="1"/>
                            </p:cNvSpPr>
                            <p:nvPr/>
                          </p:nvSpPr>
                          <p:spPr bwMode="auto">
                            <a:xfrm>
                              <a:off x="1395" y="4201"/>
                              <a:ext cx="590"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1" name="Line 115"/>
                            <p:cNvSpPr>
                              <a:spLocks noChangeShapeType="1"/>
                            </p:cNvSpPr>
                            <p:nvPr/>
                          </p:nvSpPr>
                          <p:spPr bwMode="auto">
                            <a:xfrm>
                              <a:off x="1395" y="4342"/>
                              <a:ext cx="590"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2" name="Line 116"/>
                            <p:cNvSpPr>
                              <a:spLocks noChangeShapeType="1"/>
                            </p:cNvSpPr>
                            <p:nvPr/>
                          </p:nvSpPr>
                          <p:spPr bwMode="auto">
                            <a:xfrm>
                              <a:off x="1395" y="4482"/>
                              <a:ext cx="590"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3" name="Line 117"/>
                            <p:cNvSpPr>
                              <a:spLocks noChangeShapeType="1"/>
                            </p:cNvSpPr>
                            <p:nvPr/>
                          </p:nvSpPr>
                          <p:spPr bwMode="auto">
                            <a:xfrm>
                              <a:off x="1404" y="4623"/>
                              <a:ext cx="58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4" name="Rectangle 118"/>
                            <p:cNvSpPr>
                              <a:spLocks noChangeArrowheads="1"/>
                            </p:cNvSpPr>
                            <p:nvPr/>
                          </p:nvSpPr>
                          <p:spPr bwMode="auto">
                            <a:xfrm>
                              <a:off x="1434" y="3795"/>
                              <a:ext cx="34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p>
                              <a:pPr algn="ctr" defTabSz="862013" eaLnBrk="0" hangingPunct="0"/>
                              <a:endParaRPr lang="ko-KR" altLang="en-US" sz="1000" b="1">
                                <a:latin typeface="Century Gothic" charset="0"/>
                                <a:ea typeface="Gulim" charset="0"/>
                                <a:cs typeface="Gulim" charset="0"/>
                              </a:endParaRPr>
                            </a:p>
                          </p:txBody>
                        </p:sp>
                        <p:sp>
                          <p:nvSpPr>
                            <p:cNvPr id="57385" name="Line 119"/>
                            <p:cNvSpPr>
                              <a:spLocks noChangeShapeType="1"/>
                            </p:cNvSpPr>
                            <p:nvPr/>
                          </p:nvSpPr>
                          <p:spPr bwMode="auto">
                            <a:xfrm>
                              <a:off x="1386" y="4762"/>
                              <a:ext cx="59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280" name="Line 120"/>
                          <p:cNvSpPr>
                            <a:spLocks noChangeShapeType="1"/>
                          </p:cNvSpPr>
                          <p:nvPr/>
                        </p:nvSpPr>
                        <p:spPr bwMode="auto">
                          <a:xfrm>
                            <a:off x="3385" y="2077"/>
                            <a:ext cx="499"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sp>
                      <p:nvSpPr>
                        <p:cNvPr id="92281" name="Rectangle 121"/>
                        <p:cNvSpPr>
                          <a:spLocks noChangeArrowheads="1"/>
                        </p:cNvSpPr>
                        <p:nvPr/>
                      </p:nvSpPr>
                      <p:spPr bwMode="auto">
                        <a:xfrm>
                          <a:off x="3521" y="1941"/>
                          <a:ext cx="2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b="1">
                              <a:latin typeface="Helvetica" charset="0"/>
                              <a:ea typeface="宋体" charset="0"/>
                              <a:cs typeface="宋体" charset="0"/>
                            </a:rPr>
                            <a:t>摩西</a:t>
                          </a:r>
                          <a:endParaRPr lang="zh-CN" altLang="en-US" b="1">
                            <a:effectLst>
                              <a:outerShdw blurRad="38100" dist="38100" dir="2700000" algn="tl">
                                <a:srgbClr val="DDDDDD"/>
                              </a:outerShdw>
                            </a:effectLst>
                            <a:latin typeface="Helvetica" charset="0"/>
                            <a:ea typeface="宋体" charset="0"/>
                            <a:cs typeface="宋体" charset="0"/>
                          </a:endParaRPr>
                        </a:p>
                      </p:txBody>
                    </p:sp>
                  </p:grpSp>
                  <p:sp>
                    <p:nvSpPr>
                      <p:cNvPr id="92282" name="Rectangle 122"/>
                      <p:cNvSpPr>
                        <a:spLocks noChangeArrowheads="1"/>
                      </p:cNvSpPr>
                      <p:nvPr/>
                    </p:nvSpPr>
                    <p:spPr bwMode="auto">
                      <a:xfrm>
                        <a:off x="3566" y="2117"/>
                        <a:ext cx="408"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a:latin typeface="宋体" charset="0"/>
                            <a:ea typeface="宋体" charset="0"/>
                            <a:cs typeface="宋体" charset="0"/>
                          </a:rPr>
                          <a:t>出埃及</a:t>
                        </a:r>
                        <a:endParaRPr lang="en-US" altLang="zh-CN" sz="1000" b="1">
                          <a:latin typeface="宋体" charset="0"/>
                          <a:ea typeface="宋体" charset="0"/>
                          <a:cs typeface="宋体" charset="0"/>
                        </a:endParaRPr>
                      </a:p>
                    </p:txBody>
                  </p:sp>
                </p:grpSp>
                <p:sp>
                  <p:nvSpPr>
                    <p:cNvPr id="57370" name="Rectangle 123"/>
                    <p:cNvSpPr>
                      <a:spLocks noChangeArrowheads="1"/>
                    </p:cNvSpPr>
                    <p:nvPr/>
                  </p:nvSpPr>
                  <p:spPr bwMode="auto">
                    <a:xfrm>
                      <a:off x="3521" y="2258"/>
                      <a:ext cx="4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ko-KR" altLang="en-US" sz="1000" b="1">
                          <a:latin typeface="Century Gothic" charset="0"/>
                          <a:ea typeface="Gulim" charset="0"/>
                          <a:cs typeface="Gulim" charset="0"/>
                        </a:rPr>
                        <a:t> 西奈山</a:t>
                      </a:r>
                    </a:p>
                  </p:txBody>
                </p:sp>
              </p:grpSp>
              <p:sp>
                <p:nvSpPr>
                  <p:cNvPr id="57368" name="Rectangle 124"/>
                  <p:cNvSpPr>
                    <a:spLocks noChangeArrowheads="1"/>
                  </p:cNvSpPr>
                  <p:nvPr/>
                </p:nvSpPr>
                <p:spPr bwMode="auto">
                  <a:xfrm>
                    <a:off x="3521" y="2394"/>
                    <a:ext cx="40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000" b="1">
                        <a:latin typeface="Century Gothic" charset="0"/>
                        <a:ea typeface="宋体" charset="0"/>
                        <a:cs typeface="宋体" charset="0"/>
                      </a:rPr>
                      <a:t>德</a:t>
                    </a:r>
                    <a:r>
                      <a:rPr lang="en-US" altLang="zh-CN" sz="1000" b="1">
                        <a:latin typeface="Century Gothic" charset="0"/>
                        <a:ea typeface="宋体" charset="0"/>
                        <a:cs typeface="宋体" charset="0"/>
                      </a:rPr>
                      <a:t>-</a:t>
                    </a:r>
                    <a:r>
                      <a:rPr lang="zh-CN" altLang="en-US" sz="1000" b="1">
                        <a:latin typeface="Century Gothic" charset="0"/>
                        <a:ea typeface="宋体" charset="0"/>
                        <a:cs typeface="宋体" charset="0"/>
                      </a:rPr>
                      <a:t>民</a:t>
                    </a:r>
                    <a:r>
                      <a:rPr lang="en-US" altLang="zh-CN" sz="1000" b="1">
                        <a:latin typeface="Century Gothic" charset="0"/>
                        <a:ea typeface="宋体" charset="0"/>
                        <a:cs typeface="宋体" charset="0"/>
                      </a:rPr>
                      <a:t>-</a:t>
                    </a:r>
                    <a:r>
                      <a:rPr lang="zh-CN" altLang="en-US" sz="1000" b="1">
                        <a:latin typeface="Century Gothic" charset="0"/>
                        <a:ea typeface="宋体" charset="0"/>
                        <a:cs typeface="宋体" charset="0"/>
                      </a:rPr>
                      <a:t>礼</a:t>
                    </a:r>
                    <a:endParaRPr lang="en-US" altLang="zh-CN" sz="1000" b="1">
                      <a:latin typeface="Century Gothic" charset="0"/>
                      <a:ea typeface="宋体" charset="0"/>
                      <a:cs typeface="宋体" charset="0"/>
                    </a:endParaRPr>
                  </a:p>
                </p:txBody>
              </p:sp>
            </p:grpSp>
            <p:sp>
              <p:nvSpPr>
                <p:cNvPr id="57366" name="Rectangle 125"/>
                <p:cNvSpPr>
                  <a:spLocks noChangeArrowheads="1"/>
                </p:cNvSpPr>
                <p:nvPr/>
              </p:nvSpPr>
              <p:spPr bwMode="auto">
                <a:xfrm>
                  <a:off x="3456" y="2530"/>
                  <a:ext cx="4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000" b="1">
                      <a:latin typeface="Century Gothic" charset="0"/>
                      <a:ea typeface="宋体" charset="0"/>
                      <a:cs typeface="宋体" charset="0"/>
                    </a:rPr>
                    <a:t>加低斯巴尼亚</a:t>
                  </a:r>
                  <a:endParaRPr lang="en-US" altLang="zh-CN" sz="1000" b="1">
                    <a:latin typeface="Century Gothic" charset="0"/>
                    <a:ea typeface="宋体" charset="0"/>
                    <a:cs typeface="宋体" charset="0"/>
                  </a:endParaRPr>
                </a:p>
              </p:txBody>
            </p:sp>
          </p:grpSp>
          <p:sp>
            <p:nvSpPr>
              <p:cNvPr id="57364" name="Rectangle 126"/>
              <p:cNvSpPr>
                <a:spLocks noChangeArrowheads="1"/>
              </p:cNvSpPr>
              <p:nvPr/>
            </p:nvSpPr>
            <p:spPr bwMode="auto">
              <a:xfrm>
                <a:off x="3601" y="2666"/>
                <a:ext cx="23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r>
                  <a:rPr lang="en-US" altLang="zh-CN" sz="1000" b="1">
                    <a:latin typeface="Century Gothic" charset="0"/>
                    <a:ea typeface="宋体" charset="0"/>
                    <a:cs typeface="宋体" charset="0"/>
                  </a:rPr>
                  <a:t>40</a:t>
                </a:r>
                <a:r>
                  <a:rPr lang="zh-CN" altLang="en-US" sz="1000" b="1">
                    <a:latin typeface="Century Gothic" charset="0"/>
                    <a:ea typeface="宋体" charset="0"/>
                    <a:cs typeface="宋体" charset="0"/>
                  </a:rPr>
                  <a:t>年</a:t>
                </a:r>
              </a:p>
            </p:txBody>
          </p:sp>
        </p:grpSp>
        <p:sp>
          <p:nvSpPr>
            <p:cNvPr id="57362" name="Rectangle 127"/>
            <p:cNvSpPr>
              <a:spLocks noChangeArrowheads="1"/>
            </p:cNvSpPr>
            <p:nvPr/>
          </p:nvSpPr>
          <p:spPr bwMode="auto">
            <a:xfrm>
              <a:off x="3566" y="2802"/>
              <a:ext cx="4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endParaRPr lang="en-US" altLang="zh-CN" sz="1000" b="1">
                <a:latin typeface="Century Gothic" charset="0"/>
                <a:ea typeface="宋体" charset="0"/>
                <a:cs typeface="宋体" charset="0"/>
              </a:endParaRPr>
            </a:p>
          </p:txBody>
        </p:sp>
      </p:grpSp>
      <p:sp>
        <p:nvSpPr>
          <p:cNvPr id="92288" name="Oval 128"/>
          <p:cNvSpPr>
            <a:spLocks noChangeArrowheads="1"/>
          </p:cNvSpPr>
          <p:nvPr/>
        </p:nvSpPr>
        <p:spPr bwMode="auto">
          <a:xfrm>
            <a:off x="5375275" y="3081338"/>
            <a:ext cx="1366838" cy="28733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2289" name="Text Box 129"/>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549275" y="3879850"/>
            <a:ext cx="4465638" cy="498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ea typeface="宋体" charset="0"/>
                <a:cs typeface="宋体" charset="0"/>
              </a:rPr>
              <a:t>                </a:t>
            </a:r>
          </a:p>
          <a:p>
            <a:pPr indent="304800">
              <a:defRPr/>
            </a:pPr>
            <a:endParaRPr lang="zh-CN" altLang="en-US" sz="1400">
              <a:ea typeface="宋体" charset="0"/>
              <a:cs typeface="宋体" charset="0"/>
            </a:endParaRPr>
          </a:p>
          <a:p>
            <a:pPr indent="304800">
              <a:defRPr/>
            </a:pPr>
            <a:endParaRPr lang="zh-CN" altLang="en-US" sz="1400" b="1">
              <a:ea typeface="宋体" charset="0"/>
              <a:cs typeface="宋体" charset="0"/>
            </a:endParaRPr>
          </a:p>
          <a:p>
            <a:pPr indent="304800">
              <a:defRPr/>
            </a:pPr>
            <a:r>
              <a:rPr lang="zh-CN" altLang="en-US" sz="1400" b="1">
                <a:ea typeface="黑体" charset="0"/>
                <a:cs typeface="黑体" charset="0"/>
              </a:rPr>
              <a:t>摩西</a:t>
            </a:r>
            <a:r>
              <a:rPr lang="zh-CN" altLang="en-US" sz="1400">
                <a:ea typeface="宋体" charset="0"/>
                <a:cs typeface="宋体" charset="0"/>
              </a:rPr>
              <a:t>去世之后，伟大的以色列将领</a:t>
            </a:r>
            <a:r>
              <a:rPr lang="zh-CN" altLang="en-US" sz="1400" b="1">
                <a:ea typeface="黑体" charset="0"/>
                <a:cs typeface="黑体" charset="0"/>
              </a:rPr>
              <a:t>约书亚</a:t>
            </a:r>
            <a:r>
              <a:rPr lang="zh-CN" altLang="en-US" sz="1400">
                <a:ea typeface="宋体" charset="0"/>
                <a:cs typeface="宋体" charset="0"/>
              </a:rPr>
              <a:t>接任了领导权。</a:t>
            </a:r>
            <a:r>
              <a:rPr lang="zh-CN" altLang="en-US" sz="1400" b="1">
                <a:ea typeface="黑体" charset="0"/>
                <a:cs typeface="黑体" charset="0"/>
              </a:rPr>
              <a:t>约书亚</a:t>
            </a:r>
            <a:r>
              <a:rPr lang="zh-CN" altLang="en-US" sz="1400">
                <a:ea typeface="宋体" charset="0"/>
                <a:cs typeface="宋体" charset="0"/>
              </a:rPr>
              <a:t>是</a:t>
            </a:r>
            <a:r>
              <a:rPr lang="zh-CN" altLang="en-US" sz="1400" b="1">
                <a:ea typeface="黑体" charset="0"/>
                <a:cs typeface="黑体" charset="0"/>
              </a:rPr>
              <a:t>40年</a:t>
            </a:r>
            <a:r>
              <a:rPr lang="zh-CN" altLang="en-US" sz="1400">
                <a:ea typeface="宋体" charset="0"/>
                <a:cs typeface="宋体" charset="0"/>
              </a:rPr>
              <a:t>前密探迦南地的探子之一。他当时与另外一位探子（迦勒）提出的大有信心的报告并没有被以色列人所采纳。</a:t>
            </a:r>
          </a:p>
          <a:p>
            <a:pPr indent="304800">
              <a:defRPr/>
            </a:pPr>
            <a:endParaRPr lang="zh-CN" altLang="en-US" sz="1400" b="1">
              <a:ea typeface="宋体" charset="0"/>
              <a:cs typeface="宋体" charset="0"/>
            </a:endParaRPr>
          </a:p>
          <a:p>
            <a:pPr indent="304800">
              <a:defRPr/>
            </a:pPr>
            <a:r>
              <a:rPr lang="zh-CN" altLang="en-US" sz="1400" b="1">
                <a:ea typeface="黑体" charset="0"/>
                <a:cs typeface="黑体" charset="0"/>
              </a:rPr>
              <a:t>约书亚</a:t>
            </a:r>
            <a:r>
              <a:rPr lang="zh-CN" altLang="en-US" sz="1400">
                <a:ea typeface="宋体" charset="0"/>
                <a:cs typeface="宋体" charset="0"/>
              </a:rPr>
              <a:t>带领以色列人的时候，将以色列人组织起来为收复</a:t>
            </a:r>
            <a:r>
              <a:rPr lang="zh-CN" altLang="en-US" sz="1400" b="1">
                <a:ea typeface="黑体" charset="0"/>
                <a:cs typeface="黑体" charset="0"/>
              </a:rPr>
              <a:t>应许之地</a:t>
            </a:r>
            <a:r>
              <a:rPr lang="zh-CN" altLang="en-US" sz="1400">
                <a:ea typeface="宋体" charset="0"/>
                <a:cs typeface="宋体" charset="0"/>
              </a:rPr>
              <a:t>----就是数百年前神在</a:t>
            </a:r>
            <a:r>
              <a:rPr lang="zh-CN" altLang="en-US" sz="1400" b="1">
                <a:ea typeface="黑体" charset="0"/>
                <a:cs typeface="黑体" charset="0"/>
              </a:rPr>
              <a:t>“亚伯拉罕之约”</a:t>
            </a:r>
            <a:r>
              <a:rPr lang="zh-CN" altLang="en-US" sz="1400">
                <a:ea typeface="宋体" charset="0"/>
                <a:cs typeface="宋体" charset="0"/>
              </a:rPr>
              <a:t>中无条件赐给他的那块土地----而战。</a:t>
            </a:r>
            <a:r>
              <a:rPr lang="zh-CN" altLang="en-US" sz="1400" b="1">
                <a:ea typeface="黑体" charset="0"/>
                <a:cs typeface="黑体" charset="0"/>
              </a:rPr>
              <a:t>约书亚</a:t>
            </a:r>
            <a:r>
              <a:rPr lang="zh-CN" altLang="en-US" sz="1400">
                <a:ea typeface="宋体" charset="0"/>
                <a:cs typeface="宋体" charset="0"/>
              </a:rPr>
              <a:t>在带领以色列人渡过靠近古代耶利哥城的约旦河时，神再一次行神迹，使约旦河水停住（正如他使</a:t>
            </a:r>
            <a:r>
              <a:rPr lang="zh-CN" altLang="en-US" sz="1400" b="1">
                <a:ea typeface="黑体" charset="0"/>
                <a:cs typeface="黑体" charset="0"/>
              </a:rPr>
              <a:t>摩西</a:t>
            </a:r>
            <a:r>
              <a:rPr lang="zh-CN" altLang="en-US" sz="1400">
                <a:ea typeface="宋体" charset="0"/>
                <a:cs typeface="宋体" charset="0"/>
              </a:rPr>
              <a:t>带领百姓</a:t>
            </a:r>
            <a:r>
              <a:rPr lang="zh-CN" altLang="en-US" sz="1400" b="1">
                <a:ea typeface="黑体" charset="0"/>
                <a:cs typeface="黑体" charset="0"/>
              </a:rPr>
              <a:t>出埃及</a:t>
            </a:r>
            <a:r>
              <a:rPr lang="zh-CN" altLang="en-US" sz="1400">
                <a:ea typeface="宋体" charset="0"/>
                <a:cs typeface="宋体" charset="0"/>
              </a:rPr>
              <a:t>时所做的），让他的百姓从其中的干地经过。</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然后，以色列人进入迦南地，即今日的以色列。他们攻取那地，并获得那地的财富，实践了神对其先祖</a:t>
            </a:r>
            <a:r>
              <a:rPr lang="zh-CN" altLang="en-US" sz="1400" b="1">
                <a:ea typeface="宋体" charset="0"/>
                <a:cs typeface="宋体" charset="0"/>
              </a:rPr>
              <a:t>亚伯拉罕</a:t>
            </a:r>
            <a:r>
              <a:rPr lang="zh-CN" altLang="en-US" sz="1400">
                <a:ea typeface="宋体" charset="0"/>
                <a:cs typeface="宋体" charset="0"/>
              </a:rPr>
              <a:t>的应许。</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 他们最先攻取的两座主要城市是</a:t>
            </a:r>
            <a:r>
              <a:rPr lang="zh-CN" altLang="en-US" sz="1400" b="1">
                <a:ea typeface="黑体" charset="0"/>
                <a:cs typeface="黑体" charset="0"/>
              </a:rPr>
              <a:t>耶利哥</a:t>
            </a:r>
            <a:r>
              <a:rPr lang="zh-CN" altLang="en-US" sz="1400">
                <a:ea typeface="宋体" charset="0"/>
                <a:cs typeface="宋体" charset="0"/>
              </a:rPr>
              <a:t>和</a:t>
            </a:r>
            <a:r>
              <a:rPr lang="zh-CN" altLang="en-US" sz="1400" b="1">
                <a:ea typeface="黑体" charset="0"/>
                <a:cs typeface="黑体" charset="0"/>
              </a:rPr>
              <a:t>艾城</a:t>
            </a:r>
            <a:r>
              <a:rPr lang="zh-CN" altLang="en-US" sz="1400">
                <a:ea typeface="宋体" charset="0"/>
                <a:cs typeface="宋体" charset="0"/>
              </a:rPr>
              <a:t>，然而他们并未按照神的吩咐完全消灭当地的迦南人。他们没有完全遵行神旨意的行为被之后的历史证明是一个大错。</a:t>
            </a:r>
          </a:p>
        </p:txBody>
      </p:sp>
      <p:sp>
        <p:nvSpPr>
          <p:cNvPr id="94211"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4212"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4213"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4214"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29</a:t>
            </a:r>
          </a:p>
        </p:txBody>
      </p:sp>
      <p:sp>
        <p:nvSpPr>
          <p:cNvPr id="94215" name="Rectangle 7"/>
          <p:cNvSpPr>
            <a:spLocks noGrp="1" noChangeArrowheads="1"/>
          </p:cNvSpPr>
          <p:nvPr>
            <p:ph type="body" sz="half" idx="2"/>
          </p:nvPr>
        </p:nvSpPr>
        <p:spPr>
          <a:xfrm>
            <a:off x="5300663" y="428625"/>
            <a:ext cx="1296987" cy="8267700"/>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r>
              <a:rPr lang="zh-CN" altLang="en-US" sz="1400" b="1" i="1" smtClean="0">
                <a:ea typeface="宋体" charset="0"/>
                <a:cs typeface="宋体" charset="0"/>
              </a:rPr>
              <a:t>申</a:t>
            </a:r>
            <a:r>
              <a:rPr lang="en-US" altLang="zh-CN" sz="1400" b="1" i="1" smtClean="0">
                <a:ea typeface="宋体" charset="0"/>
                <a:cs typeface="宋体" charset="0"/>
              </a:rPr>
              <a:t>30</a:t>
            </a:r>
            <a:r>
              <a:rPr lang="zh-CN" altLang="en-US" sz="1400" b="1" i="1" smtClean="0">
                <a:ea typeface="宋体" charset="0"/>
                <a:cs typeface="宋体" charset="0"/>
              </a:rPr>
              <a:t>：</a:t>
            </a:r>
            <a:r>
              <a:rPr lang="en-US" altLang="zh-CN" sz="1400" b="1" i="1" smtClean="0">
                <a:ea typeface="宋体" charset="0"/>
                <a:cs typeface="宋体" charset="0"/>
              </a:rPr>
              <a:t>1-10</a:t>
            </a:r>
          </a:p>
          <a:p>
            <a:pPr algn="r" eaLnBrk="1" hangingPunct="1">
              <a:buFontTx/>
              <a:buNone/>
              <a:defRPr/>
            </a:pPr>
            <a:endParaRPr lang="zh-CN" altLang="en-US" sz="1800" b="1" i="1" smtClean="0">
              <a:ea typeface="宋体" charset="0"/>
              <a:cs typeface="宋体" charset="0"/>
            </a:endParaRPr>
          </a:p>
        </p:txBody>
      </p:sp>
      <p:sp>
        <p:nvSpPr>
          <p:cNvPr id="94216"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4217"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4228" name="Rectangle 20"/>
          <p:cNvSpPr>
            <a:spLocks noChangeArrowheads="1"/>
          </p:cNvSpPr>
          <p:nvPr/>
        </p:nvSpPr>
        <p:spPr bwMode="auto">
          <a:xfrm>
            <a:off x="5373688" y="7735888"/>
            <a:ext cx="1150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b="1" i="1">
                <a:ea typeface="宋体" charset="0"/>
                <a:cs typeface="宋体" charset="0"/>
              </a:rPr>
              <a:t>约书亚</a:t>
            </a:r>
            <a:r>
              <a:rPr lang="en-US" altLang="zh-CN" b="1" i="1">
                <a:ea typeface="宋体" charset="0"/>
                <a:cs typeface="宋体" charset="0"/>
              </a:rPr>
              <a:t>:</a:t>
            </a:r>
          </a:p>
          <a:p>
            <a:pPr>
              <a:defRPr/>
            </a:pPr>
            <a:r>
              <a:rPr lang="zh-CN" altLang="en-US" b="1" i="1">
                <a:ea typeface="宋体" charset="0"/>
                <a:cs typeface="宋体" charset="0"/>
              </a:rPr>
              <a:t>征服应许之地</a:t>
            </a:r>
            <a:endParaRPr lang="en-US" altLang="zh-CN" b="1" i="1">
              <a:ea typeface="宋体" charset="0"/>
              <a:cs typeface="宋体" charset="0"/>
            </a:endParaRPr>
          </a:p>
        </p:txBody>
      </p:sp>
      <p:sp>
        <p:nvSpPr>
          <p:cNvPr id="94236" name="Rectangle 28"/>
          <p:cNvSpPr>
            <a:spLocks noChangeArrowheads="1"/>
          </p:cNvSpPr>
          <p:nvPr/>
        </p:nvSpPr>
        <p:spPr bwMode="auto">
          <a:xfrm>
            <a:off x="5229225" y="2222500"/>
            <a:ext cx="1412875"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zh-CN" sz="1400" b="1" i="1" u="sng">
                <a:ea typeface="宋体" charset="0"/>
                <a:cs typeface="宋体" charset="0"/>
              </a:rPr>
              <a:t>10</a:t>
            </a:r>
            <a:r>
              <a:rPr lang="zh-CN" altLang="en-US" sz="1400" b="1" i="1" u="sng">
                <a:ea typeface="宋体" charset="0"/>
                <a:cs typeface="宋体" charset="0"/>
              </a:rPr>
              <a:t>个档案</a:t>
            </a:r>
            <a:r>
              <a:rPr lang="en-US" altLang="zh-CN" sz="1400" b="1" i="1" u="sng">
                <a:ea typeface="宋体" charset="0"/>
                <a:cs typeface="宋体" charset="0"/>
              </a:rPr>
              <a:t>:</a:t>
            </a:r>
          </a:p>
          <a:p>
            <a:pPr algn="ctr">
              <a:defRPr/>
            </a:pPr>
            <a:r>
              <a:rPr lang="zh-CN" altLang="en-US">
                <a:ea typeface="宋体" charset="0"/>
                <a:cs typeface="宋体" charset="0"/>
              </a:rPr>
              <a:t>创造</a:t>
            </a:r>
          </a:p>
          <a:p>
            <a:pPr algn="ctr">
              <a:defRPr/>
            </a:pPr>
            <a:r>
              <a:rPr lang="zh-CN" altLang="en-US">
                <a:ea typeface="宋体" charset="0"/>
                <a:cs typeface="宋体" charset="0"/>
              </a:rPr>
              <a:t>亚伯拉罕</a:t>
            </a:r>
          </a:p>
          <a:p>
            <a:pPr algn="ctr">
              <a:defRPr/>
            </a:pPr>
            <a:r>
              <a:rPr lang="zh-CN" altLang="en-US">
                <a:ea typeface="宋体" charset="0"/>
                <a:cs typeface="宋体" charset="0"/>
              </a:rPr>
              <a:t>约瑟</a:t>
            </a:r>
          </a:p>
          <a:p>
            <a:pPr algn="ctr">
              <a:defRPr/>
            </a:pPr>
            <a:r>
              <a:rPr lang="zh-CN" altLang="en-US">
                <a:ea typeface="宋体" charset="0"/>
                <a:cs typeface="宋体" charset="0"/>
              </a:rPr>
              <a:t>摩西</a:t>
            </a:r>
            <a:endParaRPr lang="zh-CN" altLang="en-US" sz="1400" b="1" i="1" u="sng">
              <a:ea typeface="宋体" charset="0"/>
              <a:cs typeface="宋体" charset="0"/>
            </a:endParaRPr>
          </a:p>
          <a:p>
            <a:pPr algn="ctr">
              <a:defRPr/>
            </a:pPr>
            <a:r>
              <a:rPr lang="zh-CN" altLang="en-US" sz="1400" b="1" i="1" u="sng">
                <a:ea typeface="宋体" charset="0"/>
                <a:cs typeface="宋体" charset="0"/>
              </a:rPr>
              <a:t>√约书亚</a:t>
            </a:r>
          </a:p>
          <a:p>
            <a:pPr algn="ctr">
              <a:defRPr/>
            </a:pPr>
            <a:r>
              <a:rPr lang="zh-CN" altLang="en-US">
                <a:ea typeface="宋体" charset="0"/>
                <a:cs typeface="宋体" charset="0"/>
              </a:rPr>
              <a:t>无王</a:t>
            </a:r>
          </a:p>
          <a:p>
            <a:pPr algn="ctr">
              <a:defRPr/>
            </a:pPr>
            <a:r>
              <a:rPr lang="zh-CN" altLang="en-US">
                <a:ea typeface="宋体" charset="0"/>
                <a:cs typeface="宋体" charset="0"/>
              </a:rPr>
              <a:t>王朝</a:t>
            </a:r>
          </a:p>
          <a:p>
            <a:pPr algn="ctr">
              <a:defRPr/>
            </a:pPr>
            <a:r>
              <a:rPr lang="zh-CN" altLang="en-US">
                <a:ea typeface="宋体" charset="0"/>
                <a:cs typeface="宋体" charset="0"/>
              </a:rPr>
              <a:t>被掳</a:t>
            </a:r>
          </a:p>
          <a:p>
            <a:pPr algn="ctr">
              <a:defRPr/>
            </a:pPr>
            <a:r>
              <a:rPr lang="zh-CN" altLang="en-US">
                <a:ea typeface="宋体" charset="0"/>
                <a:cs typeface="宋体" charset="0"/>
              </a:rPr>
              <a:t>静默</a:t>
            </a:r>
          </a:p>
          <a:p>
            <a:pPr algn="ctr">
              <a:defRPr/>
            </a:pPr>
            <a:r>
              <a:rPr lang="zh-CN" altLang="en-US">
                <a:ea typeface="宋体" charset="0"/>
                <a:cs typeface="宋体" charset="0"/>
              </a:rPr>
              <a:t>主耶稣</a:t>
            </a:r>
            <a:endParaRPr lang="en-US" altLang="zh-CN">
              <a:ea typeface="宋体" charset="0"/>
              <a:cs typeface="宋体" charset="0"/>
            </a:endParaRPr>
          </a:p>
        </p:txBody>
      </p:sp>
      <p:sp>
        <p:nvSpPr>
          <p:cNvPr id="94239" name="Rectangle 31"/>
          <p:cNvSpPr>
            <a:spLocks noChangeArrowheads="1"/>
          </p:cNvSpPr>
          <p:nvPr/>
        </p:nvSpPr>
        <p:spPr bwMode="auto">
          <a:xfrm>
            <a:off x="5727700" y="4764088"/>
            <a:ext cx="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94259" name="Rectangle 51"/>
          <p:cNvSpPr>
            <a:spLocks noChangeArrowheads="1"/>
          </p:cNvSpPr>
          <p:nvPr/>
        </p:nvSpPr>
        <p:spPr bwMode="auto">
          <a:xfrm>
            <a:off x="381000" y="560388"/>
            <a:ext cx="48768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tabLst>
                <a:tab pos="228600" algn="l"/>
              </a:tabLst>
              <a:defRPr/>
            </a:pPr>
            <a:r>
              <a:rPr lang="zh-CN" altLang="en-US" sz="1400">
                <a:ea typeface="宋体" charset="0"/>
                <a:cs typeface="宋体" charset="0"/>
              </a:rPr>
              <a:t>       在讲章的最后 ，</a:t>
            </a:r>
            <a:r>
              <a:rPr lang="zh-CN" altLang="en-US" sz="1400" b="1">
                <a:ea typeface="黑体" charset="0"/>
                <a:cs typeface="黑体" charset="0"/>
              </a:rPr>
              <a:t>摩西</a:t>
            </a:r>
            <a:r>
              <a:rPr lang="zh-CN" altLang="en-US" sz="1400">
                <a:ea typeface="宋体" charset="0"/>
                <a:cs typeface="宋体" charset="0"/>
              </a:rPr>
              <a:t>向百姓宣告了神无条件的</a:t>
            </a:r>
            <a:r>
              <a:rPr lang="zh-CN" altLang="en-US" sz="1400" b="1">
                <a:ea typeface="黑体" charset="0"/>
                <a:cs typeface="黑体" charset="0"/>
              </a:rPr>
              <a:t>土地之约</a:t>
            </a:r>
            <a:r>
              <a:rPr lang="zh-CN" altLang="en-US" sz="1400">
                <a:latin typeface="宋体" charset="0"/>
                <a:ea typeface="宋体" charset="0"/>
                <a:cs typeface="宋体" charset="0"/>
              </a:rPr>
              <a:t>----</a:t>
            </a:r>
            <a:r>
              <a:rPr lang="zh-CN" altLang="en-US" sz="1400" b="1">
                <a:ea typeface="黑体" charset="0"/>
                <a:cs typeface="黑体" charset="0"/>
              </a:rPr>
              <a:t>这地</a:t>
            </a:r>
            <a:r>
              <a:rPr lang="zh-CN" altLang="en-US" sz="1400">
                <a:ea typeface="宋体" charset="0"/>
                <a:cs typeface="宋体" charset="0"/>
              </a:rPr>
              <a:t>是神赐给以色列的永远的产业。这次宣告成为神与亚伯拉罕之间的</a:t>
            </a:r>
            <a:r>
              <a:rPr lang="zh-CN" altLang="en-US" sz="1400" b="1">
                <a:ea typeface="黑体" charset="0"/>
                <a:cs typeface="黑体" charset="0"/>
              </a:rPr>
              <a:t>“亚伯拉罕之约”</a:t>
            </a:r>
            <a:r>
              <a:rPr lang="zh-CN" altLang="en-US" sz="1400">
                <a:ea typeface="宋体" charset="0"/>
                <a:cs typeface="宋体" charset="0"/>
              </a:rPr>
              <a:t>中关于</a:t>
            </a:r>
            <a:r>
              <a:rPr lang="zh-CN" altLang="en-US" sz="1400" b="1" i="1">
                <a:ea typeface="黑体" charset="0"/>
                <a:cs typeface="黑体" charset="0"/>
              </a:rPr>
              <a:t>“土地”</a:t>
            </a:r>
            <a:r>
              <a:rPr lang="zh-CN" altLang="en-US" sz="1400">
                <a:ea typeface="宋体" charset="0"/>
                <a:cs typeface="宋体" charset="0"/>
              </a:rPr>
              <a:t>的</a:t>
            </a:r>
            <a:r>
              <a:rPr lang="zh-CN" altLang="en-US" sz="1400" b="1" i="1">
                <a:ea typeface="黑体" charset="0"/>
                <a:cs typeface="黑体" charset="0"/>
              </a:rPr>
              <a:t>“约中之约”</a:t>
            </a:r>
            <a:r>
              <a:rPr lang="zh-CN" altLang="en-US" sz="1400">
                <a:ea typeface="宋体" charset="0"/>
                <a:cs typeface="宋体" charset="0"/>
              </a:rPr>
              <a:t>。从此，</a:t>
            </a:r>
            <a:r>
              <a:rPr lang="zh-CN" altLang="en-US" sz="1400" b="1">
                <a:ea typeface="黑体" charset="0"/>
                <a:cs typeface="黑体" charset="0"/>
              </a:rPr>
              <a:t>摩西</a:t>
            </a:r>
            <a:r>
              <a:rPr lang="zh-CN" altLang="en-US" sz="1400">
                <a:ea typeface="宋体" charset="0"/>
                <a:cs typeface="宋体" charset="0"/>
              </a:rPr>
              <a:t>退出了以色列的历史舞台。请注意在</a:t>
            </a:r>
            <a:r>
              <a:rPr lang="zh-CN" altLang="en-US" sz="1400" b="1">
                <a:ea typeface="黑体" charset="0"/>
                <a:cs typeface="黑体" charset="0"/>
              </a:rPr>
              <a:t>“摩西”</a:t>
            </a:r>
            <a:r>
              <a:rPr lang="zh-CN" altLang="en-US" sz="1400">
                <a:ea typeface="宋体" charset="0"/>
                <a:cs typeface="宋体" charset="0"/>
              </a:rPr>
              <a:t>档案夹末了标有</a:t>
            </a:r>
            <a:r>
              <a:rPr lang="zh-CN" altLang="en-US" sz="1400" b="1">
                <a:ea typeface="黑体" charset="0"/>
                <a:cs typeface="黑体" charset="0"/>
              </a:rPr>
              <a:t>“地约”</a:t>
            </a:r>
            <a:r>
              <a:rPr lang="zh-CN" altLang="en-US" sz="1400">
                <a:ea typeface="宋体" charset="0"/>
                <a:cs typeface="宋体" charset="0"/>
              </a:rPr>
              <a:t>的小羊皮卷。</a:t>
            </a:r>
          </a:p>
          <a:p>
            <a:pPr>
              <a:tabLst>
                <a:tab pos="228600" algn="l"/>
              </a:tabLst>
              <a:defRPr/>
            </a:pPr>
            <a:endParaRPr lang="zh-CN" altLang="en-US" sz="1400">
              <a:ea typeface="宋体" charset="0"/>
              <a:cs typeface="宋体" charset="0"/>
            </a:endParaRPr>
          </a:p>
          <a:p>
            <a:pPr>
              <a:tabLst>
                <a:tab pos="228600" algn="l"/>
              </a:tabLst>
              <a:defRPr/>
            </a:pPr>
            <a:r>
              <a:rPr lang="zh-CN" altLang="en-US" sz="1400">
                <a:ea typeface="宋体" charset="0"/>
                <a:cs typeface="宋体" charset="0"/>
              </a:rPr>
              <a:t>       现在，我们到了</a:t>
            </a:r>
            <a:r>
              <a:rPr lang="zh-CN" altLang="en-US" sz="1400" b="1">
                <a:latin typeface="黑体" charset="0"/>
                <a:ea typeface="黑体" charset="0"/>
                <a:cs typeface="黑体" charset="0"/>
              </a:rPr>
              <a:t>4个伟大人物的最后一个</a:t>
            </a:r>
            <a:r>
              <a:rPr lang="zh-CN" altLang="en-US" sz="1400">
                <a:ea typeface="宋体" charset="0"/>
                <a:cs typeface="宋体" charset="0"/>
              </a:rPr>
              <a:t>， 他是： </a:t>
            </a:r>
            <a:endParaRPr lang="en-US" altLang="zh-CN" sz="1400">
              <a:ea typeface="宋体" charset="0"/>
              <a:cs typeface="宋体" charset="0"/>
            </a:endParaRPr>
          </a:p>
        </p:txBody>
      </p:sp>
      <p:sp>
        <p:nvSpPr>
          <p:cNvPr id="94261" name="Line 53"/>
          <p:cNvSpPr>
            <a:spLocks noChangeShapeType="1"/>
          </p:cNvSpPr>
          <p:nvPr/>
        </p:nvSpPr>
        <p:spPr bwMode="auto">
          <a:xfrm flipV="1">
            <a:off x="549275" y="2649538"/>
            <a:ext cx="43211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4262" name="Rectangle 54"/>
          <p:cNvSpPr>
            <a:spLocks noChangeArrowheads="1"/>
          </p:cNvSpPr>
          <p:nvPr/>
        </p:nvSpPr>
        <p:spPr bwMode="auto">
          <a:xfrm>
            <a:off x="476250" y="3079750"/>
            <a:ext cx="44640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sz="1400">
                <a:ea typeface="宋体" charset="0"/>
                <a:cs typeface="宋体" charset="0"/>
              </a:rPr>
              <a:t>      《约书亚记》</a:t>
            </a:r>
          </a:p>
          <a:p>
            <a:pPr>
              <a:defRPr/>
            </a:pPr>
            <a:r>
              <a:rPr lang="en-US" altLang="zh-CN" sz="1400">
                <a:ea typeface="宋体" charset="0"/>
                <a:cs typeface="宋体" charset="0"/>
              </a:rPr>
              <a:t>         1-24</a:t>
            </a:r>
            <a:r>
              <a:rPr lang="zh-CN" altLang="en-US" sz="1400">
                <a:ea typeface="宋体" charset="0"/>
                <a:cs typeface="宋体" charset="0"/>
              </a:rPr>
              <a:t>章</a:t>
            </a:r>
          </a:p>
          <a:p>
            <a:pPr>
              <a:defRPr/>
            </a:pPr>
            <a:r>
              <a:rPr lang="zh-CN" altLang="en-US" sz="1400">
                <a:ea typeface="宋体" charset="0"/>
                <a:cs typeface="宋体" charset="0"/>
              </a:rPr>
              <a:t>                                                                         </a:t>
            </a:r>
          </a:p>
        </p:txBody>
      </p:sp>
      <p:sp>
        <p:nvSpPr>
          <p:cNvPr id="94272" name="Rectangle 64"/>
          <p:cNvSpPr>
            <a:spLocks noChangeArrowheads="1"/>
          </p:cNvSpPr>
          <p:nvPr/>
        </p:nvSpPr>
        <p:spPr bwMode="auto">
          <a:xfrm>
            <a:off x="1752600" y="4038600"/>
            <a:ext cx="2520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tabLst>
                <a:tab pos="228600" algn="l"/>
              </a:tabLst>
              <a:defRPr/>
            </a:pPr>
            <a:r>
              <a:rPr lang="zh-CN" altLang="en-US" sz="1400" b="1" i="1">
                <a:latin typeface="黑体" charset="0"/>
                <a:ea typeface="黑体" charset="0"/>
                <a:cs typeface="黑体" charset="0"/>
              </a:rPr>
              <a:t>（</a:t>
            </a:r>
            <a:r>
              <a:rPr lang="zh-CN" altLang="en-US" sz="1400" b="1" i="1">
                <a:latin typeface="Arial"/>
                <a:ea typeface="黑体" charset="0"/>
                <a:cs typeface="黑体" charset="0"/>
              </a:rPr>
              <a:t>“</a:t>
            </a:r>
            <a:r>
              <a:rPr lang="zh-CN" altLang="en-US" sz="1400" b="1" i="1">
                <a:latin typeface="黑体" charset="0"/>
                <a:ea typeface="黑体" charset="0"/>
                <a:cs typeface="黑体" charset="0"/>
              </a:rPr>
              <a:t>4个人物</a:t>
            </a:r>
            <a:r>
              <a:rPr lang="zh-CN" altLang="en-US" sz="1400" b="1" i="1">
                <a:latin typeface="Arial"/>
                <a:ea typeface="黑体" charset="0"/>
                <a:cs typeface="黑体" charset="0"/>
              </a:rPr>
              <a:t>”</a:t>
            </a:r>
            <a:r>
              <a:rPr lang="zh-CN" altLang="en-US" sz="1400" b="1" i="1">
                <a:latin typeface="黑体" charset="0"/>
                <a:ea typeface="黑体" charset="0"/>
                <a:cs typeface="黑体" charset="0"/>
              </a:rPr>
              <a:t>中的第四个）</a:t>
            </a:r>
          </a:p>
        </p:txBody>
      </p:sp>
      <p:grpSp>
        <p:nvGrpSpPr>
          <p:cNvPr id="59408" name="Group 128"/>
          <p:cNvGrpSpPr>
            <a:grpSpLocks/>
          </p:cNvGrpSpPr>
          <p:nvPr/>
        </p:nvGrpSpPr>
        <p:grpSpPr bwMode="auto">
          <a:xfrm>
            <a:off x="5646738" y="1052513"/>
            <a:ext cx="590550" cy="673100"/>
            <a:chOff x="3557" y="663"/>
            <a:chExt cx="372" cy="424"/>
          </a:xfrm>
        </p:grpSpPr>
        <p:pic>
          <p:nvPicPr>
            <p:cNvPr id="59449" name="Picture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 y="663"/>
              <a:ext cx="372"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50" name="Rectangle 74"/>
            <p:cNvSpPr>
              <a:spLocks noChangeArrowheads="1"/>
            </p:cNvSpPr>
            <p:nvPr/>
          </p:nvSpPr>
          <p:spPr bwMode="auto">
            <a:xfrm>
              <a:off x="3603" y="809"/>
              <a:ext cx="273" cy="1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400" b="1">
                  <a:latin typeface="Century Gothic" charset="0"/>
                  <a:ea typeface="宋体" charset="0"/>
                  <a:cs typeface="宋体" charset="0"/>
                </a:rPr>
                <a:t>地约</a:t>
              </a:r>
            </a:p>
          </p:txBody>
        </p:sp>
      </p:grpSp>
      <p:grpSp>
        <p:nvGrpSpPr>
          <p:cNvPr id="59409" name="Group 82"/>
          <p:cNvGrpSpPr>
            <a:grpSpLocks/>
          </p:cNvGrpSpPr>
          <p:nvPr/>
        </p:nvGrpSpPr>
        <p:grpSpPr bwMode="auto">
          <a:xfrm>
            <a:off x="2184400" y="3081338"/>
            <a:ext cx="1676400" cy="779462"/>
            <a:chOff x="151" y="353"/>
            <a:chExt cx="1056" cy="491"/>
          </a:xfrm>
        </p:grpSpPr>
        <p:grpSp>
          <p:nvGrpSpPr>
            <p:cNvPr id="59441" name="Group 83"/>
            <p:cNvGrpSpPr>
              <a:grpSpLocks/>
            </p:cNvGrpSpPr>
            <p:nvPr/>
          </p:nvGrpSpPr>
          <p:grpSpPr bwMode="auto">
            <a:xfrm>
              <a:off x="151" y="353"/>
              <a:ext cx="1056" cy="491"/>
              <a:chOff x="151" y="353"/>
              <a:chExt cx="1056" cy="491"/>
            </a:xfrm>
          </p:grpSpPr>
          <p:sp>
            <p:nvSpPr>
              <p:cNvPr id="59443" name="Rectangle 84"/>
              <p:cNvSpPr>
                <a:spLocks noChangeArrowheads="1"/>
              </p:cNvSpPr>
              <p:nvPr/>
            </p:nvSpPr>
            <p:spPr bwMode="auto">
              <a:xfrm>
                <a:off x="151" y="498"/>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94293" name="Rectangle 85"/>
              <p:cNvSpPr>
                <a:spLocks noChangeArrowheads="1"/>
              </p:cNvSpPr>
              <p:nvPr/>
            </p:nvSpPr>
            <p:spPr bwMode="auto">
              <a:xfrm>
                <a:off x="499" y="381"/>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59445" name="Rectangle 86"/>
              <p:cNvSpPr>
                <a:spLocks noChangeArrowheads="1"/>
              </p:cNvSpPr>
              <p:nvPr/>
            </p:nvSpPr>
            <p:spPr bwMode="auto">
              <a:xfrm>
                <a:off x="151" y="498"/>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59446" name="AutoShape 87"/>
              <p:cNvSpPr>
                <a:spLocks noChangeArrowheads="1"/>
              </p:cNvSpPr>
              <p:nvPr/>
            </p:nvSpPr>
            <p:spPr bwMode="auto">
              <a:xfrm>
                <a:off x="151" y="353"/>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59447" name="Rectangle 88"/>
              <p:cNvSpPr>
                <a:spLocks noChangeArrowheads="1"/>
              </p:cNvSpPr>
              <p:nvPr/>
            </p:nvSpPr>
            <p:spPr bwMode="auto">
              <a:xfrm>
                <a:off x="165" y="514"/>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94297" name="Rectangle 89"/>
              <p:cNvSpPr>
                <a:spLocks noChangeArrowheads="1"/>
              </p:cNvSpPr>
              <p:nvPr/>
            </p:nvSpPr>
            <p:spPr bwMode="auto">
              <a:xfrm>
                <a:off x="164" y="544"/>
                <a:ext cx="997" cy="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5</a:t>
                </a:r>
                <a:endParaRPr lang="ja-JP" sz="1600" b="1">
                  <a:latin typeface="Helvetica" charset="0"/>
                  <a:ea typeface="宋体" charset="0"/>
                  <a:cs typeface="宋体" charset="0"/>
                </a:endParaRPr>
              </a:p>
              <a:p>
                <a:pPr algn="ctr" eaLnBrk="0" hangingPunct="0">
                  <a:lnSpc>
                    <a:spcPct val="90000"/>
                  </a:lnSpc>
                  <a:defRPr/>
                </a:pPr>
                <a:r>
                  <a:rPr lang="ja-JP" altLang="en-US" sz="1600" b="1">
                    <a:latin typeface="Helvetica" charset="0"/>
                    <a:ea typeface="宋体" charset="0"/>
                    <a:cs typeface="宋体" charset="0"/>
                  </a:rPr>
                  <a:t>约书亚</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94298" name="Rectangle 90"/>
            <p:cNvSpPr>
              <a:spLocks noChangeArrowheads="1"/>
            </p:cNvSpPr>
            <p:nvPr/>
          </p:nvSpPr>
          <p:spPr bwMode="auto">
            <a:xfrm>
              <a:off x="156" y="393"/>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59410" name="Group 111"/>
          <p:cNvGrpSpPr>
            <a:grpSpLocks/>
          </p:cNvGrpSpPr>
          <p:nvPr/>
        </p:nvGrpSpPr>
        <p:grpSpPr bwMode="auto">
          <a:xfrm>
            <a:off x="5372100" y="4826000"/>
            <a:ext cx="1296988" cy="703263"/>
            <a:chOff x="3384" y="3040"/>
            <a:chExt cx="817" cy="443"/>
          </a:xfrm>
        </p:grpSpPr>
        <p:grpSp>
          <p:nvGrpSpPr>
            <p:cNvPr id="59428" name="Group 110"/>
            <p:cNvGrpSpPr>
              <a:grpSpLocks/>
            </p:cNvGrpSpPr>
            <p:nvPr/>
          </p:nvGrpSpPr>
          <p:grpSpPr bwMode="auto">
            <a:xfrm>
              <a:off x="3384" y="3040"/>
              <a:ext cx="817" cy="443"/>
              <a:chOff x="3384" y="3040"/>
              <a:chExt cx="817" cy="443"/>
            </a:xfrm>
          </p:grpSpPr>
          <p:grpSp>
            <p:nvGrpSpPr>
              <p:cNvPr id="59431" name="Group 109"/>
              <p:cNvGrpSpPr>
                <a:grpSpLocks/>
              </p:cNvGrpSpPr>
              <p:nvPr/>
            </p:nvGrpSpPr>
            <p:grpSpPr bwMode="auto">
              <a:xfrm>
                <a:off x="3384" y="3040"/>
                <a:ext cx="817" cy="443"/>
                <a:chOff x="3384" y="3040"/>
                <a:chExt cx="817" cy="443"/>
              </a:xfrm>
            </p:grpSpPr>
            <p:sp>
              <p:nvSpPr>
                <p:cNvPr id="59434" name="Rectangle 98"/>
                <p:cNvSpPr>
                  <a:spLocks noChangeArrowheads="1"/>
                </p:cNvSpPr>
                <p:nvPr/>
              </p:nvSpPr>
              <p:spPr bwMode="auto">
                <a:xfrm>
                  <a:off x="3384" y="3171"/>
                  <a:ext cx="585" cy="285"/>
                </a:xfrm>
                <a:prstGeom prst="rect">
                  <a:avLst/>
                </a:prstGeom>
                <a:solidFill>
                  <a:schemeClr val="bg1"/>
                </a:solidFill>
                <a:ln w="31750">
                  <a:solidFill>
                    <a:srgbClr val="FFD34A"/>
                  </a:solidFill>
                  <a:miter lim="800000"/>
                  <a:headEnd/>
                  <a:tailEnd/>
                </a:ln>
              </p:spPr>
              <p:txBody>
                <a:bodyPr/>
                <a:lstStyle/>
                <a:p>
                  <a:endParaRPr lang="en-US"/>
                </a:p>
              </p:txBody>
            </p:sp>
            <p:sp>
              <p:nvSpPr>
                <p:cNvPr id="94307" name="Rectangle 99"/>
                <p:cNvSpPr>
                  <a:spLocks noChangeArrowheads="1"/>
                </p:cNvSpPr>
                <p:nvPr/>
              </p:nvSpPr>
              <p:spPr bwMode="auto">
                <a:xfrm>
                  <a:off x="3653" y="3065"/>
                  <a:ext cx="1"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59436" name="Rectangle 100"/>
                <p:cNvSpPr>
                  <a:spLocks noChangeArrowheads="1"/>
                </p:cNvSpPr>
                <p:nvPr/>
              </p:nvSpPr>
              <p:spPr bwMode="auto">
                <a:xfrm>
                  <a:off x="3384" y="3171"/>
                  <a:ext cx="817" cy="312"/>
                </a:xfrm>
                <a:prstGeom prst="rect">
                  <a:avLst/>
                </a:prstGeom>
                <a:solidFill>
                  <a:schemeClr val="bg1"/>
                </a:solidFill>
                <a:ln w="31750">
                  <a:solidFill>
                    <a:srgbClr val="1A0004"/>
                  </a:solidFill>
                  <a:miter lim="800000"/>
                  <a:headEnd/>
                  <a:tailEnd/>
                </a:ln>
              </p:spPr>
              <p:txBody>
                <a:bodyPr/>
                <a:lstStyle/>
                <a:p>
                  <a:endParaRPr lang="en-US"/>
                </a:p>
              </p:txBody>
            </p:sp>
            <p:sp>
              <p:nvSpPr>
                <p:cNvPr id="59437" name="AutoShape 101"/>
                <p:cNvSpPr>
                  <a:spLocks noChangeArrowheads="1"/>
                </p:cNvSpPr>
                <p:nvPr/>
              </p:nvSpPr>
              <p:spPr bwMode="auto">
                <a:xfrm>
                  <a:off x="3384" y="3040"/>
                  <a:ext cx="481" cy="405"/>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59438" name="Rectangle 102"/>
                <p:cNvSpPr>
                  <a:spLocks noChangeArrowheads="1"/>
                </p:cNvSpPr>
                <p:nvPr/>
              </p:nvSpPr>
              <p:spPr bwMode="auto">
                <a:xfrm>
                  <a:off x="3395" y="3185"/>
                  <a:ext cx="585" cy="273"/>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94311" name="Rectangle 103"/>
                <p:cNvSpPr>
                  <a:spLocks noChangeArrowheads="1"/>
                </p:cNvSpPr>
                <p:nvPr/>
              </p:nvSpPr>
              <p:spPr bwMode="auto">
                <a:xfrm>
                  <a:off x="3474" y="3062"/>
                  <a:ext cx="319"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b="1">
                      <a:latin typeface="Helvetica" charset="0"/>
                      <a:ea typeface="宋体" charset="0"/>
                      <a:cs typeface="宋体" charset="0"/>
                    </a:rPr>
                    <a:t>约书亚</a:t>
                  </a:r>
                  <a:endParaRPr lang="zh-CN" altLang="en-US" b="1">
                    <a:effectLst>
                      <a:outerShdw blurRad="38100" dist="38100" dir="2700000" algn="tl">
                        <a:srgbClr val="DDDDDD"/>
                      </a:outerShdw>
                    </a:effectLst>
                    <a:latin typeface="Helvetica" charset="0"/>
                    <a:ea typeface="宋体" charset="0"/>
                    <a:cs typeface="宋体" charset="0"/>
                  </a:endParaRPr>
                </a:p>
              </p:txBody>
            </p:sp>
            <p:sp>
              <p:nvSpPr>
                <p:cNvPr id="59440" name="Line 104"/>
                <p:cNvSpPr>
                  <a:spLocks noChangeShapeType="1"/>
                </p:cNvSpPr>
                <p:nvPr/>
              </p:nvSpPr>
              <p:spPr bwMode="auto">
                <a:xfrm>
                  <a:off x="3861" y="3166"/>
                  <a:ext cx="256"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432" name="Line 105"/>
              <p:cNvSpPr>
                <a:spLocks noChangeShapeType="1"/>
              </p:cNvSpPr>
              <p:nvPr/>
            </p:nvSpPr>
            <p:spPr bwMode="auto">
              <a:xfrm>
                <a:off x="3481" y="3312"/>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3" name="Line 106"/>
              <p:cNvSpPr>
                <a:spLocks noChangeShapeType="1"/>
              </p:cNvSpPr>
              <p:nvPr/>
            </p:nvSpPr>
            <p:spPr bwMode="auto">
              <a:xfrm>
                <a:off x="3474" y="3448"/>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315" name="Rectangle 107"/>
            <p:cNvSpPr>
              <a:spLocks noChangeArrowheads="1"/>
            </p:cNvSpPr>
            <p:nvPr/>
          </p:nvSpPr>
          <p:spPr bwMode="auto">
            <a:xfrm>
              <a:off x="3521" y="3177"/>
              <a:ext cx="544" cy="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endParaRPr lang="en-US" altLang="zh-CN" b="1">
                <a:latin typeface="Century Gothic" charset="0"/>
                <a:ea typeface="Gulim" charset="0"/>
                <a:cs typeface="Gulim" charset="0"/>
              </a:endParaRPr>
            </a:p>
          </p:txBody>
        </p:sp>
        <p:sp>
          <p:nvSpPr>
            <p:cNvPr id="94316" name="Rectangle 108"/>
            <p:cNvSpPr>
              <a:spLocks noChangeArrowheads="1"/>
            </p:cNvSpPr>
            <p:nvPr/>
          </p:nvSpPr>
          <p:spPr bwMode="auto">
            <a:xfrm>
              <a:off x="3566" y="3334"/>
              <a:ext cx="344" cy="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endParaRPr lang="zh-CN" altLang="en-US" b="1">
                <a:latin typeface="宋体" charset="0"/>
                <a:ea typeface="宋体" charset="0"/>
                <a:cs typeface="宋体" charset="0"/>
              </a:endParaRPr>
            </a:p>
          </p:txBody>
        </p:sp>
      </p:grpSp>
      <p:grpSp>
        <p:nvGrpSpPr>
          <p:cNvPr id="59411" name="Group 113"/>
          <p:cNvGrpSpPr>
            <a:grpSpLocks/>
          </p:cNvGrpSpPr>
          <p:nvPr/>
        </p:nvGrpSpPr>
        <p:grpSpPr bwMode="auto">
          <a:xfrm>
            <a:off x="5372100" y="8353425"/>
            <a:ext cx="1296988" cy="703263"/>
            <a:chOff x="3384" y="3040"/>
            <a:chExt cx="817" cy="443"/>
          </a:xfrm>
        </p:grpSpPr>
        <p:grpSp>
          <p:nvGrpSpPr>
            <p:cNvPr id="59415" name="Group 114"/>
            <p:cNvGrpSpPr>
              <a:grpSpLocks/>
            </p:cNvGrpSpPr>
            <p:nvPr/>
          </p:nvGrpSpPr>
          <p:grpSpPr bwMode="auto">
            <a:xfrm>
              <a:off x="3384" y="3040"/>
              <a:ext cx="817" cy="443"/>
              <a:chOff x="3384" y="3040"/>
              <a:chExt cx="817" cy="443"/>
            </a:xfrm>
          </p:grpSpPr>
          <p:grpSp>
            <p:nvGrpSpPr>
              <p:cNvPr id="59418" name="Group 115"/>
              <p:cNvGrpSpPr>
                <a:grpSpLocks/>
              </p:cNvGrpSpPr>
              <p:nvPr/>
            </p:nvGrpSpPr>
            <p:grpSpPr bwMode="auto">
              <a:xfrm>
                <a:off x="3384" y="3040"/>
                <a:ext cx="817" cy="443"/>
                <a:chOff x="3384" y="3040"/>
                <a:chExt cx="817" cy="443"/>
              </a:xfrm>
            </p:grpSpPr>
            <p:sp>
              <p:nvSpPr>
                <p:cNvPr id="59421" name="Rectangle 116"/>
                <p:cNvSpPr>
                  <a:spLocks noChangeArrowheads="1"/>
                </p:cNvSpPr>
                <p:nvPr/>
              </p:nvSpPr>
              <p:spPr bwMode="auto">
                <a:xfrm>
                  <a:off x="3384" y="3171"/>
                  <a:ext cx="585" cy="285"/>
                </a:xfrm>
                <a:prstGeom prst="rect">
                  <a:avLst/>
                </a:prstGeom>
                <a:solidFill>
                  <a:schemeClr val="bg1"/>
                </a:solidFill>
                <a:ln w="31750">
                  <a:solidFill>
                    <a:srgbClr val="FFD34A"/>
                  </a:solidFill>
                  <a:miter lim="800000"/>
                  <a:headEnd/>
                  <a:tailEnd/>
                </a:ln>
              </p:spPr>
              <p:txBody>
                <a:bodyPr/>
                <a:lstStyle/>
                <a:p>
                  <a:endParaRPr lang="en-US"/>
                </a:p>
              </p:txBody>
            </p:sp>
            <p:sp>
              <p:nvSpPr>
                <p:cNvPr id="94325" name="Rectangle 117"/>
                <p:cNvSpPr>
                  <a:spLocks noChangeArrowheads="1"/>
                </p:cNvSpPr>
                <p:nvPr/>
              </p:nvSpPr>
              <p:spPr bwMode="auto">
                <a:xfrm>
                  <a:off x="3653" y="3065"/>
                  <a:ext cx="1"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59423" name="Rectangle 118"/>
                <p:cNvSpPr>
                  <a:spLocks noChangeArrowheads="1"/>
                </p:cNvSpPr>
                <p:nvPr/>
              </p:nvSpPr>
              <p:spPr bwMode="auto">
                <a:xfrm>
                  <a:off x="3384" y="3171"/>
                  <a:ext cx="817" cy="312"/>
                </a:xfrm>
                <a:prstGeom prst="rect">
                  <a:avLst/>
                </a:prstGeom>
                <a:solidFill>
                  <a:schemeClr val="bg1"/>
                </a:solidFill>
                <a:ln w="31750">
                  <a:solidFill>
                    <a:srgbClr val="1A0004"/>
                  </a:solidFill>
                  <a:miter lim="800000"/>
                  <a:headEnd/>
                  <a:tailEnd/>
                </a:ln>
              </p:spPr>
              <p:txBody>
                <a:bodyPr/>
                <a:lstStyle/>
                <a:p>
                  <a:endParaRPr lang="en-US"/>
                </a:p>
              </p:txBody>
            </p:sp>
            <p:sp>
              <p:nvSpPr>
                <p:cNvPr id="59424" name="AutoShape 119"/>
                <p:cNvSpPr>
                  <a:spLocks noChangeArrowheads="1"/>
                </p:cNvSpPr>
                <p:nvPr/>
              </p:nvSpPr>
              <p:spPr bwMode="auto">
                <a:xfrm>
                  <a:off x="3384" y="3040"/>
                  <a:ext cx="481" cy="405"/>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59425" name="Rectangle 120"/>
                <p:cNvSpPr>
                  <a:spLocks noChangeArrowheads="1"/>
                </p:cNvSpPr>
                <p:nvPr/>
              </p:nvSpPr>
              <p:spPr bwMode="auto">
                <a:xfrm>
                  <a:off x="3395" y="3185"/>
                  <a:ext cx="585" cy="273"/>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94329" name="Rectangle 121"/>
                <p:cNvSpPr>
                  <a:spLocks noChangeArrowheads="1"/>
                </p:cNvSpPr>
                <p:nvPr/>
              </p:nvSpPr>
              <p:spPr bwMode="auto">
                <a:xfrm>
                  <a:off x="3474" y="3062"/>
                  <a:ext cx="319"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b="1">
                      <a:latin typeface="Helvetica" charset="0"/>
                      <a:ea typeface="宋体" charset="0"/>
                      <a:cs typeface="宋体" charset="0"/>
                    </a:rPr>
                    <a:t>约书亚</a:t>
                  </a:r>
                  <a:endParaRPr lang="zh-CN" altLang="en-US" b="1">
                    <a:effectLst>
                      <a:outerShdw blurRad="38100" dist="38100" dir="2700000" algn="tl">
                        <a:srgbClr val="DDDDDD"/>
                      </a:outerShdw>
                    </a:effectLst>
                    <a:latin typeface="Helvetica" charset="0"/>
                    <a:ea typeface="宋体" charset="0"/>
                    <a:cs typeface="宋体" charset="0"/>
                  </a:endParaRPr>
                </a:p>
              </p:txBody>
            </p:sp>
            <p:sp>
              <p:nvSpPr>
                <p:cNvPr id="59427" name="Line 122"/>
                <p:cNvSpPr>
                  <a:spLocks noChangeShapeType="1"/>
                </p:cNvSpPr>
                <p:nvPr/>
              </p:nvSpPr>
              <p:spPr bwMode="auto">
                <a:xfrm>
                  <a:off x="3861" y="3166"/>
                  <a:ext cx="256"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419" name="Line 123"/>
              <p:cNvSpPr>
                <a:spLocks noChangeShapeType="1"/>
              </p:cNvSpPr>
              <p:nvPr/>
            </p:nvSpPr>
            <p:spPr bwMode="auto">
              <a:xfrm>
                <a:off x="3481" y="3312"/>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0" name="Line 124"/>
              <p:cNvSpPr>
                <a:spLocks noChangeShapeType="1"/>
              </p:cNvSpPr>
              <p:nvPr/>
            </p:nvSpPr>
            <p:spPr bwMode="auto">
              <a:xfrm>
                <a:off x="3474" y="3448"/>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4333" name="Rectangle 125"/>
            <p:cNvSpPr>
              <a:spLocks noChangeArrowheads="1"/>
            </p:cNvSpPr>
            <p:nvPr/>
          </p:nvSpPr>
          <p:spPr bwMode="auto">
            <a:xfrm>
              <a:off x="3521" y="3177"/>
              <a:ext cx="544" cy="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r>
                <a:rPr lang="zh-CN" altLang="en-US" sz="1000" b="1">
                  <a:latin typeface="Century Gothic" charset="0"/>
                  <a:ea typeface="宋体" charset="0"/>
                  <a:cs typeface="宋体" charset="0"/>
                </a:rPr>
                <a:t>耶利哥</a:t>
              </a:r>
              <a:r>
                <a:rPr lang="en-US" altLang="zh-CN" sz="1000" b="1">
                  <a:latin typeface="Century Gothic" charset="0"/>
                  <a:ea typeface="宋体" charset="0"/>
                  <a:cs typeface="宋体" charset="0"/>
                </a:rPr>
                <a:t>/</a:t>
              </a:r>
              <a:r>
                <a:rPr lang="zh-CN" altLang="en-US" sz="1000" b="1">
                  <a:latin typeface="Century Gothic" charset="0"/>
                  <a:ea typeface="宋体" charset="0"/>
                  <a:cs typeface="宋体" charset="0"/>
                </a:rPr>
                <a:t>艾城</a:t>
              </a:r>
              <a:r>
                <a:rPr lang="en-US" altLang="zh-CN" b="1">
                  <a:latin typeface="Century Gothic" charset="0"/>
                  <a:ea typeface="Gulim" charset="0"/>
                  <a:cs typeface="Gulim" charset="0"/>
                </a:rPr>
                <a:t> </a:t>
              </a:r>
            </a:p>
          </p:txBody>
        </p:sp>
        <p:sp>
          <p:nvSpPr>
            <p:cNvPr id="94334" name="Rectangle 126"/>
            <p:cNvSpPr>
              <a:spLocks noChangeArrowheads="1"/>
            </p:cNvSpPr>
            <p:nvPr/>
          </p:nvSpPr>
          <p:spPr bwMode="auto">
            <a:xfrm>
              <a:off x="3566" y="3334"/>
              <a:ext cx="344" cy="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endParaRPr lang="zh-CN" altLang="en-US" b="1">
                <a:latin typeface="宋体" charset="0"/>
                <a:ea typeface="宋体" charset="0"/>
                <a:cs typeface="宋体" charset="0"/>
              </a:endParaRPr>
            </a:p>
          </p:txBody>
        </p:sp>
      </p:grpSp>
      <p:sp>
        <p:nvSpPr>
          <p:cNvPr id="94335" name="Oval 127"/>
          <p:cNvSpPr>
            <a:spLocks noChangeArrowheads="1"/>
          </p:cNvSpPr>
          <p:nvPr/>
        </p:nvSpPr>
        <p:spPr bwMode="auto">
          <a:xfrm>
            <a:off x="5300663" y="8569325"/>
            <a:ext cx="1366837" cy="28733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4337" name="Text Box 129"/>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pic>
        <p:nvPicPr>
          <p:cNvPr id="59414" name="Picture 130" descr="Slide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0663" y="5745163"/>
            <a:ext cx="1484312"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1" name="Object 67"/>
          <p:cNvGraphicFramePr>
            <a:graphicFrameLocks noChangeAspect="1"/>
          </p:cNvGraphicFramePr>
          <p:nvPr/>
        </p:nvGraphicFramePr>
        <p:xfrm>
          <a:off x="4438650" y="2000250"/>
          <a:ext cx="2519363" cy="4032250"/>
        </p:xfrm>
        <a:graphic>
          <a:graphicData uri="http://schemas.openxmlformats.org/presentationml/2006/ole">
            <mc:AlternateContent xmlns:mc="http://schemas.openxmlformats.org/markup-compatibility/2006">
              <mc:Choice xmlns:v="urn:schemas-microsoft-com:vml" Requires="v">
                <p:oleObj spid="_x0000_s61473" name="Slide" r:id="rId4" imgW="3429000" imgH="4572000" progId="PowerPoint.Slide.8">
                  <p:embed/>
                </p:oleObj>
              </mc:Choice>
              <mc:Fallback>
                <p:oleObj name="Slide" r:id="rId4" imgW="3429000" imgH="4572000" progId="PowerPoint.Slide.8">
                  <p:embed/>
                  <p:pic>
                    <p:nvPicPr>
                      <p:cNvPr id="0" name="Object 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8650" y="2000250"/>
                        <a:ext cx="25193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258" name="Rectangle 2"/>
          <p:cNvSpPr>
            <a:spLocks noChangeArrowheads="1"/>
          </p:cNvSpPr>
          <p:nvPr/>
        </p:nvSpPr>
        <p:spPr bwMode="auto">
          <a:xfrm>
            <a:off x="457200" y="639763"/>
            <a:ext cx="4800600" cy="838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ea typeface="宋体" charset="0"/>
                <a:cs typeface="宋体" charset="0"/>
              </a:rPr>
              <a:t> 经过七年的军事战争，</a:t>
            </a:r>
            <a:r>
              <a:rPr lang="zh-CN" altLang="en-US" sz="1400" b="1">
                <a:ea typeface="黑体" charset="0"/>
                <a:cs typeface="黑体" charset="0"/>
              </a:rPr>
              <a:t>约书亚</a:t>
            </a:r>
            <a:r>
              <a:rPr lang="zh-CN" altLang="en-US" sz="1400">
                <a:ea typeface="宋体" charset="0"/>
                <a:cs typeface="宋体" charset="0"/>
              </a:rPr>
              <a:t>带领以色列人打了许多胜仗之后，终于征服了这地。然后他开始</a:t>
            </a:r>
            <a:r>
              <a:rPr lang="zh-CN" altLang="en-US" sz="1400" b="1">
                <a:ea typeface="黑体" charset="0"/>
                <a:cs typeface="黑体" charset="0"/>
              </a:rPr>
              <a:t>分配土地</a:t>
            </a:r>
            <a:r>
              <a:rPr lang="zh-CN" altLang="en-US" sz="1400">
                <a:ea typeface="宋体" charset="0"/>
                <a:cs typeface="宋体" charset="0"/>
              </a:rPr>
              <a:t>，将征服的土地划分给各支派，使他们在其上定居。从此，以色列人开始学习在这块新的、神应许给</a:t>
            </a:r>
            <a:r>
              <a:rPr lang="zh-CN" altLang="en-US" sz="1400" b="1">
                <a:ea typeface="黑体" charset="0"/>
                <a:cs typeface="黑体" charset="0"/>
              </a:rPr>
              <a:t>亚伯拉罕</a:t>
            </a:r>
            <a:r>
              <a:rPr lang="zh-CN" altLang="en-US" sz="1400">
                <a:ea typeface="宋体" charset="0"/>
                <a:cs typeface="宋体" charset="0"/>
              </a:rPr>
              <a:t>的土地上生活。</a:t>
            </a:r>
          </a:p>
          <a:p>
            <a:pPr indent="304800">
              <a:defRPr/>
            </a:pPr>
            <a:endParaRPr lang="zh-CN" altLang="en-US" sz="1400" b="1">
              <a:ea typeface="宋体" charset="0"/>
              <a:cs typeface="宋体" charset="0"/>
            </a:endParaRPr>
          </a:p>
          <a:p>
            <a:pPr indent="304800" algn="ctr">
              <a:defRPr/>
            </a:pPr>
            <a:r>
              <a:rPr lang="zh-CN" altLang="en-US" sz="1400">
                <a:latin typeface="宋体" charset="0"/>
                <a:ea typeface="宋体" charset="0"/>
                <a:cs typeface="宋体" charset="0"/>
              </a:rPr>
              <a:t>* * * * * </a:t>
            </a:r>
          </a:p>
          <a:p>
            <a:pPr indent="304800" algn="ctr">
              <a:defRPr/>
            </a:pPr>
            <a:endParaRPr lang="zh-CN" altLang="en-US" sz="1400">
              <a:latin typeface="宋体" charset="0"/>
              <a:ea typeface="宋体" charset="0"/>
              <a:cs typeface="宋体" charset="0"/>
            </a:endParaRPr>
          </a:p>
          <a:p>
            <a:pPr indent="304800" algn="ctr">
              <a:defRPr/>
            </a:pPr>
            <a:endParaRPr lang="zh-CN" altLang="en-US" sz="1400">
              <a:ea typeface="宋体" charset="0"/>
              <a:cs typeface="宋体" charset="0"/>
            </a:endParaRPr>
          </a:p>
          <a:p>
            <a:pPr indent="304800">
              <a:defRPr/>
            </a:pPr>
            <a:r>
              <a:rPr lang="zh-CN" altLang="en-US" sz="1400">
                <a:ea typeface="宋体" charset="0"/>
                <a:cs typeface="宋体" charset="0"/>
              </a:rPr>
              <a:t> 到目前为止，我们已经完成了</a:t>
            </a:r>
            <a:r>
              <a:rPr lang="zh-CN" altLang="en-US" sz="1400" b="1">
                <a:latin typeface="Arial"/>
                <a:ea typeface="黑体" charset="0"/>
                <a:cs typeface="黑体" charset="0"/>
              </a:rPr>
              <a:t>“</a:t>
            </a:r>
            <a:r>
              <a:rPr lang="zh-CN" altLang="en-US" sz="1400" b="1">
                <a:latin typeface="黑体" charset="0"/>
                <a:ea typeface="黑体" charset="0"/>
                <a:cs typeface="黑体" charset="0"/>
              </a:rPr>
              <a:t>4个人物</a:t>
            </a:r>
            <a:r>
              <a:rPr lang="zh-CN" altLang="en-US" sz="1400" b="1">
                <a:latin typeface="Arial"/>
                <a:ea typeface="黑体" charset="0"/>
                <a:cs typeface="黑体" charset="0"/>
              </a:rPr>
              <a:t>”</a:t>
            </a:r>
            <a:r>
              <a:rPr lang="zh-CN" altLang="en-US" sz="1400" b="1">
                <a:latin typeface="黑体" charset="0"/>
                <a:ea typeface="黑体" charset="0"/>
                <a:cs typeface="黑体" charset="0"/>
              </a:rPr>
              <a:t>档案组</a:t>
            </a:r>
            <a:r>
              <a:rPr lang="zh-CN" altLang="en-US" sz="1400">
                <a:ea typeface="宋体" charset="0"/>
                <a:cs typeface="宋体" charset="0"/>
              </a:rPr>
              <a:t>。</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 请记住这些人物及相关事件的大概时间。</a:t>
            </a:r>
            <a:r>
              <a:rPr lang="zh-CN" altLang="en-US" sz="1400" b="1">
                <a:ea typeface="黑体" charset="0"/>
                <a:cs typeface="黑体" charset="0"/>
              </a:rPr>
              <a:t>每一段主要的时期</a:t>
            </a:r>
            <a:r>
              <a:rPr lang="zh-CN" altLang="en-US" sz="1400">
                <a:ea typeface="宋体" charset="0"/>
                <a:cs typeface="宋体" charset="0"/>
              </a:rPr>
              <a:t>大约间隔</a:t>
            </a:r>
            <a:r>
              <a:rPr lang="zh-CN" altLang="en-US" sz="1400" b="1">
                <a:ea typeface="黑体" charset="0"/>
                <a:cs typeface="黑体" charset="0"/>
              </a:rPr>
              <a:t>五百年</a:t>
            </a:r>
            <a:r>
              <a:rPr lang="zh-CN" altLang="en-US" sz="1400">
                <a:ea typeface="宋体" charset="0"/>
                <a:cs typeface="宋体" charset="0"/>
              </a:rPr>
              <a:t>，是比较容易记忆的。</a:t>
            </a:r>
          </a:p>
          <a:p>
            <a:pPr indent="304800">
              <a:defRPr/>
            </a:pPr>
            <a:endParaRPr lang="zh-CN" altLang="en-US" sz="1400" b="1">
              <a:ea typeface="宋体" charset="0"/>
              <a:cs typeface="宋体" charset="0"/>
            </a:endParaRPr>
          </a:p>
          <a:p>
            <a:pPr indent="304800">
              <a:defRPr/>
            </a:pPr>
            <a:r>
              <a:rPr lang="zh-CN" altLang="en-US" sz="1400" b="1">
                <a:ea typeface="宋体" charset="0"/>
                <a:cs typeface="宋体" charset="0"/>
              </a:rPr>
              <a:t>    </a:t>
            </a:r>
            <a:r>
              <a:rPr lang="en-US" altLang="zh-CN" sz="1400" b="1">
                <a:ea typeface="黑体" charset="0"/>
                <a:cs typeface="黑体" charset="0"/>
              </a:rPr>
              <a:t>◎ </a:t>
            </a:r>
            <a:r>
              <a:rPr lang="zh-CN" altLang="en-US" sz="1400" b="1">
                <a:ea typeface="黑体" charset="0"/>
                <a:cs typeface="黑体" charset="0"/>
              </a:rPr>
              <a:t>亚伯拉罕与约瑟</a:t>
            </a:r>
            <a:r>
              <a:rPr lang="zh-CN" altLang="en-US" sz="1400">
                <a:ea typeface="宋体" charset="0"/>
                <a:cs typeface="宋体" charset="0"/>
              </a:rPr>
              <a:t>：大约</a:t>
            </a:r>
            <a:r>
              <a:rPr lang="zh-CN" altLang="en-US" sz="1400" b="1">
                <a:ea typeface="黑体" charset="0"/>
                <a:cs typeface="黑体" charset="0"/>
              </a:rPr>
              <a:t>主前</a:t>
            </a:r>
            <a:r>
              <a:rPr lang="en-US" altLang="zh-CN" sz="1400" b="1">
                <a:ea typeface="黑体" charset="0"/>
                <a:cs typeface="黑体" charset="0"/>
              </a:rPr>
              <a:t>2000</a:t>
            </a:r>
            <a:r>
              <a:rPr lang="zh-CN" altLang="en-US" sz="1400" b="1">
                <a:ea typeface="黑体" charset="0"/>
                <a:cs typeface="黑体" charset="0"/>
              </a:rPr>
              <a:t>年</a:t>
            </a:r>
          </a:p>
          <a:p>
            <a:pPr indent="304800">
              <a:defRPr/>
            </a:pPr>
            <a:r>
              <a:rPr lang="zh-CN" altLang="en-US" sz="1400" b="1">
                <a:ea typeface="宋体" charset="0"/>
                <a:cs typeface="宋体" charset="0"/>
              </a:rPr>
              <a:t>   </a:t>
            </a:r>
            <a:r>
              <a:rPr lang="zh-CN" altLang="en-US" sz="1400" b="1">
                <a:ea typeface="黑体" charset="0"/>
                <a:cs typeface="黑体" charset="0"/>
              </a:rPr>
              <a:t> </a:t>
            </a:r>
            <a:r>
              <a:rPr lang="en-US" altLang="zh-CN" sz="1400" b="1">
                <a:ea typeface="黑体" charset="0"/>
                <a:cs typeface="黑体" charset="0"/>
              </a:rPr>
              <a:t>◎</a:t>
            </a:r>
            <a:r>
              <a:rPr lang="en-US" altLang="zh-CN" sz="1400" b="1">
                <a:latin typeface="宋体" charset="0"/>
                <a:ea typeface="宋体" charset="0"/>
                <a:cs typeface="宋体" charset="0"/>
              </a:rPr>
              <a:t> </a:t>
            </a:r>
            <a:r>
              <a:rPr lang="zh-CN" altLang="en-US" sz="1400" b="1">
                <a:ea typeface="黑体" charset="0"/>
                <a:cs typeface="黑体" charset="0"/>
              </a:rPr>
              <a:t>摩 西 与约 书亚</a:t>
            </a:r>
            <a:r>
              <a:rPr lang="zh-CN" altLang="en-US" sz="1400">
                <a:ea typeface="宋体" charset="0"/>
                <a:cs typeface="宋体" charset="0"/>
              </a:rPr>
              <a:t>：大约</a:t>
            </a:r>
            <a:r>
              <a:rPr lang="zh-CN" altLang="en-US" sz="1400" b="1">
                <a:ea typeface="黑体" charset="0"/>
                <a:cs typeface="黑体" charset="0"/>
              </a:rPr>
              <a:t>主前</a:t>
            </a:r>
            <a:r>
              <a:rPr lang="en-US" altLang="zh-CN" sz="1400" b="1">
                <a:ea typeface="黑体" charset="0"/>
                <a:cs typeface="黑体" charset="0"/>
              </a:rPr>
              <a:t>1500</a:t>
            </a:r>
            <a:r>
              <a:rPr lang="zh-CN" altLang="en-US" sz="1400" b="1">
                <a:ea typeface="黑体" charset="0"/>
                <a:cs typeface="黑体" charset="0"/>
              </a:rPr>
              <a:t>年</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下面，我们的</a:t>
            </a:r>
            <a:r>
              <a:rPr lang="zh-CN" altLang="en-US" sz="1400" b="1">
                <a:ea typeface="黑体" charset="0"/>
                <a:cs typeface="黑体" charset="0"/>
              </a:rPr>
              <a:t>圣经档案</a:t>
            </a:r>
            <a:r>
              <a:rPr lang="zh-CN" altLang="en-US" sz="1400">
                <a:ea typeface="宋体" charset="0"/>
                <a:cs typeface="宋体" charset="0"/>
              </a:rPr>
              <a:t>将从</a:t>
            </a:r>
            <a:r>
              <a:rPr lang="zh-CN" altLang="en-US" sz="1400" b="1">
                <a:latin typeface="Arial"/>
                <a:ea typeface="黑体" charset="0"/>
                <a:cs typeface="黑体" charset="0"/>
              </a:rPr>
              <a:t>“</a:t>
            </a:r>
            <a:r>
              <a:rPr lang="zh-CN" altLang="en-US" sz="1400" b="1">
                <a:latin typeface="黑体" charset="0"/>
                <a:ea typeface="黑体" charset="0"/>
                <a:cs typeface="黑体" charset="0"/>
              </a:rPr>
              <a:t>4</a:t>
            </a:r>
            <a:r>
              <a:rPr lang="zh-CN" altLang="en-US" sz="1400" b="1">
                <a:ea typeface="黑体" charset="0"/>
                <a:cs typeface="黑体" charset="0"/>
              </a:rPr>
              <a:t>个人物”</a:t>
            </a:r>
            <a:r>
              <a:rPr lang="zh-CN" altLang="en-US" sz="1400">
                <a:ea typeface="宋体" charset="0"/>
                <a:cs typeface="宋体" charset="0"/>
              </a:rPr>
              <a:t>进到</a:t>
            </a:r>
            <a:r>
              <a:rPr lang="zh-CN" altLang="en-US" sz="1400" b="1">
                <a:latin typeface="Arial"/>
                <a:ea typeface="黑体" charset="0"/>
                <a:cs typeface="黑体" charset="0"/>
              </a:rPr>
              <a:t>“</a:t>
            </a:r>
            <a:r>
              <a:rPr lang="zh-CN" altLang="en-US" sz="1400" b="1">
                <a:latin typeface="黑体" charset="0"/>
                <a:ea typeface="黑体" charset="0"/>
                <a:cs typeface="黑体" charset="0"/>
              </a:rPr>
              <a:t>3</a:t>
            </a:r>
            <a:r>
              <a:rPr lang="zh-CN" altLang="en-US" sz="1400" b="1">
                <a:ea typeface="黑体" charset="0"/>
                <a:cs typeface="黑体" charset="0"/>
              </a:rPr>
              <a:t>个时期”</a:t>
            </a:r>
            <a:r>
              <a:rPr lang="zh-CN" altLang="en-US" sz="1400">
                <a:ea typeface="宋体" charset="0"/>
                <a:cs typeface="宋体" charset="0"/>
              </a:rPr>
              <a:t>。用</a:t>
            </a:r>
            <a:r>
              <a:rPr lang="zh-CN" altLang="en-US" sz="1400" b="1">
                <a:ea typeface="黑体" charset="0"/>
                <a:cs typeface="黑体" charset="0"/>
              </a:rPr>
              <a:t>“无 </a:t>
            </a:r>
            <a:r>
              <a:rPr lang="zh-CN" altLang="en-US" sz="1400">
                <a:ea typeface="宋体" charset="0"/>
                <a:cs typeface="宋体" charset="0"/>
              </a:rPr>
              <a:t>─</a:t>
            </a:r>
            <a:r>
              <a:rPr lang="zh-CN" altLang="en-US" sz="1400" b="1">
                <a:ea typeface="黑体" charset="0"/>
                <a:cs typeface="黑体" charset="0"/>
              </a:rPr>
              <a:t>王</a:t>
            </a:r>
            <a:r>
              <a:rPr lang="zh-CN" altLang="en-US" sz="1400">
                <a:ea typeface="宋体" charset="0"/>
                <a:cs typeface="宋体" charset="0"/>
              </a:rPr>
              <a:t>─</a:t>
            </a:r>
            <a:r>
              <a:rPr lang="zh-CN" altLang="en-US" sz="1400" b="1">
                <a:ea typeface="黑体" charset="0"/>
                <a:cs typeface="黑体" charset="0"/>
              </a:rPr>
              <a:t>掳”</a:t>
            </a:r>
            <a:r>
              <a:rPr lang="zh-CN" altLang="en-US" sz="1400">
                <a:ea typeface="宋体" charset="0"/>
                <a:cs typeface="宋体" charset="0"/>
              </a:rPr>
              <a:t>来记住它们：</a:t>
            </a:r>
          </a:p>
          <a:p>
            <a:pPr indent="304800">
              <a:defRPr/>
            </a:pPr>
            <a:endParaRPr lang="zh-CN" altLang="en-US" sz="1400" b="1">
              <a:ea typeface="宋体" charset="0"/>
              <a:cs typeface="宋体" charset="0"/>
            </a:endParaRPr>
          </a:p>
          <a:p>
            <a:pPr indent="304800" algn="ctr">
              <a:defRPr/>
            </a:pPr>
            <a:r>
              <a:rPr lang="zh-CN" altLang="en-US" sz="1400" b="1" u="sng">
                <a:ea typeface="黑体" charset="0"/>
                <a:cs typeface="黑体" charset="0"/>
              </a:rPr>
              <a:t>无</a:t>
            </a:r>
            <a:r>
              <a:rPr lang="zh-CN" altLang="en-US" sz="1400" b="1">
                <a:ea typeface="黑体" charset="0"/>
                <a:cs typeface="黑体" charset="0"/>
              </a:rPr>
              <a:t>  王</a:t>
            </a:r>
          </a:p>
          <a:p>
            <a:pPr indent="304800" algn="ctr">
              <a:defRPr/>
            </a:pPr>
            <a:r>
              <a:rPr lang="zh-CN" altLang="en-US" sz="1400" b="1" u="sng">
                <a:ea typeface="黑体" charset="0"/>
                <a:cs typeface="黑体" charset="0"/>
              </a:rPr>
              <a:t>王</a:t>
            </a:r>
            <a:r>
              <a:rPr lang="zh-CN" altLang="en-US" sz="1400" b="1">
                <a:ea typeface="黑体" charset="0"/>
                <a:cs typeface="黑体" charset="0"/>
              </a:rPr>
              <a:t>  朝</a:t>
            </a:r>
          </a:p>
          <a:p>
            <a:pPr indent="304800" algn="ctr">
              <a:defRPr/>
            </a:pPr>
            <a:r>
              <a:rPr lang="zh-CN" altLang="en-US" sz="1400" b="1">
                <a:ea typeface="黑体" charset="0"/>
                <a:cs typeface="黑体" charset="0"/>
              </a:rPr>
              <a:t>被  </a:t>
            </a:r>
            <a:r>
              <a:rPr lang="zh-CN" altLang="en-US" sz="1400" b="1" u="sng">
                <a:ea typeface="黑体" charset="0"/>
                <a:cs typeface="黑体" charset="0"/>
              </a:rPr>
              <a:t>掳</a:t>
            </a:r>
          </a:p>
          <a:p>
            <a:pPr indent="304800" algn="ctr">
              <a:defRPr/>
            </a:pPr>
            <a:endParaRPr lang="zh-CN" altLang="en-US" sz="1400" b="1">
              <a:ea typeface="黑体" charset="0"/>
              <a:cs typeface="黑体" charset="0"/>
            </a:endParaRPr>
          </a:p>
          <a:p>
            <a:pPr indent="304800">
              <a:defRPr/>
            </a:pPr>
            <a:r>
              <a:rPr lang="zh-CN" altLang="en-US" sz="1400">
                <a:ea typeface="宋体" charset="0"/>
                <a:cs typeface="宋体" charset="0"/>
              </a:rPr>
              <a:t>现在的背景是：</a:t>
            </a:r>
            <a:r>
              <a:rPr lang="zh-CN" altLang="en-US" sz="1400" b="1">
                <a:ea typeface="黑体" charset="0"/>
                <a:cs typeface="黑体" charset="0"/>
              </a:rPr>
              <a:t>土地已被征服了</a:t>
            </a:r>
            <a:r>
              <a:rPr lang="en-US" altLang="zh-CN" sz="1400">
                <a:ea typeface="宋体" charset="0"/>
                <a:cs typeface="宋体" charset="0"/>
              </a:rPr>
              <a:t>…</a:t>
            </a:r>
            <a:r>
              <a:rPr lang="zh-CN" altLang="en-US" sz="1400" b="1">
                <a:ea typeface="黑体" charset="0"/>
                <a:cs typeface="黑体" charset="0"/>
              </a:rPr>
              <a:t>也被分配好了</a:t>
            </a:r>
            <a:r>
              <a:rPr lang="en-US" altLang="zh-CN" sz="1400">
                <a:ea typeface="宋体" charset="0"/>
                <a:cs typeface="宋体" charset="0"/>
              </a:rPr>
              <a:t>…</a:t>
            </a:r>
            <a:r>
              <a:rPr lang="zh-CN" altLang="en-US" sz="1400" b="1">
                <a:ea typeface="黑体" charset="0"/>
                <a:cs typeface="黑体" charset="0"/>
              </a:rPr>
              <a:t>百姓也定居了</a:t>
            </a:r>
            <a:r>
              <a:rPr lang="zh-CN" altLang="en-US" sz="1400">
                <a:ea typeface="宋体" charset="0"/>
                <a:cs typeface="宋体" charset="0"/>
              </a:rPr>
              <a:t>，终于，他们生活在属于自己的</a:t>
            </a:r>
            <a:r>
              <a:rPr lang="zh-CN" altLang="en-US" sz="1400" b="1">
                <a:ea typeface="黑体" charset="0"/>
                <a:cs typeface="黑体" charset="0"/>
              </a:rPr>
              <a:t>应许之地</a:t>
            </a:r>
            <a:r>
              <a:rPr lang="zh-CN" altLang="en-US" sz="1400">
                <a:ea typeface="宋体" charset="0"/>
                <a:cs typeface="宋体" charset="0"/>
              </a:rPr>
              <a:t>上了。这时，</a:t>
            </a:r>
            <a:r>
              <a:rPr lang="zh-CN" altLang="en-US" sz="1400" b="1">
                <a:ea typeface="黑体" charset="0"/>
                <a:cs typeface="黑体" charset="0"/>
              </a:rPr>
              <a:t>约书亚</a:t>
            </a:r>
            <a:r>
              <a:rPr lang="zh-CN" altLang="en-US" sz="1400">
                <a:ea typeface="宋体" charset="0"/>
                <a:cs typeface="宋体" charset="0"/>
              </a:rPr>
              <a:t>将军去世了，以色列历史正面临着一个极其重要的转折点。</a:t>
            </a:r>
          </a:p>
          <a:p>
            <a:pPr indent="304800">
              <a:defRPr/>
            </a:pPr>
            <a:endParaRPr lang="zh-CN" altLang="en-US" sz="1400" i="1">
              <a:ea typeface="宋体" charset="0"/>
              <a:cs typeface="宋体" charset="0"/>
            </a:endParaRPr>
          </a:p>
          <a:p>
            <a:pPr indent="304800">
              <a:defRPr/>
            </a:pPr>
            <a:r>
              <a:rPr lang="zh-CN" altLang="en-US" sz="1400" b="1" i="1">
                <a:latin typeface="宋体" charset="0"/>
                <a:ea typeface="宋体" charset="0"/>
                <a:cs typeface="宋体" charset="0"/>
              </a:rPr>
              <a:t> 首先</a:t>
            </a:r>
            <a:r>
              <a:rPr lang="zh-CN" altLang="en-US" sz="1400" b="1">
                <a:latin typeface="宋体" charset="0"/>
                <a:ea typeface="宋体" charset="0"/>
                <a:cs typeface="宋体" charset="0"/>
              </a:rPr>
              <a:t>，</a:t>
            </a:r>
            <a:r>
              <a:rPr lang="zh-CN" altLang="en-US" sz="1400">
                <a:ea typeface="宋体" charset="0"/>
                <a:cs typeface="宋体" charset="0"/>
              </a:rPr>
              <a:t>再没有伟大的领袖兴起来领导百姓。每一个支派及其百姓都按照他们心目中自以为对的方式在生活。</a:t>
            </a:r>
            <a:r>
              <a:rPr lang="en-US" altLang="zh-CN" sz="1400">
                <a:latin typeface="宋体" charset="0"/>
                <a:ea typeface="宋体" charset="0"/>
                <a:cs typeface="宋体" charset="0"/>
              </a:rPr>
              <a:t>*</a:t>
            </a:r>
            <a:endParaRPr lang="zh-CN" altLang="en-US" sz="1400">
              <a:latin typeface="宋体" charset="0"/>
              <a:ea typeface="宋体" charset="0"/>
              <a:cs typeface="宋体" charset="0"/>
            </a:endParaRPr>
          </a:p>
          <a:p>
            <a:pPr indent="304800">
              <a:defRPr/>
            </a:pPr>
            <a:endParaRPr lang="zh-CN" altLang="en-US" sz="1400" i="1">
              <a:ea typeface="宋体" charset="0"/>
              <a:cs typeface="宋体" charset="0"/>
            </a:endParaRPr>
          </a:p>
          <a:p>
            <a:pPr indent="304800">
              <a:defRPr/>
            </a:pPr>
            <a:r>
              <a:rPr lang="zh-CN" altLang="en-US" sz="1400" b="1" i="1">
                <a:latin typeface="宋体" charset="0"/>
                <a:ea typeface="宋体" charset="0"/>
                <a:cs typeface="宋体" charset="0"/>
              </a:rPr>
              <a:t> 其次，</a:t>
            </a:r>
            <a:r>
              <a:rPr lang="zh-CN" altLang="en-US" sz="1400">
                <a:ea typeface="宋体" charset="0"/>
                <a:cs typeface="宋体" charset="0"/>
              </a:rPr>
              <a:t>出现了许多其他的社会与宗教问题。原因就是以色列人进迦南时，</a:t>
            </a:r>
            <a:r>
              <a:rPr lang="zh-CN" altLang="en-US" sz="1400" b="1">
                <a:ea typeface="黑体" charset="0"/>
                <a:cs typeface="黑体" charset="0"/>
              </a:rPr>
              <a:t>约书亚</a:t>
            </a:r>
            <a:r>
              <a:rPr lang="zh-CN" altLang="en-US" sz="1400">
                <a:ea typeface="宋体" charset="0"/>
                <a:cs typeface="宋体" charset="0"/>
              </a:rPr>
              <a:t>没有按照神的命令要求百姓完全消灭迦南当地的外邦人及其各种偶像崇拜活动。迦南人不时地侵犯以色列各支派所属境地，许多以色列人渐渐远离神，转向对外邦神明的敬拜。</a:t>
            </a:r>
          </a:p>
          <a:p>
            <a:pPr indent="304800">
              <a:defRPr/>
            </a:pPr>
            <a:endParaRPr lang="en-US" altLang="zh-CN" sz="1400">
              <a:ea typeface="宋体" charset="0"/>
              <a:cs typeface="宋体" charset="0"/>
            </a:endParaRPr>
          </a:p>
          <a:p>
            <a:pPr indent="304800">
              <a:defRPr/>
            </a:pPr>
            <a:r>
              <a:rPr lang="zh-CN" altLang="en-US" sz="1400">
                <a:ea typeface="宋体" charset="0"/>
                <a:cs typeface="宋体" charset="0"/>
              </a:rPr>
              <a:t>于是，导致了</a:t>
            </a:r>
            <a:r>
              <a:rPr lang="zh-CN" altLang="en-US" sz="1400" b="1">
                <a:latin typeface="Arial"/>
                <a:ea typeface="黑体" charset="0"/>
                <a:cs typeface="黑体" charset="0"/>
              </a:rPr>
              <a:t>“</a:t>
            </a:r>
            <a:r>
              <a:rPr lang="zh-CN" altLang="en-US" sz="1400" b="1">
                <a:latin typeface="黑体" charset="0"/>
                <a:ea typeface="黑体" charset="0"/>
                <a:cs typeface="黑体" charset="0"/>
              </a:rPr>
              <a:t>3个时期</a:t>
            </a:r>
            <a:r>
              <a:rPr lang="zh-CN" altLang="en-US" sz="1400" b="1">
                <a:latin typeface="Arial"/>
                <a:ea typeface="黑体" charset="0"/>
                <a:cs typeface="黑体" charset="0"/>
              </a:rPr>
              <a:t>”</a:t>
            </a:r>
            <a:r>
              <a:rPr lang="zh-CN" altLang="en-US" sz="1400">
                <a:ea typeface="宋体" charset="0"/>
                <a:cs typeface="宋体" charset="0"/>
              </a:rPr>
              <a:t>中的</a:t>
            </a:r>
            <a:r>
              <a:rPr lang="zh-CN" altLang="en-US" sz="1400" b="1">
                <a:ea typeface="黑体" charset="0"/>
                <a:cs typeface="黑体" charset="0"/>
              </a:rPr>
              <a:t>第一个时期</a:t>
            </a:r>
            <a:r>
              <a:rPr lang="zh-CN" altLang="en-US" sz="1400">
                <a:ea typeface="宋体" charset="0"/>
                <a:cs typeface="宋体" charset="0"/>
              </a:rPr>
              <a:t>：</a:t>
            </a:r>
          </a:p>
        </p:txBody>
      </p:sp>
      <p:sp>
        <p:nvSpPr>
          <p:cNvPr id="96259"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6260"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6261"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6262"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30</a:t>
            </a:r>
          </a:p>
        </p:txBody>
      </p:sp>
      <p:sp>
        <p:nvSpPr>
          <p:cNvPr id="96263" name="Rectangle 7"/>
          <p:cNvSpPr>
            <a:spLocks noGrp="1" noChangeArrowheads="1"/>
          </p:cNvSpPr>
          <p:nvPr>
            <p:ph type="body" sz="half" idx="2"/>
          </p:nvPr>
        </p:nvSpPr>
        <p:spPr>
          <a:xfrm>
            <a:off x="5300663" y="428625"/>
            <a:ext cx="1296987" cy="8267700"/>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en-US" altLang="zh-CN" sz="1200" i="1" smtClean="0">
              <a:ea typeface="宋体" charset="0"/>
              <a:cs typeface="宋体" charset="0"/>
            </a:endParaRPr>
          </a:p>
          <a:p>
            <a:pPr algn="r" eaLnBrk="1" hangingPunct="1">
              <a:buFontTx/>
              <a:buNone/>
              <a:defRPr/>
            </a:pPr>
            <a:endParaRPr lang="zh-CN" altLang="en-US" sz="1600" b="1" i="1" smtClean="0">
              <a:ea typeface="宋体" charset="0"/>
              <a:cs typeface="宋体" charset="0"/>
            </a:endParaRPr>
          </a:p>
        </p:txBody>
      </p:sp>
      <p:sp>
        <p:nvSpPr>
          <p:cNvPr id="96264"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6265"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6266" name="Rectangle 10"/>
          <p:cNvSpPr>
            <a:spLocks noChangeArrowheads="1"/>
          </p:cNvSpPr>
          <p:nvPr/>
        </p:nvSpPr>
        <p:spPr bwMode="auto">
          <a:xfrm>
            <a:off x="0" y="39004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96268" name="Rectangle 12"/>
          <p:cNvSpPr>
            <a:spLocks noChangeArrowheads="1"/>
          </p:cNvSpPr>
          <p:nvPr/>
        </p:nvSpPr>
        <p:spPr bwMode="auto">
          <a:xfrm>
            <a:off x="5373688" y="2144713"/>
            <a:ext cx="11509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b="1" i="1">
                <a:ea typeface="宋体" charset="0"/>
                <a:cs typeface="宋体" charset="0"/>
              </a:rPr>
              <a:t>所分配的土地</a:t>
            </a:r>
            <a:endParaRPr lang="en-US" altLang="zh-CN" b="1" i="1">
              <a:ea typeface="宋体" charset="0"/>
              <a:cs typeface="宋体" charset="0"/>
            </a:endParaRPr>
          </a:p>
        </p:txBody>
      </p:sp>
      <p:sp>
        <p:nvSpPr>
          <p:cNvPr id="96271" name="Rectangle 15"/>
          <p:cNvSpPr>
            <a:spLocks noChangeArrowheads="1"/>
          </p:cNvSpPr>
          <p:nvPr/>
        </p:nvSpPr>
        <p:spPr bwMode="auto">
          <a:xfrm>
            <a:off x="5373688" y="5576888"/>
            <a:ext cx="136842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zh-CN" altLang="en-US" i="1">
                <a:ea typeface="宋体" charset="0"/>
                <a:cs typeface="宋体" charset="0"/>
              </a:rPr>
              <a:t>你会记得最开始的字和词组：</a:t>
            </a:r>
          </a:p>
          <a:p>
            <a:pPr>
              <a:defRPr/>
            </a:pPr>
            <a:endParaRPr lang="en-US" altLang="zh-CN" i="1">
              <a:ea typeface="宋体" charset="0"/>
              <a:cs typeface="宋体" charset="0"/>
            </a:endParaRPr>
          </a:p>
          <a:p>
            <a:pPr algn="ctr">
              <a:defRPr/>
            </a:pPr>
            <a:r>
              <a:rPr lang="zh-CN" altLang="en-US" b="1">
                <a:ea typeface="宋体" charset="0"/>
                <a:cs typeface="宋体" charset="0"/>
              </a:rPr>
              <a:t>创造</a:t>
            </a:r>
          </a:p>
          <a:p>
            <a:pPr algn="ctr">
              <a:defRPr/>
            </a:pPr>
            <a:r>
              <a:rPr lang="en-US" altLang="zh-CN" b="1">
                <a:ea typeface="宋体" charset="0"/>
                <a:cs typeface="宋体" charset="0"/>
              </a:rPr>
              <a:t>4</a:t>
            </a:r>
            <a:r>
              <a:rPr lang="zh-CN" altLang="en-US" b="1">
                <a:ea typeface="宋体" charset="0"/>
                <a:cs typeface="宋体" charset="0"/>
              </a:rPr>
              <a:t>个人物</a:t>
            </a:r>
          </a:p>
          <a:p>
            <a:pPr algn="ctr">
              <a:defRPr/>
            </a:pPr>
            <a:r>
              <a:rPr lang="en-US" altLang="zh-CN" b="1" u="sng">
                <a:ea typeface="宋体" charset="0"/>
                <a:cs typeface="宋体" charset="0"/>
              </a:rPr>
              <a:t>3</a:t>
            </a:r>
            <a:r>
              <a:rPr lang="zh-CN" altLang="en-US" b="1" u="sng">
                <a:ea typeface="宋体" charset="0"/>
                <a:cs typeface="宋体" charset="0"/>
              </a:rPr>
              <a:t>个时期</a:t>
            </a:r>
            <a:endParaRPr lang="en-US" altLang="zh-CN" b="1" u="sng">
              <a:ea typeface="宋体" charset="0"/>
              <a:cs typeface="宋体" charset="0"/>
            </a:endParaRPr>
          </a:p>
          <a:p>
            <a:pPr algn="ctr">
              <a:defRPr/>
            </a:pPr>
            <a:r>
              <a:rPr lang="zh-CN" altLang="en-US" b="1">
                <a:ea typeface="宋体" charset="0"/>
                <a:cs typeface="宋体" charset="0"/>
              </a:rPr>
              <a:t>静默</a:t>
            </a:r>
          </a:p>
          <a:p>
            <a:pPr algn="ctr">
              <a:defRPr/>
            </a:pPr>
            <a:r>
              <a:rPr lang="zh-CN" altLang="en-US" b="1">
                <a:ea typeface="宋体" charset="0"/>
                <a:cs typeface="宋体" charset="0"/>
              </a:rPr>
              <a:t>主耶稣</a:t>
            </a:r>
          </a:p>
          <a:p>
            <a:pPr algn="ctr">
              <a:defRPr/>
            </a:pPr>
            <a:endParaRPr lang="en-US" altLang="zh-CN" b="1">
              <a:ea typeface="宋体" charset="0"/>
              <a:cs typeface="宋体" charset="0"/>
            </a:endParaRPr>
          </a:p>
          <a:p>
            <a:pPr algn="ctr">
              <a:defRPr/>
            </a:pPr>
            <a:r>
              <a:rPr lang="en-US" altLang="zh-CN" b="1">
                <a:ea typeface="宋体" charset="0"/>
                <a:cs typeface="宋体" charset="0"/>
              </a:rPr>
              <a:t>3</a:t>
            </a:r>
            <a:r>
              <a:rPr lang="zh-CN" altLang="en-US" b="1">
                <a:ea typeface="宋体" charset="0"/>
                <a:cs typeface="宋体" charset="0"/>
              </a:rPr>
              <a:t>个时期是：</a:t>
            </a:r>
            <a:endParaRPr lang="en-US" altLang="zh-CN" b="1">
              <a:ea typeface="宋体" charset="0"/>
              <a:cs typeface="宋体" charset="0"/>
            </a:endParaRPr>
          </a:p>
          <a:p>
            <a:pPr algn="ctr">
              <a:defRPr/>
            </a:pPr>
            <a:r>
              <a:rPr lang="zh-CN" altLang="en-US" b="1">
                <a:ea typeface="宋体" charset="0"/>
                <a:cs typeface="宋体" charset="0"/>
              </a:rPr>
              <a:t>无王</a:t>
            </a:r>
          </a:p>
          <a:p>
            <a:pPr algn="ctr">
              <a:defRPr/>
            </a:pPr>
            <a:r>
              <a:rPr lang="zh-CN" altLang="en-US" b="1">
                <a:ea typeface="宋体" charset="0"/>
                <a:cs typeface="宋体" charset="0"/>
              </a:rPr>
              <a:t>王朝</a:t>
            </a:r>
          </a:p>
          <a:p>
            <a:pPr algn="ctr">
              <a:defRPr/>
            </a:pPr>
            <a:r>
              <a:rPr lang="zh-CN" altLang="en-US" b="1">
                <a:ea typeface="宋体" charset="0"/>
                <a:cs typeface="宋体" charset="0"/>
              </a:rPr>
              <a:t>被掳</a:t>
            </a:r>
          </a:p>
          <a:p>
            <a:pPr algn="ctr">
              <a:defRPr/>
            </a:pPr>
            <a:endParaRPr lang="en-US" altLang="zh-CN" b="1">
              <a:ea typeface="宋体" charset="0"/>
              <a:cs typeface="宋体" charset="0"/>
            </a:endParaRPr>
          </a:p>
          <a:p>
            <a:pPr algn="ctr">
              <a:defRPr/>
            </a:pPr>
            <a:r>
              <a:rPr lang="en-US" altLang="zh-CN" i="1">
                <a:ea typeface="宋体" charset="0"/>
                <a:cs typeface="宋体" charset="0"/>
              </a:rPr>
              <a:t>*</a:t>
            </a:r>
            <a:r>
              <a:rPr lang="zh-CN" altLang="en-US" i="1">
                <a:ea typeface="宋体" charset="0"/>
                <a:cs typeface="宋体" charset="0"/>
              </a:rPr>
              <a:t>士师记</a:t>
            </a:r>
            <a:r>
              <a:rPr lang="en-US" altLang="zh-CN" i="1">
                <a:ea typeface="宋体" charset="0"/>
                <a:cs typeface="宋体" charset="0"/>
              </a:rPr>
              <a:t>17</a:t>
            </a:r>
            <a:r>
              <a:rPr lang="zh-CN" altLang="en-US" i="1">
                <a:ea typeface="宋体" charset="0"/>
                <a:cs typeface="宋体" charset="0"/>
              </a:rPr>
              <a:t>：</a:t>
            </a:r>
            <a:r>
              <a:rPr lang="en-US" altLang="zh-CN" i="1">
                <a:ea typeface="宋体" charset="0"/>
                <a:cs typeface="宋体" charset="0"/>
              </a:rPr>
              <a:t>6</a:t>
            </a:r>
          </a:p>
          <a:p>
            <a:pPr algn="ctr">
              <a:defRPr/>
            </a:pPr>
            <a:endParaRPr lang="en-US" altLang="zh-CN" b="1">
              <a:ea typeface="宋体" charset="0"/>
              <a:cs typeface="宋体" charset="0"/>
            </a:endParaRPr>
          </a:p>
        </p:txBody>
      </p:sp>
      <p:sp>
        <p:nvSpPr>
          <p:cNvPr id="96273" name="Rectangle 17"/>
          <p:cNvSpPr>
            <a:spLocks noChangeArrowheads="1"/>
          </p:cNvSpPr>
          <p:nvPr/>
        </p:nvSpPr>
        <p:spPr bwMode="auto">
          <a:xfrm>
            <a:off x="5727700" y="4764088"/>
            <a:ext cx="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96295" name="Rectangle 39"/>
          <p:cNvSpPr>
            <a:spLocks noChangeArrowheads="1"/>
          </p:cNvSpPr>
          <p:nvPr/>
        </p:nvSpPr>
        <p:spPr bwMode="auto">
          <a:xfrm>
            <a:off x="5727700" y="8196263"/>
            <a:ext cx="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96309" name="Rectangle 53"/>
          <p:cNvSpPr>
            <a:spLocks noChangeArrowheads="1"/>
          </p:cNvSpPr>
          <p:nvPr/>
        </p:nvSpPr>
        <p:spPr bwMode="auto">
          <a:xfrm>
            <a:off x="5727700" y="1017588"/>
            <a:ext cx="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96324" name="Rectangle 68"/>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grpSp>
        <p:nvGrpSpPr>
          <p:cNvPr id="61457" name="Group 69"/>
          <p:cNvGrpSpPr>
            <a:grpSpLocks/>
          </p:cNvGrpSpPr>
          <p:nvPr/>
        </p:nvGrpSpPr>
        <p:grpSpPr bwMode="auto">
          <a:xfrm>
            <a:off x="5372100" y="1065213"/>
            <a:ext cx="1296988" cy="703262"/>
            <a:chOff x="3384" y="3040"/>
            <a:chExt cx="817" cy="443"/>
          </a:xfrm>
        </p:grpSpPr>
        <p:grpSp>
          <p:nvGrpSpPr>
            <p:cNvPr id="61460" name="Group 70"/>
            <p:cNvGrpSpPr>
              <a:grpSpLocks/>
            </p:cNvGrpSpPr>
            <p:nvPr/>
          </p:nvGrpSpPr>
          <p:grpSpPr bwMode="auto">
            <a:xfrm>
              <a:off x="3384" y="3040"/>
              <a:ext cx="817" cy="443"/>
              <a:chOff x="3384" y="3040"/>
              <a:chExt cx="817" cy="443"/>
            </a:xfrm>
          </p:grpSpPr>
          <p:grpSp>
            <p:nvGrpSpPr>
              <p:cNvPr id="61463" name="Group 71"/>
              <p:cNvGrpSpPr>
                <a:grpSpLocks/>
              </p:cNvGrpSpPr>
              <p:nvPr/>
            </p:nvGrpSpPr>
            <p:grpSpPr bwMode="auto">
              <a:xfrm>
                <a:off x="3384" y="3040"/>
                <a:ext cx="817" cy="443"/>
                <a:chOff x="3384" y="3040"/>
                <a:chExt cx="817" cy="443"/>
              </a:xfrm>
            </p:grpSpPr>
            <p:sp>
              <p:nvSpPr>
                <p:cNvPr id="61466" name="Rectangle 72"/>
                <p:cNvSpPr>
                  <a:spLocks noChangeArrowheads="1"/>
                </p:cNvSpPr>
                <p:nvPr/>
              </p:nvSpPr>
              <p:spPr bwMode="auto">
                <a:xfrm>
                  <a:off x="3384" y="3171"/>
                  <a:ext cx="585" cy="285"/>
                </a:xfrm>
                <a:prstGeom prst="rect">
                  <a:avLst/>
                </a:prstGeom>
                <a:solidFill>
                  <a:schemeClr val="bg1"/>
                </a:solidFill>
                <a:ln w="31750">
                  <a:solidFill>
                    <a:srgbClr val="FFD34A"/>
                  </a:solidFill>
                  <a:miter lim="800000"/>
                  <a:headEnd/>
                  <a:tailEnd/>
                </a:ln>
              </p:spPr>
              <p:txBody>
                <a:bodyPr/>
                <a:lstStyle/>
                <a:p>
                  <a:endParaRPr lang="en-US"/>
                </a:p>
              </p:txBody>
            </p:sp>
            <p:sp>
              <p:nvSpPr>
                <p:cNvPr id="96329" name="Rectangle 73"/>
                <p:cNvSpPr>
                  <a:spLocks noChangeArrowheads="1"/>
                </p:cNvSpPr>
                <p:nvPr/>
              </p:nvSpPr>
              <p:spPr bwMode="auto">
                <a:xfrm>
                  <a:off x="3653" y="3065"/>
                  <a:ext cx="1"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61468" name="Rectangle 74"/>
                <p:cNvSpPr>
                  <a:spLocks noChangeArrowheads="1"/>
                </p:cNvSpPr>
                <p:nvPr/>
              </p:nvSpPr>
              <p:spPr bwMode="auto">
                <a:xfrm>
                  <a:off x="3384" y="3171"/>
                  <a:ext cx="817" cy="312"/>
                </a:xfrm>
                <a:prstGeom prst="rect">
                  <a:avLst/>
                </a:prstGeom>
                <a:solidFill>
                  <a:schemeClr val="bg1"/>
                </a:solidFill>
                <a:ln w="31750">
                  <a:solidFill>
                    <a:srgbClr val="1A0004"/>
                  </a:solidFill>
                  <a:miter lim="800000"/>
                  <a:headEnd/>
                  <a:tailEnd/>
                </a:ln>
              </p:spPr>
              <p:txBody>
                <a:bodyPr/>
                <a:lstStyle/>
                <a:p>
                  <a:endParaRPr lang="en-US"/>
                </a:p>
              </p:txBody>
            </p:sp>
            <p:sp>
              <p:nvSpPr>
                <p:cNvPr id="61469" name="AutoShape 75"/>
                <p:cNvSpPr>
                  <a:spLocks noChangeArrowheads="1"/>
                </p:cNvSpPr>
                <p:nvPr/>
              </p:nvSpPr>
              <p:spPr bwMode="auto">
                <a:xfrm>
                  <a:off x="3384" y="3040"/>
                  <a:ext cx="481" cy="405"/>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61470" name="Rectangle 76"/>
                <p:cNvSpPr>
                  <a:spLocks noChangeArrowheads="1"/>
                </p:cNvSpPr>
                <p:nvPr/>
              </p:nvSpPr>
              <p:spPr bwMode="auto">
                <a:xfrm>
                  <a:off x="3395" y="3185"/>
                  <a:ext cx="585" cy="273"/>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96333" name="Rectangle 77"/>
                <p:cNvSpPr>
                  <a:spLocks noChangeArrowheads="1"/>
                </p:cNvSpPr>
                <p:nvPr/>
              </p:nvSpPr>
              <p:spPr bwMode="auto">
                <a:xfrm>
                  <a:off x="3474" y="3062"/>
                  <a:ext cx="319"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b="1">
                      <a:latin typeface="Helvetica" charset="0"/>
                      <a:ea typeface="宋体" charset="0"/>
                      <a:cs typeface="宋体" charset="0"/>
                    </a:rPr>
                    <a:t>约书亚</a:t>
                  </a:r>
                  <a:endParaRPr lang="zh-CN" altLang="en-US" b="1">
                    <a:effectLst>
                      <a:outerShdw blurRad="38100" dist="38100" dir="2700000" algn="tl">
                        <a:srgbClr val="DDDDDD"/>
                      </a:outerShdw>
                    </a:effectLst>
                    <a:latin typeface="Helvetica" charset="0"/>
                    <a:ea typeface="宋体" charset="0"/>
                    <a:cs typeface="宋体" charset="0"/>
                  </a:endParaRPr>
                </a:p>
              </p:txBody>
            </p:sp>
            <p:sp>
              <p:nvSpPr>
                <p:cNvPr id="61472" name="Line 78"/>
                <p:cNvSpPr>
                  <a:spLocks noChangeShapeType="1"/>
                </p:cNvSpPr>
                <p:nvPr/>
              </p:nvSpPr>
              <p:spPr bwMode="auto">
                <a:xfrm>
                  <a:off x="3861" y="3166"/>
                  <a:ext cx="256"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464" name="Line 79"/>
              <p:cNvSpPr>
                <a:spLocks noChangeShapeType="1"/>
              </p:cNvSpPr>
              <p:nvPr/>
            </p:nvSpPr>
            <p:spPr bwMode="auto">
              <a:xfrm>
                <a:off x="3481" y="3312"/>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5" name="Line 80"/>
              <p:cNvSpPr>
                <a:spLocks noChangeShapeType="1"/>
              </p:cNvSpPr>
              <p:nvPr/>
            </p:nvSpPr>
            <p:spPr bwMode="auto">
              <a:xfrm>
                <a:off x="3474" y="3448"/>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6337" name="Rectangle 81"/>
            <p:cNvSpPr>
              <a:spLocks noChangeArrowheads="1"/>
            </p:cNvSpPr>
            <p:nvPr/>
          </p:nvSpPr>
          <p:spPr bwMode="auto">
            <a:xfrm>
              <a:off x="3521" y="3177"/>
              <a:ext cx="544" cy="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r>
                <a:rPr lang="zh-CN" altLang="en-US" sz="1000" b="1">
                  <a:latin typeface="Century Gothic" charset="0"/>
                  <a:ea typeface="宋体" charset="0"/>
                  <a:cs typeface="宋体" charset="0"/>
                </a:rPr>
                <a:t>耶利哥</a:t>
              </a:r>
              <a:r>
                <a:rPr lang="en-US" altLang="zh-CN" sz="1000" b="1">
                  <a:latin typeface="Century Gothic" charset="0"/>
                  <a:ea typeface="宋体" charset="0"/>
                  <a:cs typeface="宋体" charset="0"/>
                </a:rPr>
                <a:t>/</a:t>
              </a:r>
              <a:r>
                <a:rPr lang="zh-CN" altLang="en-US" sz="1000" b="1">
                  <a:latin typeface="Century Gothic" charset="0"/>
                  <a:ea typeface="宋体" charset="0"/>
                  <a:cs typeface="宋体" charset="0"/>
                </a:rPr>
                <a:t>艾城</a:t>
              </a:r>
              <a:r>
                <a:rPr lang="en-US" altLang="zh-CN" b="1">
                  <a:latin typeface="Century Gothic" charset="0"/>
                  <a:ea typeface="Gulim" charset="0"/>
                  <a:cs typeface="Gulim" charset="0"/>
                </a:rPr>
                <a:t> </a:t>
              </a:r>
            </a:p>
          </p:txBody>
        </p:sp>
        <p:sp>
          <p:nvSpPr>
            <p:cNvPr id="96338" name="Rectangle 82"/>
            <p:cNvSpPr>
              <a:spLocks noChangeArrowheads="1"/>
            </p:cNvSpPr>
            <p:nvPr/>
          </p:nvSpPr>
          <p:spPr bwMode="auto">
            <a:xfrm>
              <a:off x="3566" y="3334"/>
              <a:ext cx="344"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r>
                <a:rPr lang="zh-CN" altLang="en-US" sz="1000" b="1">
                  <a:latin typeface="宋体" charset="0"/>
                  <a:ea typeface="宋体" charset="0"/>
                  <a:cs typeface="宋体" charset="0"/>
                </a:rPr>
                <a:t>土地分配</a:t>
              </a:r>
              <a:endParaRPr lang="zh-CN" altLang="en-US" b="1">
                <a:latin typeface="宋体" charset="0"/>
                <a:ea typeface="宋体" charset="0"/>
                <a:cs typeface="宋体" charset="0"/>
              </a:endParaRPr>
            </a:p>
          </p:txBody>
        </p:sp>
      </p:grpSp>
      <p:sp>
        <p:nvSpPr>
          <p:cNvPr id="96339" name="Oval 83"/>
          <p:cNvSpPr>
            <a:spLocks noChangeArrowheads="1"/>
          </p:cNvSpPr>
          <p:nvPr/>
        </p:nvSpPr>
        <p:spPr bwMode="auto">
          <a:xfrm>
            <a:off x="5300663" y="1497013"/>
            <a:ext cx="1366837" cy="28733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6340" name="Text Box 84"/>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609600" y="1738313"/>
            <a:ext cx="4572000" cy="689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ea typeface="宋体" charset="0"/>
                <a:cs typeface="宋体" charset="0"/>
              </a:rPr>
              <a:t>                </a:t>
            </a:r>
          </a:p>
          <a:p>
            <a:pPr indent="304800">
              <a:defRPr/>
            </a:pPr>
            <a:endParaRPr lang="zh-CN" altLang="en-US" sz="1400">
              <a:ea typeface="宋体" charset="0"/>
              <a:cs typeface="宋体" charset="0"/>
            </a:endParaRP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在</a:t>
            </a:r>
            <a:r>
              <a:rPr lang="zh-CN" altLang="en-US" sz="1400" b="1">
                <a:ea typeface="黑体" charset="0"/>
                <a:cs typeface="黑体" charset="0"/>
              </a:rPr>
              <a:t>这片土地</a:t>
            </a:r>
            <a:r>
              <a:rPr lang="zh-CN" altLang="en-US" sz="1400">
                <a:ea typeface="宋体" charset="0"/>
                <a:cs typeface="宋体" charset="0"/>
              </a:rPr>
              <a:t>上所经历的“3个时期”中的第一个，我们叫做</a:t>
            </a:r>
            <a:r>
              <a:rPr lang="zh-CN" altLang="en-US" sz="1400" b="1">
                <a:ea typeface="黑体" charset="0"/>
                <a:cs typeface="黑体" charset="0"/>
              </a:rPr>
              <a:t>“无王”</a:t>
            </a:r>
            <a:r>
              <a:rPr lang="zh-CN" altLang="en-US" sz="1400">
                <a:ea typeface="宋体" charset="0"/>
                <a:cs typeface="宋体" charset="0"/>
              </a:rPr>
              <a:t>时期。这个时期的以色列不象其早期回归时（</a:t>
            </a:r>
            <a:r>
              <a:rPr lang="zh-CN" altLang="en-US" sz="1400" b="1">
                <a:ea typeface="黑体" charset="0"/>
                <a:cs typeface="黑体" charset="0"/>
              </a:rPr>
              <a:t>摩西</a:t>
            </a:r>
            <a:r>
              <a:rPr lang="zh-CN" altLang="en-US" sz="1400">
                <a:ea typeface="宋体" charset="0"/>
                <a:cs typeface="宋体" charset="0"/>
              </a:rPr>
              <a:t>与</a:t>
            </a:r>
            <a:r>
              <a:rPr lang="zh-CN" altLang="en-US" sz="1400" b="1">
                <a:ea typeface="黑体" charset="0"/>
                <a:cs typeface="黑体" charset="0"/>
              </a:rPr>
              <a:t>约书亚</a:t>
            </a:r>
            <a:r>
              <a:rPr lang="zh-CN" altLang="en-US" sz="1400">
                <a:ea typeface="宋体" charset="0"/>
                <a:cs typeface="宋体" charset="0"/>
              </a:rPr>
              <a:t>时期）那样有一个集中的权力组织形式。</a:t>
            </a:r>
          </a:p>
          <a:p>
            <a:pPr indent="304800">
              <a:defRPr/>
            </a:pPr>
            <a:r>
              <a:rPr lang="zh-CN" altLang="en-US" sz="1400">
                <a:ea typeface="宋体" charset="0"/>
                <a:cs typeface="宋体" charset="0"/>
              </a:rPr>
              <a:t>        </a:t>
            </a:r>
          </a:p>
          <a:p>
            <a:pPr indent="304800">
              <a:defRPr/>
            </a:pPr>
            <a:r>
              <a:rPr lang="zh-CN" altLang="en-US" sz="1400">
                <a:ea typeface="宋体" charset="0"/>
                <a:cs typeface="宋体" charset="0"/>
              </a:rPr>
              <a:t>这一时期，神经常兴起一些</a:t>
            </a:r>
            <a:r>
              <a:rPr lang="zh-CN" altLang="en-US" sz="1400" b="1">
                <a:ea typeface="黑体" charset="0"/>
                <a:cs typeface="黑体" charset="0"/>
              </a:rPr>
              <a:t>士师</a:t>
            </a:r>
            <a:r>
              <a:rPr lang="zh-CN" altLang="en-US" sz="1400" b="1">
                <a:ea typeface="宋体" charset="0"/>
                <a:cs typeface="宋体" charset="0"/>
              </a:rPr>
              <a:t>，</a:t>
            </a:r>
            <a:r>
              <a:rPr lang="zh-CN" altLang="en-US" sz="1400">
                <a:ea typeface="宋体" charset="0"/>
                <a:cs typeface="宋体" charset="0"/>
              </a:rPr>
              <a:t>藉着</a:t>
            </a:r>
            <a:r>
              <a:rPr lang="zh-CN" altLang="en-US" sz="1400" b="1">
                <a:ea typeface="黑体" charset="0"/>
                <a:cs typeface="黑体" charset="0"/>
              </a:rPr>
              <a:t>士师</a:t>
            </a:r>
            <a:r>
              <a:rPr lang="zh-CN" altLang="en-US" sz="1400">
                <a:ea typeface="宋体" charset="0"/>
                <a:cs typeface="宋体" charset="0"/>
              </a:rPr>
              <a:t>把百姓带回到正确的道路上，引导他们过合乎</a:t>
            </a:r>
            <a:r>
              <a:rPr lang="zh-CN" altLang="en-US" sz="1400" b="1">
                <a:ea typeface="黑体" charset="0"/>
                <a:cs typeface="黑体" charset="0"/>
              </a:rPr>
              <a:t>律法</a:t>
            </a:r>
            <a:r>
              <a:rPr lang="zh-CN" altLang="en-US" sz="1400">
                <a:ea typeface="宋体" charset="0"/>
                <a:cs typeface="宋体" charset="0"/>
              </a:rPr>
              <a:t>要求的生活。</a:t>
            </a:r>
            <a:endParaRPr lang="zh-CN" altLang="en-US" sz="1400" b="1">
              <a:ea typeface="宋体" charset="0"/>
              <a:cs typeface="宋体" charset="0"/>
            </a:endParaRPr>
          </a:p>
          <a:p>
            <a:pPr indent="304800">
              <a:defRPr/>
            </a:pPr>
            <a:r>
              <a:rPr lang="zh-CN" altLang="en-US" sz="1400" b="1">
                <a:ea typeface="宋体" charset="0"/>
                <a:cs typeface="宋体" charset="0"/>
              </a:rPr>
              <a:t> </a:t>
            </a:r>
          </a:p>
          <a:p>
            <a:pPr indent="304800">
              <a:defRPr/>
            </a:pPr>
            <a:r>
              <a:rPr lang="zh-CN" altLang="en-US" sz="1400" b="1">
                <a:ea typeface="黑体" charset="0"/>
                <a:cs typeface="黑体" charset="0"/>
              </a:rPr>
              <a:t>士师</a:t>
            </a:r>
            <a:r>
              <a:rPr lang="zh-CN" altLang="en-US" sz="1400">
                <a:ea typeface="宋体" charset="0"/>
                <a:cs typeface="宋体" charset="0"/>
              </a:rPr>
              <a:t>时代是一个极大的</a:t>
            </a:r>
            <a:r>
              <a:rPr lang="zh-CN" altLang="en-US" sz="1400" b="1" i="1">
                <a:ea typeface="宋体" charset="0"/>
                <a:cs typeface="宋体" charset="0"/>
              </a:rPr>
              <a:t>叛逆时期</a:t>
            </a:r>
            <a:r>
              <a:rPr lang="zh-CN" altLang="en-US" sz="1400">
                <a:ea typeface="宋体" charset="0"/>
                <a:cs typeface="宋体" charset="0"/>
              </a:rPr>
              <a:t>，以色列其间经历了从不好到更糟，然后又转向好，再变成不好</a:t>
            </a:r>
            <a:r>
              <a:rPr lang="en-US" altLang="zh-CN" sz="1400">
                <a:ea typeface="宋体" charset="0"/>
                <a:cs typeface="宋体" charset="0"/>
              </a:rPr>
              <a:t>……</a:t>
            </a:r>
            <a:r>
              <a:rPr lang="zh-CN" altLang="en-US" sz="1400">
                <a:ea typeface="宋体" charset="0"/>
                <a:cs typeface="宋体" charset="0"/>
              </a:rPr>
              <a:t>一直这样循环往复的情况。每一次情况变得更槽时，神就为他的百姓呼召一位新的</a:t>
            </a:r>
            <a:r>
              <a:rPr lang="zh-CN" altLang="en-US" sz="1400" b="1">
                <a:ea typeface="黑体" charset="0"/>
                <a:cs typeface="黑体" charset="0"/>
              </a:rPr>
              <a:t>士师</a:t>
            </a:r>
            <a:r>
              <a:rPr lang="zh-CN" altLang="en-US" sz="1400">
                <a:ea typeface="宋体" charset="0"/>
                <a:cs typeface="宋体" charset="0"/>
              </a:rPr>
              <a:t>来帮助他们。这段时间，以色列共有</a:t>
            </a:r>
            <a:r>
              <a:rPr lang="zh-CN" altLang="en-US" sz="1400" b="1">
                <a:ea typeface="黑体" charset="0"/>
                <a:cs typeface="黑体" charset="0"/>
              </a:rPr>
              <a:t>13位士师</a:t>
            </a:r>
            <a:r>
              <a:rPr lang="zh-CN" altLang="en-US" sz="1400">
                <a:ea typeface="宋体" charset="0"/>
                <a:cs typeface="宋体" charset="0"/>
              </a:rPr>
              <a:t>兴起，你可能说得出他们中间几位的名字，如</a:t>
            </a:r>
            <a:r>
              <a:rPr lang="zh-CN" altLang="en-US" sz="1400" b="1">
                <a:ea typeface="黑体" charset="0"/>
                <a:cs typeface="黑体" charset="0"/>
              </a:rPr>
              <a:t>参孙</a:t>
            </a:r>
            <a:r>
              <a:rPr lang="zh-CN" altLang="en-US" sz="1400">
                <a:ea typeface="宋体" charset="0"/>
                <a:cs typeface="宋体" charset="0"/>
              </a:rPr>
              <a:t>、</a:t>
            </a:r>
            <a:r>
              <a:rPr lang="zh-CN" altLang="en-US" sz="1400" b="1">
                <a:ea typeface="黑体" charset="0"/>
                <a:cs typeface="黑体" charset="0"/>
              </a:rPr>
              <a:t>基甸</a:t>
            </a:r>
            <a:r>
              <a:rPr lang="zh-CN" altLang="en-US" sz="1400">
                <a:ea typeface="宋体" charset="0"/>
                <a:cs typeface="宋体" charset="0"/>
              </a:rPr>
              <a:t>、女士师</a:t>
            </a:r>
            <a:r>
              <a:rPr lang="zh-CN" altLang="en-US" sz="1400" b="1">
                <a:ea typeface="黑体" charset="0"/>
                <a:cs typeface="黑体" charset="0"/>
              </a:rPr>
              <a:t>底波拉</a:t>
            </a:r>
            <a:r>
              <a:rPr lang="zh-CN" altLang="en-US" sz="1400">
                <a:ea typeface="宋体" charset="0"/>
                <a:cs typeface="宋体" charset="0"/>
              </a:rPr>
              <a:t>。</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 以色列</a:t>
            </a:r>
            <a:r>
              <a:rPr lang="zh-CN" altLang="en-US" sz="1400">
                <a:latin typeface="宋体" charset="0"/>
                <a:ea typeface="宋体" charset="0"/>
                <a:cs typeface="宋体" charset="0"/>
              </a:rPr>
              <a:t>最后一位</a:t>
            </a:r>
            <a:r>
              <a:rPr lang="zh-CN" altLang="en-US" sz="1400" b="1">
                <a:ea typeface="黑体" charset="0"/>
                <a:cs typeface="黑体" charset="0"/>
              </a:rPr>
              <a:t>士师</a:t>
            </a:r>
            <a:r>
              <a:rPr lang="zh-CN" altLang="en-US" sz="1400">
                <a:ea typeface="宋体" charset="0"/>
                <a:cs typeface="宋体" charset="0"/>
              </a:rPr>
              <a:t>是</a:t>
            </a:r>
            <a:r>
              <a:rPr lang="zh-CN" altLang="en-US" sz="1400" b="1">
                <a:ea typeface="宋体" charset="0"/>
                <a:cs typeface="宋体" charset="0"/>
              </a:rPr>
              <a:t>撒母耳。</a:t>
            </a:r>
            <a:r>
              <a:rPr lang="zh-CN" altLang="en-US" sz="1400">
                <a:ea typeface="宋体" charset="0"/>
                <a:cs typeface="宋体" charset="0"/>
              </a:rPr>
              <a:t>除了</a:t>
            </a:r>
            <a:r>
              <a:rPr lang="zh-CN" altLang="en-US" sz="1400" b="1">
                <a:ea typeface="黑体" charset="0"/>
                <a:cs typeface="黑体" charset="0"/>
              </a:rPr>
              <a:t>摩西</a:t>
            </a:r>
            <a:r>
              <a:rPr lang="zh-CN" altLang="en-US" sz="1400">
                <a:ea typeface="宋体" charset="0"/>
                <a:cs typeface="宋体" charset="0"/>
              </a:rPr>
              <a:t>之外，</a:t>
            </a:r>
            <a:r>
              <a:rPr lang="zh-CN" altLang="en-US" sz="1400" b="1">
                <a:latin typeface="黑体" charset="0"/>
                <a:ea typeface="黑体" charset="0"/>
                <a:cs typeface="黑体" charset="0"/>
              </a:rPr>
              <a:t>撒母耳</a:t>
            </a:r>
            <a:r>
              <a:rPr lang="zh-CN" altLang="en-US" sz="1400">
                <a:latin typeface="宋体" charset="0"/>
                <a:ea typeface="宋体" charset="0"/>
                <a:cs typeface="宋体" charset="0"/>
              </a:rPr>
              <a:t>是以色列第一个长时间用文字和非文字形式服事神的伟大先知，</a:t>
            </a:r>
            <a:r>
              <a:rPr lang="zh-CN" altLang="en-US" sz="1400" b="1">
                <a:ea typeface="黑体" charset="0"/>
                <a:cs typeface="黑体" charset="0"/>
              </a:rPr>
              <a:t>先知时期</a:t>
            </a:r>
            <a:r>
              <a:rPr lang="zh-CN" altLang="en-US" sz="1400">
                <a:ea typeface="宋体" charset="0"/>
                <a:cs typeface="宋体" charset="0"/>
              </a:rPr>
              <a:t>从他开始。</a:t>
            </a:r>
            <a:r>
              <a:rPr lang="zh-CN" altLang="en-US" sz="1400" b="1">
                <a:ea typeface="黑体" charset="0"/>
                <a:cs typeface="黑体" charset="0"/>
              </a:rPr>
              <a:t>先知时期</a:t>
            </a:r>
            <a:r>
              <a:rPr lang="zh-CN" altLang="en-US" sz="1400">
                <a:ea typeface="宋体" charset="0"/>
                <a:cs typeface="宋体" charset="0"/>
              </a:rPr>
              <a:t>其实是相对较短的一个时期，并非象许多信徒或圣经读者所认为的有数千年之久。</a:t>
            </a:r>
          </a:p>
          <a:p>
            <a:pPr indent="304800">
              <a:defRPr/>
            </a:pPr>
            <a:endParaRPr lang="zh-CN" altLang="en-US" sz="1400">
              <a:ea typeface="宋体" charset="0"/>
              <a:cs typeface="宋体" charset="0"/>
            </a:endParaRPr>
          </a:p>
          <a:p>
            <a:pPr indent="304800">
              <a:defRPr/>
            </a:pPr>
            <a:r>
              <a:rPr lang="zh-CN" altLang="en-US" sz="1400">
                <a:latin typeface="宋体" charset="0"/>
                <a:ea typeface="宋体" charset="0"/>
                <a:cs typeface="宋体" charset="0"/>
              </a:rPr>
              <a:t> 在一段国内大争辩时间里</a:t>
            </a:r>
            <a:r>
              <a:rPr lang="zh-CN" altLang="en-US" sz="1400">
                <a:ea typeface="宋体" charset="0"/>
                <a:cs typeface="宋体" charset="0"/>
              </a:rPr>
              <a:t>，人们聚集到</a:t>
            </a:r>
            <a:r>
              <a:rPr lang="zh-CN" altLang="en-US" sz="1400" b="1">
                <a:ea typeface="黑体" charset="0"/>
                <a:cs typeface="黑体" charset="0"/>
              </a:rPr>
              <a:t>撒母耳那里，</a:t>
            </a:r>
            <a:r>
              <a:rPr lang="zh-CN" altLang="en-US" sz="1400">
                <a:ea typeface="宋体" charset="0"/>
                <a:cs typeface="宋体" charset="0"/>
              </a:rPr>
              <a:t>要求他为他们立一个王，使以色列能更像她周围的列国一样。神藉</a:t>
            </a:r>
            <a:r>
              <a:rPr lang="zh-CN" altLang="en-US" sz="1400" b="1">
                <a:ea typeface="黑体" charset="0"/>
                <a:cs typeface="黑体" charset="0"/>
              </a:rPr>
              <a:t>撒母耳</a:t>
            </a:r>
            <a:r>
              <a:rPr lang="zh-CN" altLang="en-US" sz="1400">
                <a:ea typeface="宋体" charset="0"/>
                <a:cs typeface="宋体" charset="0"/>
              </a:rPr>
              <a:t>告诉百姓，</a:t>
            </a:r>
            <a:r>
              <a:rPr lang="zh-CN" altLang="en-US" sz="1400" b="1" i="1">
                <a:ea typeface="宋体" charset="0"/>
                <a:cs typeface="宋体" charset="0"/>
              </a:rPr>
              <a:t>他</a:t>
            </a:r>
            <a:r>
              <a:rPr lang="zh-CN" altLang="en-US" sz="1400">
                <a:ea typeface="宋体" charset="0"/>
                <a:cs typeface="宋体" charset="0"/>
              </a:rPr>
              <a:t>是他们唯一的王，他们不需要立其他的王。但是百姓不满意，于是神吩咐</a:t>
            </a:r>
            <a:r>
              <a:rPr lang="zh-CN" altLang="en-US" sz="1400" b="1">
                <a:ea typeface="黑体" charset="0"/>
                <a:cs typeface="黑体" charset="0"/>
              </a:rPr>
              <a:t>撒母耳</a:t>
            </a:r>
            <a:r>
              <a:rPr lang="zh-CN" altLang="en-US" sz="1400">
                <a:ea typeface="宋体" charset="0"/>
                <a:cs typeface="宋体" charset="0"/>
              </a:rPr>
              <a:t>为他们膏一位王，并告诫百姓服侍一位</a:t>
            </a:r>
            <a:r>
              <a:rPr lang="zh-CN" altLang="en-US" sz="1400" b="1" i="1">
                <a:ea typeface="宋体" charset="0"/>
                <a:cs typeface="宋体" charset="0"/>
              </a:rPr>
              <a:t>地上的王</a:t>
            </a:r>
            <a:r>
              <a:rPr lang="zh-CN" altLang="en-US" sz="1400">
                <a:ea typeface="宋体" charset="0"/>
                <a:cs typeface="宋体" charset="0"/>
              </a:rPr>
              <a:t>而不是天上的王会有多么艰难。</a:t>
            </a:r>
          </a:p>
          <a:p>
            <a:pPr indent="304800">
              <a:defRPr/>
            </a:pPr>
            <a:endParaRPr lang="zh-CN" altLang="en-US" sz="1400" b="1">
              <a:ea typeface="宋体" charset="0"/>
              <a:cs typeface="宋体" charset="0"/>
            </a:endParaRPr>
          </a:p>
        </p:txBody>
      </p:sp>
      <p:sp>
        <p:nvSpPr>
          <p:cNvPr id="100355"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00356"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00357"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00358"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31</a:t>
            </a:r>
          </a:p>
        </p:txBody>
      </p:sp>
      <p:sp>
        <p:nvSpPr>
          <p:cNvPr id="100359" name="Rectangle 7"/>
          <p:cNvSpPr>
            <a:spLocks noGrp="1" noChangeArrowheads="1"/>
          </p:cNvSpPr>
          <p:nvPr>
            <p:ph type="body" sz="half" idx="2"/>
          </p:nvPr>
        </p:nvSpPr>
        <p:spPr>
          <a:xfrm>
            <a:off x="5300663" y="428625"/>
            <a:ext cx="1296987" cy="8267700"/>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r" eaLnBrk="1" hangingPunct="1">
              <a:buFontTx/>
              <a:buNone/>
              <a:defRPr/>
            </a:pPr>
            <a:endParaRPr lang="zh-CN" altLang="en-US" sz="1600" b="1" i="1" smtClean="0">
              <a:ea typeface="宋体" charset="0"/>
              <a:cs typeface="宋体" charset="0"/>
            </a:endParaRPr>
          </a:p>
        </p:txBody>
      </p:sp>
      <p:sp>
        <p:nvSpPr>
          <p:cNvPr id="100360"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00361"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00362" name="Rectangle 10"/>
          <p:cNvSpPr>
            <a:spLocks noChangeArrowheads="1"/>
          </p:cNvSpPr>
          <p:nvPr/>
        </p:nvSpPr>
        <p:spPr bwMode="auto">
          <a:xfrm>
            <a:off x="0" y="39004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100364" name="Rectangle 12"/>
          <p:cNvSpPr>
            <a:spLocks noChangeArrowheads="1"/>
          </p:cNvSpPr>
          <p:nvPr/>
        </p:nvSpPr>
        <p:spPr bwMode="auto">
          <a:xfrm>
            <a:off x="5373688" y="7486650"/>
            <a:ext cx="11509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zh-CN" altLang="en-US" b="1" i="1" u="sng">
                <a:ea typeface="宋体" charset="0"/>
                <a:cs typeface="宋体" charset="0"/>
              </a:rPr>
              <a:t>以色列所有的士师中最伟大的一位：</a:t>
            </a:r>
          </a:p>
          <a:p>
            <a:pPr algn="ctr">
              <a:defRPr/>
            </a:pPr>
            <a:endParaRPr lang="en-US" altLang="zh-CN" b="1" i="1" u="sng">
              <a:ea typeface="宋体" charset="0"/>
              <a:cs typeface="宋体" charset="0"/>
            </a:endParaRPr>
          </a:p>
          <a:p>
            <a:pPr algn="ctr">
              <a:defRPr/>
            </a:pPr>
            <a:r>
              <a:rPr lang="zh-CN" altLang="en-US" sz="1600" b="1" i="1" u="sng">
                <a:ea typeface="宋体" charset="0"/>
                <a:cs typeface="宋体" charset="0"/>
              </a:rPr>
              <a:t>撒母耳</a:t>
            </a:r>
          </a:p>
        </p:txBody>
      </p:sp>
      <p:sp>
        <p:nvSpPr>
          <p:cNvPr id="100367" name="Rectangle 15"/>
          <p:cNvSpPr>
            <a:spLocks noChangeArrowheads="1"/>
          </p:cNvSpPr>
          <p:nvPr/>
        </p:nvSpPr>
        <p:spPr bwMode="auto">
          <a:xfrm>
            <a:off x="5229225" y="1123950"/>
            <a:ext cx="1412875"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zh-CN" sz="1400" b="1" i="1" u="sng">
                <a:ea typeface="宋体" charset="0"/>
                <a:cs typeface="宋体" charset="0"/>
              </a:rPr>
              <a:t>10</a:t>
            </a:r>
            <a:r>
              <a:rPr lang="zh-CN" altLang="en-US" sz="1400" b="1" i="1" u="sng">
                <a:ea typeface="宋体" charset="0"/>
                <a:cs typeface="宋体" charset="0"/>
              </a:rPr>
              <a:t>个档案：</a:t>
            </a:r>
          </a:p>
          <a:p>
            <a:pPr algn="ctr">
              <a:defRPr/>
            </a:pPr>
            <a:r>
              <a:rPr lang="zh-CN" altLang="en-US">
                <a:ea typeface="宋体" charset="0"/>
                <a:cs typeface="宋体" charset="0"/>
              </a:rPr>
              <a:t>创造</a:t>
            </a:r>
          </a:p>
          <a:p>
            <a:pPr algn="ctr">
              <a:defRPr/>
            </a:pPr>
            <a:r>
              <a:rPr lang="zh-CN" altLang="en-US">
                <a:ea typeface="宋体" charset="0"/>
                <a:cs typeface="宋体" charset="0"/>
              </a:rPr>
              <a:t>亚伯拉罕</a:t>
            </a:r>
          </a:p>
          <a:p>
            <a:pPr algn="ctr">
              <a:defRPr/>
            </a:pPr>
            <a:r>
              <a:rPr lang="zh-CN" altLang="en-US">
                <a:ea typeface="宋体" charset="0"/>
                <a:cs typeface="宋体" charset="0"/>
              </a:rPr>
              <a:t>约瑟</a:t>
            </a:r>
          </a:p>
          <a:p>
            <a:pPr algn="ctr">
              <a:defRPr/>
            </a:pPr>
            <a:r>
              <a:rPr lang="zh-CN" altLang="en-US">
                <a:ea typeface="宋体" charset="0"/>
                <a:cs typeface="宋体" charset="0"/>
              </a:rPr>
              <a:t>摩西</a:t>
            </a:r>
          </a:p>
          <a:p>
            <a:pPr algn="ctr">
              <a:defRPr/>
            </a:pPr>
            <a:r>
              <a:rPr lang="zh-CN" altLang="en-US">
                <a:ea typeface="宋体" charset="0"/>
                <a:cs typeface="宋体" charset="0"/>
              </a:rPr>
              <a:t>约书亚</a:t>
            </a:r>
            <a:endParaRPr lang="zh-CN" altLang="en-US" sz="1400" b="1" i="1" u="sng">
              <a:ea typeface="宋体" charset="0"/>
              <a:cs typeface="宋体" charset="0"/>
            </a:endParaRPr>
          </a:p>
          <a:p>
            <a:pPr algn="ctr">
              <a:defRPr/>
            </a:pPr>
            <a:r>
              <a:rPr lang="zh-CN" altLang="en-US" sz="1400" b="1" i="1" u="sng">
                <a:ea typeface="宋体" charset="0"/>
                <a:cs typeface="宋体" charset="0"/>
              </a:rPr>
              <a:t>√无王</a:t>
            </a:r>
          </a:p>
          <a:p>
            <a:pPr algn="ctr">
              <a:defRPr/>
            </a:pPr>
            <a:r>
              <a:rPr lang="zh-CN" altLang="en-US">
                <a:ea typeface="宋体" charset="0"/>
                <a:cs typeface="宋体" charset="0"/>
              </a:rPr>
              <a:t>王朝</a:t>
            </a:r>
          </a:p>
          <a:p>
            <a:pPr algn="ctr">
              <a:defRPr/>
            </a:pPr>
            <a:r>
              <a:rPr lang="zh-CN" altLang="en-US">
                <a:ea typeface="宋体" charset="0"/>
                <a:cs typeface="宋体" charset="0"/>
              </a:rPr>
              <a:t>被掳</a:t>
            </a:r>
          </a:p>
          <a:p>
            <a:pPr algn="ctr">
              <a:defRPr/>
            </a:pPr>
            <a:r>
              <a:rPr lang="zh-CN" altLang="en-US">
                <a:ea typeface="宋体" charset="0"/>
                <a:cs typeface="宋体" charset="0"/>
              </a:rPr>
              <a:t>静默</a:t>
            </a:r>
          </a:p>
          <a:p>
            <a:pPr algn="ctr">
              <a:defRPr/>
            </a:pPr>
            <a:r>
              <a:rPr lang="zh-CN" altLang="en-US">
                <a:ea typeface="宋体" charset="0"/>
                <a:cs typeface="宋体" charset="0"/>
              </a:rPr>
              <a:t>主耶稣</a:t>
            </a:r>
            <a:endParaRPr lang="en-US" altLang="zh-CN">
              <a:ea typeface="宋体" charset="0"/>
              <a:cs typeface="宋体" charset="0"/>
            </a:endParaRPr>
          </a:p>
        </p:txBody>
      </p:sp>
      <p:sp>
        <p:nvSpPr>
          <p:cNvPr id="100379" name="Rectangle 27"/>
          <p:cNvSpPr>
            <a:spLocks noChangeArrowheads="1"/>
          </p:cNvSpPr>
          <p:nvPr/>
        </p:nvSpPr>
        <p:spPr bwMode="auto">
          <a:xfrm>
            <a:off x="990600" y="990600"/>
            <a:ext cx="44640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sz="1400">
                <a:ea typeface="宋体" charset="0"/>
                <a:cs typeface="宋体" charset="0"/>
              </a:rPr>
              <a:t>《士师记》</a:t>
            </a:r>
          </a:p>
          <a:p>
            <a:pPr>
              <a:defRPr/>
            </a:pPr>
            <a:r>
              <a:rPr lang="zh-CN" altLang="en-US" sz="1400">
                <a:ea typeface="宋体" charset="0"/>
                <a:cs typeface="宋体" charset="0"/>
              </a:rPr>
              <a:t>《路得记》</a:t>
            </a:r>
            <a:endParaRPr lang="en-US" altLang="zh-CN" sz="1400">
              <a:ea typeface="宋体" charset="0"/>
              <a:cs typeface="宋体" charset="0"/>
            </a:endParaRPr>
          </a:p>
          <a:p>
            <a:pPr>
              <a:defRPr/>
            </a:pPr>
            <a:r>
              <a:rPr lang="zh-CN" altLang="en-US" sz="1400">
                <a:ea typeface="宋体" charset="0"/>
                <a:cs typeface="宋体" charset="0"/>
              </a:rPr>
              <a:t>                                                                         </a:t>
            </a:r>
          </a:p>
        </p:txBody>
      </p:sp>
      <p:sp>
        <p:nvSpPr>
          <p:cNvPr id="100389" name="Rectangle 37"/>
          <p:cNvSpPr>
            <a:spLocks noChangeArrowheads="1"/>
          </p:cNvSpPr>
          <p:nvPr/>
        </p:nvSpPr>
        <p:spPr bwMode="auto">
          <a:xfrm>
            <a:off x="1752600" y="1905000"/>
            <a:ext cx="2447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tabLst>
                <a:tab pos="228600" algn="l"/>
              </a:tabLst>
              <a:defRPr/>
            </a:pPr>
            <a:r>
              <a:rPr lang="zh-CN" altLang="en-US" sz="1400" b="1" i="1">
                <a:latin typeface="黑体" charset="0"/>
                <a:ea typeface="黑体" charset="0"/>
                <a:cs typeface="黑体" charset="0"/>
              </a:rPr>
              <a:t>（</a:t>
            </a:r>
            <a:r>
              <a:rPr lang="zh-CN" altLang="en-US" sz="1400" b="1" i="1">
                <a:latin typeface="Arial"/>
                <a:ea typeface="黑体" charset="0"/>
                <a:cs typeface="黑体" charset="0"/>
              </a:rPr>
              <a:t>“</a:t>
            </a:r>
            <a:r>
              <a:rPr lang="zh-CN" altLang="en-US" sz="1400" b="1" i="1">
                <a:latin typeface="黑体" charset="0"/>
                <a:ea typeface="黑体" charset="0"/>
                <a:cs typeface="黑体" charset="0"/>
              </a:rPr>
              <a:t>3个时期</a:t>
            </a:r>
            <a:r>
              <a:rPr lang="zh-CN" altLang="en-US" sz="1400" b="1" i="1">
                <a:latin typeface="Arial"/>
                <a:ea typeface="黑体" charset="0"/>
                <a:cs typeface="黑体" charset="0"/>
              </a:rPr>
              <a:t>”</a:t>
            </a:r>
            <a:r>
              <a:rPr lang="zh-CN" altLang="en-US" sz="1400" b="1" i="1">
                <a:latin typeface="黑体" charset="0"/>
                <a:ea typeface="黑体" charset="0"/>
                <a:cs typeface="黑体" charset="0"/>
              </a:rPr>
              <a:t>中的第一个）</a:t>
            </a:r>
          </a:p>
        </p:txBody>
      </p:sp>
      <p:sp>
        <p:nvSpPr>
          <p:cNvPr id="100391" name="Rectangle 39"/>
          <p:cNvSpPr>
            <a:spLocks noChangeArrowheads="1"/>
          </p:cNvSpPr>
          <p:nvPr/>
        </p:nvSpPr>
        <p:spPr bwMode="auto">
          <a:xfrm>
            <a:off x="5727700" y="8196263"/>
            <a:ext cx="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grpSp>
        <p:nvGrpSpPr>
          <p:cNvPr id="63503" name="Group 51"/>
          <p:cNvGrpSpPr>
            <a:grpSpLocks/>
          </p:cNvGrpSpPr>
          <p:nvPr/>
        </p:nvGrpSpPr>
        <p:grpSpPr bwMode="auto">
          <a:xfrm>
            <a:off x="2112963" y="933450"/>
            <a:ext cx="1676400" cy="779463"/>
            <a:chOff x="151" y="353"/>
            <a:chExt cx="1056" cy="491"/>
          </a:xfrm>
        </p:grpSpPr>
        <p:grpSp>
          <p:nvGrpSpPr>
            <p:cNvPr id="63534" name="Group 52"/>
            <p:cNvGrpSpPr>
              <a:grpSpLocks/>
            </p:cNvGrpSpPr>
            <p:nvPr/>
          </p:nvGrpSpPr>
          <p:grpSpPr bwMode="auto">
            <a:xfrm>
              <a:off x="151" y="353"/>
              <a:ext cx="1056" cy="491"/>
              <a:chOff x="151" y="353"/>
              <a:chExt cx="1056" cy="491"/>
            </a:xfrm>
          </p:grpSpPr>
          <p:sp>
            <p:nvSpPr>
              <p:cNvPr id="63536" name="Rectangle 53"/>
              <p:cNvSpPr>
                <a:spLocks noChangeArrowheads="1"/>
              </p:cNvSpPr>
              <p:nvPr/>
            </p:nvSpPr>
            <p:spPr bwMode="auto">
              <a:xfrm>
                <a:off x="151" y="498"/>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100406" name="Rectangle 54"/>
              <p:cNvSpPr>
                <a:spLocks noChangeArrowheads="1"/>
              </p:cNvSpPr>
              <p:nvPr/>
            </p:nvSpPr>
            <p:spPr bwMode="auto">
              <a:xfrm>
                <a:off x="499" y="381"/>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63538" name="Rectangle 55"/>
              <p:cNvSpPr>
                <a:spLocks noChangeArrowheads="1"/>
              </p:cNvSpPr>
              <p:nvPr/>
            </p:nvSpPr>
            <p:spPr bwMode="auto">
              <a:xfrm>
                <a:off x="151" y="498"/>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63539" name="AutoShape 56"/>
              <p:cNvSpPr>
                <a:spLocks noChangeArrowheads="1"/>
              </p:cNvSpPr>
              <p:nvPr/>
            </p:nvSpPr>
            <p:spPr bwMode="auto">
              <a:xfrm>
                <a:off x="151" y="353"/>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63540" name="Rectangle 57"/>
              <p:cNvSpPr>
                <a:spLocks noChangeArrowheads="1"/>
              </p:cNvSpPr>
              <p:nvPr/>
            </p:nvSpPr>
            <p:spPr bwMode="auto">
              <a:xfrm>
                <a:off x="165" y="514"/>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00410" name="Rectangle 58"/>
              <p:cNvSpPr>
                <a:spLocks noChangeArrowheads="1"/>
              </p:cNvSpPr>
              <p:nvPr/>
            </p:nvSpPr>
            <p:spPr bwMode="auto">
              <a:xfrm>
                <a:off x="164" y="544"/>
                <a:ext cx="997" cy="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6</a:t>
                </a:r>
                <a:endParaRPr lang="ja-JP" sz="1600" b="1">
                  <a:latin typeface="Helvetica" charset="0"/>
                  <a:ea typeface="宋体" charset="0"/>
                  <a:cs typeface="宋体" charset="0"/>
                </a:endParaRPr>
              </a:p>
              <a:p>
                <a:pPr algn="ctr" eaLnBrk="0" hangingPunct="0">
                  <a:lnSpc>
                    <a:spcPct val="90000"/>
                  </a:lnSpc>
                  <a:defRPr/>
                </a:pPr>
                <a:r>
                  <a:rPr lang="ja-JP" altLang="en-US" sz="1600" b="1">
                    <a:latin typeface="Helvetica" charset="0"/>
                    <a:ea typeface="宋体" charset="0"/>
                    <a:cs typeface="宋体" charset="0"/>
                  </a:rPr>
                  <a:t>无</a:t>
                </a:r>
                <a:r>
                  <a:rPr lang="zh-CN" altLang="en-US" sz="1600" b="1">
                    <a:latin typeface="Helvetica" charset="0"/>
                    <a:ea typeface="宋体" charset="0"/>
                    <a:cs typeface="宋体" charset="0"/>
                  </a:rPr>
                  <a:t>王</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100411" name="Rectangle 59"/>
            <p:cNvSpPr>
              <a:spLocks noChangeArrowheads="1"/>
            </p:cNvSpPr>
            <p:nvPr/>
          </p:nvSpPr>
          <p:spPr bwMode="auto">
            <a:xfrm>
              <a:off x="156" y="393"/>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63504" name="Group 60"/>
          <p:cNvGrpSpPr>
            <a:grpSpLocks/>
          </p:cNvGrpSpPr>
          <p:nvPr/>
        </p:nvGrpSpPr>
        <p:grpSpPr bwMode="auto">
          <a:xfrm>
            <a:off x="5372100" y="5889625"/>
            <a:ext cx="1296988" cy="703263"/>
            <a:chOff x="3384" y="3040"/>
            <a:chExt cx="817" cy="443"/>
          </a:xfrm>
        </p:grpSpPr>
        <p:grpSp>
          <p:nvGrpSpPr>
            <p:cNvPr id="63521" name="Group 61"/>
            <p:cNvGrpSpPr>
              <a:grpSpLocks/>
            </p:cNvGrpSpPr>
            <p:nvPr/>
          </p:nvGrpSpPr>
          <p:grpSpPr bwMode="auto">
            <a:xfrm>
              <a:off x="3384" y="3040"/>
              <a:ext cx="817" cy="443"/>
              <a:chOff x="3384" y="3040"/>
              <a:chExt cx="817" cy="443"/>
            </a:xfrm>
          </p:grpSpPr>
          <p:grpSp>
            <p:nvGrpSpPr>
              <p:cNvPr id="63524" name="Group 62"/>
              <p:cNvGrpSpPr>
                <a:grpSpLocks/>
              </p:cNvGrpSpPr>
              <p:nvPr/>
            </p:nvGrpSpPr>
            <p:grpSpPr bwMode="auto">
              <a:xfrm>
                <a:off x="3384" y="3040"/>
                <a:ext cx="817" cy="443"/>
                <a:chOff x="3384" y="3040"/>
                <a:chExt cx="817" cy="443"/>
              </a:xfrm>
            </p:grpSpPr>
            <p:sp>
              <p:nvSpPr>
                <p:cNvPr id="63527" name="Rectangle 63"/>
                <p:cNvSpPr>
                  <a:spLocks noChangeArrowheads="1"/>
                </p:cNvSpPr>
                <p:nvPr/>
              </p:nvSpPr>
              <p:spPr bwMode="auto">
                <a:xfrm>
                  <a:off x="3384" y="3171"/>
                  <a:ext cx="585" cy="285"/>
                </a:xfrm>
                <a:prstGeom prst="rect">
                  <a:avLst/>
                </a:prstGeom>
                <a:solidFill>
                  <a:schemeClr val="bg1"/>
                </a:solidFill>
                <a:ln w="31750">
                  <a:solidFill>
                    <a:srgbClr val="FFD34A"/>
                  </a:solidFill>
                  <a:miter lim="800000"/>
                  <a:headEnd/>
                  <a:tailEnd/>
                </a:ln>
              </p:spPr>
              <p:txBody>
                <a:bodyPr/>
                <a:lstStyle/>
                <a:p>
                  <a:endParaRPr lang="en-US"/>
                </a:p>
              </p:txBody>
            </p:sp>
            <p:sp>
              <p:nvSpPr>
                <p:cNvPr id="100416" name="Rectangle 64"/>
                <p:cNvSpPr>
                  <a:spLocks noChangeArrowheads="1"/>
                </p:cNvSpPr>
                <p:nvPr/>
              </p:nvSpPr>
              <p:spPr bwMode="auto">
                <a:xfrm>
                  <a:off x="3653" y="3065"/>
                  <a:ext cx="1"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63529" name="Rectangle 65"/>
                <p:cNvSpPr>
                  <a:spLocks noChangeArrowheads="1"/>
                </p:cNvSpPr>
                <p:nvPr/>
              </p:nvSpPr>
              <p:spPr bwMode="auto">
                <a:xfrm>
                  <a:off x="3384" y="3171"/>
                  <a:ext cx="817" cy="312"/>
                </a:xfrm>
                <a:prstGeom prst="rect">
                  <a:avLst/>
                </a:prstGeom>
                <a:solidFill>
                  <a:schemeClr val="bg1"/>
                </a:solidFill>
                <a:ln w="31750">
                  <a:solidFill>
                    <a:srgbClr val="1A0004"/>
                  </a:solidFill>
                  <a:miter lim="800000"/>
                  <a:headEnd/>
                  <a:tailEnd/>
                </a:ln>
              </p:spPr>
              <p:txBody>
                <a:bodyPr/>
                <a:lstStyle/>
                <a:p>
                  <a:endParaRPr lang="en-US"/>
                </a:p>
              </p:txBody>
            </p:sp>
            <p:sp>
              <p:nvSpPr>
                <p:cNvPr id="63530" name="AutoShape 66"/>
                <p:cNvSpPr>
                  <a:spLocks noChangeArrowheads="1"/>
                </p:cNvSpPr>
                <p:nvPr/>
              </p:nvSpPr>
              <p:spPr bwMode="auto">
                <a:xfrm>
                  <a:off x="3384" y="3040"/>
                  <a:ext cx="481" cy="405"/>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63531" name="Rectangle 67"/>
                <p:cNvSpPr>
                  <a:spLocks noChangeArrowheads="1"/>
                </p:cNvSpPr>
                <p:nvPr/>
              </p:nvSpPr>
              <p:spPr bwMode="auto">
                <a:xfrm>
                  <a:off x="3395" y="3185"/>
                  <a:ext cx="585" cy="273"/>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00420" name="Rectangle 68"/>
                <p:cNvSpPr>
                  <a:spLocks noChangeArrowheads="1"/>
                </p:cNvSpPr>
                <p:nvPr/>
              </p:nvSpPr>
              <p:spPr bwMode="auto">
                <a:xfrm>
                  <a:off x="3474" y="3062"/>
                  <a:ext cx="319"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b="1">
                      <a:latin typeface="Helvetica" charset="0"/>
                      <a:ea typeface="宋体" charset="0"/>
                      <a:cs typeface="宋体" charset="0"/>
                    </a:rPr>
                    <a:t>无王</a:t>
                  </a:r>
                  <a:endParaRPr lang="zh-CN" altLang="en-US" b="1">
                    <a:effectLst>
                      <a:outerShdw blurRad="38100" dist="38100" dir="2700000" algn="tl">
                        <a:srgbClr val="DDDDDD"/>
                      </a:outerShdw>
                    </a:effectLst>
                    <a:latin typeface="Helvetica" charset="0"/>
                    <a:ea typeface="宋体" charset="0"/>
                    <a:cs typeface="宋体" charset="0"/>
                  </a:endParaRPr>
                </a:p>
              </p:txBody>
            </p:sp>
            <p:sp>
              <p:nvSpPr>
                <p:cNvPr id="63533" name="Line 69"/>
                <p:cNvSpPr>
                  <a:spLocks noChangeShapeType="1"/>
                </p:cNvSpPr>
                <p:nvPr/>
              </p:nvSpPr>
              <p:spPr bwMode="auto">
                <a:xfrm>
                  <a:off x="3861" y="3166"/>
                  <a:ext cx="256"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3525" name="Line 70"/>
              <p:cNvSpPr>
                <a:spLocks noChangeShapeType="1"/>
              </p:cNvSpPr>
              <p:nvPr/>
            </p:nvSpPr>
            <p:spPr bwMode="auto">
              <a:xfrm>
                <a:off x="3481" y="3312"/>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6" name="Line 71"/>
              <p:cNvSpPr>
                <a:spLocks noChangeShapeType="1"/>
              </p:cNvSpPr>
              <p:nvPr/>
            </p:nvSpPr>
            <p:spPr bwMode="auto">
              <a:xfrm>
                <a:off x="3474" y="3448"/>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0424" name="Rectangle 72"/>
            <p:cNvSpPr>
              <a:spLocks noChangeArrowheads="1"/>
            </p:cNvSpPr>
            <p:nvPr/>
          </p:nvSpPr>
          <p:spPr bwMode="auto">
            <a:xfrm>
              <a:off x="3521" y="3177"/>
              <a:ext cx="544" cy="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r>
                <a:rPr lang="zh-CN" altLang="en-US" sz="1000" b="1">
                  <a:latin typeface="Century Gothic" charset="0"/>
                  <a:ea typeface="宋体" charset="0"/>
                  <a:cs typeface="宋体" charset="0"/>
                </a:rPr>
                <a:t>       士师</a:t>
              </a:r>
              <a:r>
                <a:rPr lang="en-US" altLang="zh-CN" b="1">
                  <a:latin typeface="Century Gothic" charset="0"/>
                  <a:ea typeface="Gulim" charset="0"/>
                  <a:cs typeface="Gulim" charset="0"/>
                </a:rPr>
                <a:t> </a:t>
              </a:r>
            </a:p>
          </p:txBody>
        </p:sp>
        <p:sp>
          <p:nvSpPr>
            <p:cNvPr id="100425" name="Rectangle 73"/>
            <p:cNvSpPr>
              <a:spLocks noChangeArrowheads="1"/>
            </p:cNvSpPr>
            <p:nvPr/>
          </p:nvSpPr>
          <p:spPr bwMode="auto">
            <a:xfrm>
              <a:off x="3566" y="3334"/>
              <a:ext cx="344"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r>
                <a:rPr lang="en-US" altLang="zh-CN" sz="1000" b="1">
                  <a:latin typeface="宋体" charset="0"/>
                  <a:ea typeface="宋体" charset="0"/>
                  <a:cs typeface="宋体" charset="0"/>
                </a:rPr>
                <a:t>  </a:t>
              </a:r>
              <a:endParaRPr lang="zh-CN" altLang="en-US" b="1">
                <a:latin typeface="宋体" charset="0"/>
                <a:ea typeface="宋体" charset="0"/>
                <a:cs typeface="宋体" charset="0"/>
              </a:endParaRPr>
            </a:p>
          </p:txBody>
        </p:sp>
      </p:grpSp>
      <p:sp>
        <p:nvSpPr>
          <p:cNvPr id="100426" name="Oval 74"/>
          <p:cNvSpPr>
            <a:spLocks noChangeArrowheads="1"/>
          </p:cNvSpPr>
          <p:nvPr/>
        </p:nvSpPr>
        <p:spPr bwMode="auto">
          <a:xfrm>
            <a:off x="5300663" y="6089650"/>
            <a:ext cx="1366837" cy="28733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nvGrpSpPr>
          <p:cNvPr id="63506" name="Group 75"/>
          <p:cNvGrpSpPr>
            <a:grpSpLocks/>
          </p:cNvGrpSpPr>
          <p:nvPr/>
        </p:nvGrpSpPr>
        <p:grpSpPr bwMode="auto">
          <a:xfrm>
            <a:off x="5372100" y="3873500"/>
            <a:ext cx="1296988" cy="703263"/>
            <a:chOff x="3384" y="3040"/>
            <a:chExt cx="817" cy="443"/>
          </a:xfrm>
        </p:grpSpPr>
        <p:grpSp>
          <p:nvGrpSpPr>
            <p:cNvPr id="63508" name="Group 76"/>
            <p:cNvGrpSpPr>
              <a:grpSpLocks/>
            </p:cNvGrpSpPr>
            <p:nvPr/>
          </p:nvGrpSpPr>
          <p:grpSpPr bwMode="auto">
            <a:xfrm>
              <a:off x="3384" y="3040"/>
              <a:ext cx="817" cy="443"/>
              <a:chOff x="3384" y="3040"/>
              <a:chExt cx="817" cy="443"/>
            </a:xfrm>
          </p:grpSpPr>
          <p:grpSp>
            <p:nvGrpSpPr>
              <p:cNvPr id="63511" name="Group 77"/>
              <p:cNvGrpSpPr>
                <a:grpSpLocks/>
              </p:cNvGrpSpPr>
              <p:nvPr/>
            </p:nvGrpSpPr>
            <p:grpSpPr bwMode="auto">
              <a:xfrm>
                <a:off x="3384" y="3040"/>
                <a:ext cx="817" cy="443"/>
                <a:chOff x="3384" y="3040"/>
                <a:chExt cx="817" cy="443"/>
              </a:xfrm>
            </p:grpSpPr>
            <p:sp>
              <p:nvSpPr>
                <p:cNvPr id="63514" name="Rectangle 78"/>
                <p:cNvSpPr>
                  <a:spLocks noChangeArrowheads="1"/>
                </p:cNvSpPr>
                <p:nvPr/>
              </p:nvSpPr>
              <p:spPr bwMode="auto">
                <a:xfrm>
                  <a:off x="3384" y="3171"/>
                  <a:ext cx="585" cy="285"/>
                </a:xfrm>
                <a:prstGeom prst="rect">
                  <a:avLst/>
                </a:prstGeom>
                <a:solidFill>
                  <a:schemeClr val="bg1"/>
                </a:solidFill>
                <a:ln w="31750">
                  <a:solidFill>
                    <a:srgbClr val="FFD34A"/>
                  </a:solidFill>
                  <a:miter lim="800000"/>
                  <a:headEnd/>
                  <a:tailEnd/>
                </a:ln>
              </p:spPr>
              <p:txBody>
                <a:bodyPr/>
                <a:lstStyle/>
                <a:p>
                  <a:endParaRPr lang="en-US"/>
                </a:p>
              </p:txBody>
            </p:sp>
            <p:sp>
              <p:nvSpPr>
                <p:cNvPr id="100431" name="Rectangle 79"/>
                <p:cNvSpPr>
                  <a:spLocks noChangeArrowheads="1"/>
                </p:cNvSpPr>
                <p:nvPr/>
              </p:nvSpPr>
              <p:spPr bwMode="auto">
                <a:xfrm>
                  <a:off x="3653" y="3065"/>
                  <a:ext cx="1"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63516" name="Rectangle 80"/>
                <p:cNvSpPr>
                  <a:spLocks noChangeArrowheads="1"/>
                </p:cNvSpPr>
                <p:nvPr/>
              </p:nvSpPr>
              <p:spPr bwMode="auto">
                <a:xfrm>
                  <a:off x="3384" y="3171"/>
                  <a:ext cx="817" cy="312"/>
                </a:xfrm>
                <a:prstGeom prst="rect">
                  <a:avLst/>
                </a:prstGeom>
                <a:solidFill>
                  <a:schemeClr val="bg1"/>
                </a:solidFill>
                <a:ln w="31750">
                  <a:solidFill>
                    <a:srgbClr val="1A0004"/>
                  </a:solidFill>
                  <a:miter lim="800000"/>
                  <a:headEnd/>
                  <a:tailEnd/>
                </a:ln>
              </p:spPr>
              <p:txBody>
                <a:bodyPr/>
                <a:lstStyle/>
                <a:p>
                  <a:endParaRPr lang="en-US"/>
                </a:p>
              </p:txBody>
            </p:sp>
            <p:sp>
              <p:nvSpPr>
                <p:cNvPr id="63517" name="AutoShape 81"/>
                <p:cNvSpPr>
                  <a:spLocks noChangeArrowheads="1"/>
                </p:cNvSpPr>
                <p:nvPr/>
              </p:nvSpPr>
              <p:spPr bwMode="auto">
                <a:xfrm>
                  <a:off x="3384" y="3040"/>
                  <a:ext cx="481" cy="405"/>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63518" name="Rectangle 82"/>
                <p:cNvSpPr>
                  <a:spLocks noChangeArrowheads="1"/>
                </p:cNvSpPr>
                <p:nvPr/>
              </p:nvSpPr>
              <p:spPr bwMode="auto">
                <a:xfrm>
                  <a:off x="3395" y="3185"/>
                  <a:ext cx="585" cy="273"/>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00435" name="Rectangle 83"/>
                <p:cNvSpPr>
                  <a:spLocks noChangeArrowheads="1"/>
                </p:cNvSpPr>
                <p:nvPr/>
              </p:nvSpPr>
              <p:spPr bwMode="auto">
                <a:xfrm>
                  <a:off x="3474" y="3062"/>
                  <a:ext cx="319"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b="1">
                      <a:latin typeface="Helvetica" charset="0"/>
                      <a:ea typeface="宋体" charset="0"/>
                      <a:cs typeface="宋体" charset="0"/>
                    </a:rPr>
                    <a:t>无王</a:t>
                  </a:r>
                  <a:endParaRPr lang="zh-CN" altLang="en-US" b="1">
                    <a:effectLst>
                      <a:outerShdw blurRad="38100" dist="38100" dir="2700000" algn="tl">
                        <a:srgbClr val="DDDDDD"/>
                      </a:outerShdw>
                    </a:effectLst>
                    <a:latin typeface="Helvetica" charset="0"/>
                    <a:ea typeface="宋体" charset="0"/>
                    <a:cs typeface="宋体" charset="0"/>
                  </a:endParaRPr>
                </a:p>
              </p:txBody>
            </p:sp>
            <p:sp>
              <p:nvSpPr>
                <p:cNvPr id="63520" name="Line 84"/>
                <p:cNvSpPr>
                  <a:spLocks noChangeShapeType="1"/>
                </p:cNvSpPr>
                <p:nvPr/>
              </p:nvSpPr>
              <p:spPr bwMode="auto">
                <a:xfrm>
                  <a:off x="3861" y="3166"/>
                  <a:ext cx="256"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3512" name="Line 85"/>
              <p:cNvSpPr>
                <a:spLocks noChangeShapeType="1"/>
              </p:cNvSpPr>
              <p:nvPr/>
            </p:nvSpPr>
            <p:spPr bwMode="auto">
              <a:xfrm>
                <a:off x="3481" y="3312"/>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3" name="Line 86"/>
              <p:cNvSpPr>
                <a:spLocks noChangeShapeType="1"/>
              </p:cNvSpPr>
              <p:nvPr/>
            </p:nvSpPr>
            <p:spPr bwMode="auto">
              <a:xfrm>
                <a:off x="3474" y="3448"/>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0439" name="Rectangle 87"/>
            <p:cNvSpPr>
              <a:spLocks noChangeArrowheads="1"/>
            </p:cNvSpPr>
            <p:nvPr/>
          </p:nvSpPr>
          <p:spPr bwMode="auto">
            <a:xfrm>
              <a:off x="3521" y="3177"/>
              <a:ext cx="544" cy="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endParaRPr lang="en-US" altLang="zh-CN" b="1">
                <a:latin typeface="Century Gothic" charset="0"/>
                <a:ea typeface="Gulim" charset="0"/>
                <a:cs typeface="Gulim" charset="0"/>
              </a:endParaRPr>
            </a:p>
          </p:txBody>
        </p:sp>
        <p:sp>
          <p:nvSpPr>
            <p:cNvPr id="100440" name="Rectangle 88"/>
            <p:cNvSpPr>
              <a:spLocks noChangeArrowheads="1"/>
            </p:cNvSpPr>
            <p:nvPr/>
          </p:nvSpPr>
          <p:spPr bwMode="auto">
            <a:xfrm>
              <a:off x="3566" y="3334"/>
              <a:ext cx="344" cy="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endParaRPr lang="zh-CN" altLang="en-US" b="1">
                <a:latin typeface="宋体" charset="0"/>
                <a:ea typeface="宋体" charset="0"/>
                <a:cs typeface="宋体" charset="0"/>
              </a:endParaRPr>
            </a:p>
          </p:txBody>
        </p:sp>
      </p:grpSp>
      <p:sp>
        <p:nvSpPr>
          <p:cNvPr id="100442" name="Text Box 90"/>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56"/>
          <p:cNvGrpSpPr>
            <a:grpSpLocks/>
          </p:cNvGrpSpPr>
          <p:nvPr/>
        </p:nvGrpSpPr>
        <p:grpSpPr bwMode="auto">
          <a:xfrm>
            <a:off x="5157788" y="6969125"/>
            <a:ext cx="1654175" cy="1800225"/>
            <a:chOff x="3204" y="4390"/>
            <a:chExt cx="1042" cy="1134"/>
          </a:xfrm>
        </p:grpSpPr>
        <p:pic>
          <p:nvPicPr>
            <p:cNvPr id="65625" name="Picture 154" descr="TBB Map Fix slid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9" y="4390"/>
              <a:ext cx="907"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5" name="Text Box 155"/>
            <p:cNvSpPr txBox="1">
              <a:spLocks noChangeArrowheads="1"/>
            </p:cNvSpPr>
            <p:nvPr/>
          </p:nvSpPr>
          <p:spPr bwMode="auto">
            <a:xfrm>
              <a:off x="3204" y="4753"/>
              <a:ext cx="362" cy="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zh-CN" altLang="en-US" sz="1000" b="1">
                  <a:latin typeface="宋体" charset="0"/>
                  <a:ea typeface="宋体" charset="0"/>
                  <a:cs typeface="宋体" charset="0"/>
                </a:rPr>
                <a:t>以色列    王国</a:t>
              </a:r>
            </a:p>
          </p:txBody>
        </p:sp>
      </p:grpSp>
      <p:sp>
        <p:nvSpPr>
          <p:cNvPr id="102402" name="Rectangle 2"/>
          <p:cNvSpPr>
            <a:spLocks noChangeArrowheads="1"/>
          </p:cNvSpPr>
          <p:nvPr/>
        </p:nvSpPr>
        <p:spPr bwMode="auto">
          <a:xfrm>
            <a:off x="533400" y="3962400"/>
            <a:ext cx="4572000" cy="519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ea typeface="宋体" charset="0"/>
                <a:cs typeface="宋体" charset="0"/>
              </a:rPr>
              <a:t>                </a:t>
            </a:r>
          </a:p>
          <a:p>
            <a:pPr indent="304800">
              <a:defRPr/>
            </a:pPr>
            <a:endParaRPr lang="zh-CN" altLang="en-US" sz="1400">
              <a:ea typeface="宋体" charset="0"/>
              <a:cs typeface="宋体" charset="0"/>
            </a:endParaRPr>
          </a:p>
          <a:p>
            <a:pPr indent="304800">
              <a:defRPr/>
            </a:pPr>
            <a:endParaRPr lang="zh-CN" altLang="en-US" sz="1400">
              <a:ea typeface="宋体" charset="0"/>
              <a:cs typeface="宋体" charset="0"/>
            </a:endParaRPr>
          </a:p>
          <a:p>
            <a:pPr indent="304800">
              <a:defRPr/>
            </a:pPr>
            <a:r>
              <a:rPr lang="zh-CN" altLang="en-US" sz="1400" b="1">
                <a:ea typeface="黑体" charset="0"/>
                <a:cs typeface="黑体" charset="0"/>
              </a:rPr>
              <a:t>  “王朝”</a:t>
            </a:r>
            <a:r>
              <a:rPr lang="zh-CN" altLang="en-US" sz="1400">
                <a:ea typeface="宋体" charset="0"/>
                <a:cs typeface="宋体" charset="0"/>
              </a:rPr>
              <a:t>时期从</a:t>
            </a:r>
            <a:r>
              <a:rPr lang="zh-CN" altLang="en-US" sz="1400" b="1">
                <a:ea typeface="黑体" charset="0"/>
                <a:cs typeface="黑体" charset="0"/>
              </a:rPr>
              <a:t>撒母耳</a:t>
            </a:r>
            <a:r>
              <a:rPr lang="zh-CN" altLang="en-US" sz="1400">
                <a:ea typeface="宋体" charset="0"/>
                <a:cs typeface="宋体" charset="0"/>
              </a:rPr>
              <a:t>膏</a:t>
            </a:r>
            <a:r>
              <a:rPr lang="zh-CN" altLang="en-US" sz="1400" b="1">
                <a:ea typeface="黑体" charset="0"/>
                <a:cs typeface="黑体" charset="0"/>
              </a:rPr>
              <a:t>扫罗</a:t>
            </a:r>
            <a:r>
              <a:rPr lang="zh-CN" altLang="en-US" sz="1400">
                <a:ea typeface="宋体" charset="0"/>
                <a:cs typeface="宋体" charset="0"/>
              </a:rPr>
              <a:t>开始，这时大约是</a:t>
            </a:r>
            <a:r>
              <a:rPr lang="zh-CN" altLang="en-US" sz="1400" b="1">
                <a:ea typeface="黑体" charset="0"/>
                <a:cs typeface="黑体" charset="0"/>
              </a:rPr>
              <a:t>主前1000年</a:t>
            </a:r>
            <a:r>
              <a:rPr lang="zh-CN" altLang="en-US" sz="1400">
                <a:ea typeface="宋体" charset="0"/>
                <a:cs typeface="宋体" charset="0"/>
              </a:rPr>
              <a:t>。</a:t>
            </a:r>
            <a:r>
              <a:rPr lang="zh-CN" altLang="en-US" sz="1400" b="1">
                <a:ea typeface="黑体" charset="0"/>
                <a:cs typeface="黑体" charset="0"/>
              </a:rPr>
              <a:t>扫罗</a:t>
            </a:r>
            <a:r>
              <a:rPr lang="zh-CN" altLang="en-US" sz="1400">
                <a:ea typeface="宋体" charset="0"/>
                <a:cs typeface="宋体" charset="0"/>
              </a:rPr>
              <a:t>是</a:t>
            </a:r>
            <a:r>
              <a:rPr lang="zh-CN" altLang="en-US" sz="1400" b="1" i="1">
                <a:ea typeface="宋体" charset="0"/>
                <a:cs typeface="宋体" charset="0"/>
              </a:rPr>
              <a:t>统一</a:t>
            </a:r>
            <a:r>
              <a:rPr lang="zh-CN" altLang="en-US" sz="1400">
                <a:ea typeface="宋体" charset="0"/>
                <a:cs typeface="宋体" charset="0"/>
              </a:rPr>
              <a:t>的以色列王国三位国王（</a:t>
            </a:r>
            <a:r>
              <a:rPr lang="zh-CN" altLang="en-US" sz="1400" b="1">
                <a:ea typeface="黑体" charset="0"/>
                <a:cs typeface="黑体" charset="0"/>
              </a:rPr>
              <a:t>扫罗</a:t>
            </a:r>
            <a:r>
              <a:rPr lang="zh-CN" altLang="en-US" sz="1400" b="1">
                <a:ea typeface="宋体" charset="0"/>
                <a:cs typeface="宋体" charset="0"/>
              </a:rPr>
              <a:t>、</a:t>
            </a:r>
            <a:r>
              <a:rPr lang="zh-CN" altLang="en-US" sz="1400" b="1">
                <a:ea typeface="黑体" charset="0"/>
                <a:cs typeface="黑体" charset="0"/>
              </a:rPr>
              <a:t>大卫</a:t>
            </a:r>
            <a:r>
              <a:rPr lang="zh-CN" altLang="en-US" sz="1400">
                <a:ea typeface="宋体" charset="0"/>
                <a:cs typeface="宋体" charset="0"/>
              </a:rPr>
              <a:t>和</a:t>
            </a:r>
            <a:r>
              <a:rPr lang="zh-CN" altLang="en-US" sz="1400" b="1">
                <a:ea typeface="黑体" charset="0"/>
                <a:cs typeface="黑体" charset="0"/>
              </a:rPr>
              <a:t>所罗门</a:t>
            </a:r>
            <a:r>
              <a:rPr lang="zh-CN" altLang="en-US" sz="1400" b="1">
                <a:ea typeface="宋体" charset="0"/>
                <a:cs typeface="宋体" charset="0"/>
              </a:rPr>
              <a:t>）</a:t>
            </a:r>
            <a:r>
              <a:rPr lang="zh-CN" altLang="en-US" sz="1400">
                <a:ea typeface="宋体" charset="0"/>
                <a:cs typeface="宋体" charset="0"/>
              </a:rPr>
              <a:t>中的第一位。用下面的方法帮助你记忆这三位国王及其顺序：</a:t>
            </a:r>
            <a:endParaRPr lang="zh-CN" altLang="en-US" sz="1400" b="1">
              <a:ea typeface="宋体" charset="0"/>
              <a:cs typeface="宋体" charset="0"/>
            </a:endParaRPr>
          </a:p>
          <a:p>
            <a:pPr indent="304800">
              <a:defRPr/>
            </a:pPr>
            <a:r>
              <a:rPr lang="zh-CN" altLang="en-US" sz="1400" b="1">
                <a:ea typeface="宋体" charset="0"/>
                <a:cs typeface="宋体" charset="0"/>
              </a:rPr>
              <a:t>	</a:t>
            </a:r>
            <a:r>
              <a:rPr lang="zh-CN" altLang="en-US" sz="1400">
                <a:latin typeface="黑体" charset="0"/>
                <a:ea typeface="黑体" charset="0"/>
                <a:cs typeface="黑体" charset="0"/>
              </a:rPr>
              <a:t>				                   </a:t>
            </a:r>
            <a:r>
              <a:rPr lang="zh-CN" altLang="en-US" sz="1400" b="1" u="sng">
                <a:latin typeface="黑体" charset="0"/>
                <a:ea typeface="黑体" charset="0"/>
                <a:cs typeface="黑体" charset="0"/>
              </a:rPr>
              <a:t>扫</a:t>
            </a:r>
            <a:r>
              <a:rPr lang="zh-CN" altLang="en-US" sz="1400" b="1">
                <a:latin typeface="黑体" charset="0"/>
                <a:ea typeface="黑体" charset="0"/>
                <a:cs typeface="黑体" charset="0"/>
              </a:rPr>
              <a:t>    罗</a:t>
            </a:r>
          </a:p>
          <a:p>
            <a:pPr indent="304800">
              <a:defRPr/>
            </a:pPr>
            <a:r>
              <a:rPr lang="zh-CN" altLang="en-US" sz="1400" b="1">
                <a:latin typeface="黑体" charset="0"/>
                <a:ea typeface="黑体" charset="0"/>
                <a:cs typeface="黑体" charset="0"/>
              </a:rPr>
              <a:t>	   扫 ─卫─ 罗：  大    </a:t>
            </a:r>
            <a:r>
              <a:rPr lang="zh-CN" altLang="en-US" sz="1400" b="1" u="sng">
                <a:latin typeface="黑体" charset="0"/>
                <a:ea typeface="黑体" charset="0"/>
                <a:cs typeface="黑体" charset="0"/>
              </a:rPr>
              <a:t>卫</a:t>
            </a:r>
          </a:p>
          <a:p>
            <a:pPr indent="304800">
              <a:defRPr/>
            </a:pPr>
            <a:r>
              <a:rPr lang="zh-CN" altLang="en-US" sz="1400" b="1">
                <a:latin typeface="黑体" charset="0"/>
                <a:ea typeface="黑体" charset="0"/>
                <a:cs typeface="黑体" charset="0"/>
              </a:rPr>
              <a:t>		         所 </a:t>
            </a:r>
            <a:r>
              <a:rPr lang="zh-CN" altLang="en-US" sz="1400" b="1" u="sng">
                <a:latin typeface="黑体" charset="0"/>
                <a:ea typeface="黑体" charset="0"/>
                <a:cs typeface="黑体" charset="0"/>
              </a:rPr>
              <a:t>罗</a:t>
            </a:r>
            <a:r>
              <a:rPr lang="zh-CN" altLang="en-US" sz="1400" b="1">
                <a:latin typeface="黑体" charset="0"/>
                <a:ea typeface="黑体" charset="0"/>
                <a:cs typeface="黑体" charset="0"/>
              </a:rPr>
              <a:t> 门</a:t>
            </a:r>
          </a:p>
          <a:p>
            <a:pPr indent="304800">
              <a:defRPr/>
            </a:pPr>
            <a:endParaRPr lang="zh-CN" altLang="en-US" sz="1400" b="1">
              <a:latin typeface="黑体" charset="0"/>
              <a:ea typeface="黑体" charset="0"/>
              <a:cs typeface="黑体" charset="0"/>
            </a:endParaRPr>
          </a:p>
          <a:p>
            <a:pPr indent="304800">
              <a:defRPr/>
            </a:pPr>
            <a:r>
              <a:rPr lang="zh-CN" altLang="en-US" sz="1400" b="1">
                <a:ea typeface="黑体" charset="0"/>
                <a:cs typeface="黑体" charset="0"/>
              </a:rPr>
              <a:t> 扫罗</a:t>
            </a:r>
            <a:r>
              <a:rPr lang="zh-CN" altLang="en-US" sz="1400">
                <a:ea typeface="宋体" charset="0"/>
                <a:cs typeface="宋体" charset="0"/>
              </a:rPr>
              <a:t>坐上了王位之后变成一个很折磨人的国王，最后神因为他在做国家领袖时表现的许多品格上的失败与弱点，将他从王位上废除。之后，老先知</a:t>
            </a:r>
            <a:r>
              <a:rPr lang="zh-CN" altLang="en-US" sz="1400" b="1">
                <a:ea typeface="黑体" charset="0"/>
                <a:cs typeface="黑体" charset="0"/>
              </a:rPr>
              <a:t>撒母耳</a:t>
            </a:r>
            <a:r>
              <a:rPr lang="zh-CN" altLang="en-US" sz="1400">
                <a:ea typeface="宋体" charset="0"/>
                <a:cs typeface="宋体" charset="0"/>
              </a:rPr>
              <a:t>再一次被呼召来为以色列王国膏另一位王。 </a:t>
            </a:r>
            <a:r>
              <a:rPr lang="zh-CN" altLang="en-US" sz="1400" b="1">
                <a:ea typeface="黑体" charset="0"/>
                <a:cs typeface="黑体" charset="0"/>
              </a:rPr>
              <a:t>撒母耳</a:t>
            </a:r>
            <a:r>
              <a:rPr lang="zh-CN" altLang="en-US" sz="1400">
                <a:ea typeface="宋体" charset="0"/>
                <a:cs typeface="宋体" charset="0"/>
              </a:rPr>
              <a:t>找遍以色列，在靠近伯利恒的</a:t>
            </a:r>
            <a:r>
              <a:rPr lang="zh-CN" altLang="en-US" sz="1400" b="1">
                <a:ea typeface="黑体" charset="0"/>
                <a:cs typeface="黑体" charset="0"/>
              </a:rPr>
              <a:t>耶西</a:t>
            </a:r>
            <a:r>
              <a:rPr lang="zh-CN" altLang="en-US" sz="1400">
                <a:ea typeface="宋体" charset="0"/>
                <a:cs typeface="宋体" charset="0"/>
              </a:rPr>
              <a:t>家中，</a:t>
            </a:r>
            <a:r>
              <a:rPr lang="zh-CN" altLang="en-US" sz="1400" b="1">
                <a:ea typeface="黑体" charset="0"/>
                <a:cs typeface="黑体" charset="0"/>
              </a:rPr>
              <a:t>耶西</a:t>
            </a:r>
            <a:r>
              <a:rPr lang="zh-CN" altLang="en-US" sz="1400">
                <a:ea typeface="宋体" charset="0"/>
                <a:cs typeface="宋体" charset="0"/>
              </a:rPr>
              <a:t>年幼的儿子----牧羊的</a:t>
            </a:r>
            <a:r>
              <a:rPr lang="zh-CN" altLang="en-US" sz="1400" b="1">
                <a:ea typeface="黑体" charset="0"/>
                <a:cs typeface="黑体" charset="0"/>
              </a:rPr>
              <a:t>大卫</a:t>
            </a:r>
            <a:r>
              <a:rPr lang="zh-CN" altLang="en-US" sz="1400">
                <a:ea typeface="宋体" charset="0"/>
                <a:cs typeface="宋体" charset="0"/>
              </a:rPr>
              <a:t>，被膏为以色列的第二个国王。</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在所定的日子，</a:t>
            </a:r>
            <a:r>
              <a:rPr lang="zh-CN" altLang="en-US" sz="1400" b="1">
                <a:ea typeface="黑体" charset="0"/>
                <a:cs typeface="黑体" charset="0"/>
              </a:rPr>
              <a:t>大卫</a:t>
            </a:r>
            <a:r>
              <a:rPr lang="zh-CN" altLang="en-US" sz="1400">
                <a:latin typeface="宋体" charset="0"/>
                <a:ea typeface="宋体" charset="0"/>
                <a:cs typeface="宋体" charset="0"/>
              </a:rPr>
              <a:t>----</a:t>
            </a:r>
            <a:r>
              <a:rPr lang="zh-CN" altLang="en-US" sz="1400">
                <a:latin typeface="Arial"/>
                <a:ea typeface="宋体" charset="0"/>
                <a:cs typeface="宋体" charset="0"/>
              </a:rPr>
              <a:t>“</a:t>
            </a:r>
            <a:r>
              <a:rPr lang="zh-CN" altLang="en-US" sz="1400">
                <a:ea typeface="宋体" charset="0"/>
                <a:cs typeface="宋体" charset="0"/>
              </a:rPr>
              <a:t>合神心意的人”，接任了</a:t>
            </a:r>
            <a:r>
              <a:rPr lang="zh-CN" altLang="en-US" sz="1400" b="1">
                <a:ea typeface="黑体" charset="0"/>
                <a:cs typeface="黑体" charset="0"/>
              </a:rPr>
              <a:t>扫罗</a:t>
            </a:r>
            <a:r>
              <a:rPr lang="zh-CN" altLang="en-US" sz="1400">
                <a:ea typeface="宋体" charset="0"/>
                <a:cs typeface="宋体" charset="0"/>
              </a:rPr>
              <a:t>的王位。神与大卫定立无条件的应许</a:t>
            </a:r>
            <a:r>
              <a:rPr lang="zh-CN" altLang="en-US" sz="1400">
                <a:latin typeface="宋体" charset="0"/>
                <a:ea typeface="宋体" charset="0"/>
                <a:cs typeface="宋体" charset="0"/>
              </a:rPr>
              <a:t>----</a:t>
            </a:r>
            <a:r>
              <a:rPr lang="zh-CN" altLang="en-US" sz="1400" b="1">
                <a:ea typeface="黑体" charset="0"/>
                <a:cs typeface="黑体" charset="0"/>
              </a:rPr>
              <a:t>大卫之约</a:t>
            </a:r>
            <a:r>
              <a:rPr lang="zh-CN" altLang="en-US" sz="1400">
                <a:ea typeface="宋体" charset="0"/>
                <a:cs typeface="宋体" charset="0"/>
              </a:rPr>
              <a:t>，应许大卫的后裔必定永远坐在以色列的王位上。在神与他的百姓所定的永恒之约当中，清晰地预先描绘出即将要来的弥赛亚的形像。</a:t>
            </a:r>
          </a:p>
        </p:txBody>
      </p:sp>
      <p:sp>
        <p:nvSpPr>
          <p:cNvPr id="102403"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02404"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02405"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02406"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32</a:t>
            </a:r>
          </a:p>
        </p:txBody>
      </p:sp>
      <p:sp>
        <p:nvSpPr>
          <p:cNvPr id="102407" name="Rectangle 7"/>
          <p:cNvSpPr>
            <a:spLocks noGrp="1" noChangeArrowheads="1"/>
          </p:cNvSpPr>
          <p:nvPr>
            <p:ph type="body" sz="half" idx="2"/>
          </p:nvPr>
        </p:nvSpPr>
        <p:spPr>
          <a:xfrm>
            <a:off x="5300663" y="428625"/>
            <a:ext cx="1296987" cy="8267700"/>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smtClean="0">
              <a:ea typeface="宋体" charset="0"/>
              <a:cs typeface="宋体" charset="0"/>
            </a:endParaRPr>
          </a:p>
          <a:p>
            <a:pPr algn="r" eaLnBrk="1" hangingPunct="1">
              <a:buFontTx/>
              <a:buNone/>
              <a:defRPr/>
            </a:pPr>
            <a:endParaRPr lang="zh-CN" altLang="en-US" sz="1600" b="1" i="1" smtClean="0">
              <a:ea typeface="宋体" charset="0"/>
              <a:cs typeface="宋体" charset="0"/>
            </a:endParaRPr>
          </a:p>
        </p:txBody>
      </p:sp>
      <p:sp>
        <p:nvSpPr>
          <p:cNvPr id="102408"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02409"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02418" name="Rectangle 18"/>
          <p:cNvSpPr>
            <a:spLocks noChangeArrowheads="1"/>
          </p:cNvSpPr>
          <p:nvPr/>
        </p:nvSpPr>
        <p:spPr bwMode="auto">
          <a:xfrm>
            <a:off x="0" y="39004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102420" name="Rectangle 20"/>
          <p:cNvSpPr>
            <a:spLocks noChangeArrowheads="1"/>
          </p:cNvSpPr>
          <p:nvPr/>
        </p:nvSpPr>
        <p:spPr bwMode="auto">
          <a:xfrm>
            <a:off x="5373688" y="8816975"/>
            <a:ext cx="1223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b="1" i="1">
                <a:ea typeface="宋体" charset="0"/>
                <a:cs typeface="宋体" charset="0"/>
              </a:rPr>
              <a:t>大卫和所罗门时代的以色列</a:t>
            </a:r>
          </a:p>
        </p:txBody>
      </p:sp>
      <p:sp>
        <p:nvSpPr>
          <p:cNvPr id="102428" name="Rectangle 28"/>
          <p:cNvSpPr>
            <a:spLocks noChangeArrowheads="1"/>
          </p:cNvSpPr>
          <p:nvPr/>
        </p:nvSpPr>
        <p:spPr bwMode="auto">
          <a:xfrm>
            <a:off x="5229225" y="2222500"/>
            <a:ext cx="1412875"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zh-CN" sz="1400" b="1" i="1" u="sng">
                <a:ea typeface="宋体" charset="0"/>
                <a:cs typeface="宋体" charset="0"/>
              </a:rPr>
              <a:t>10</a:t>
            </a:r>
            <a:r>
              <a:rPr lang="zh-CN" altLang="en-US" sz="1400" b="1" i="1" u="sng">
                <a:ea typeface="宋体" charset="0"/>
                <a:cs typeface="宋体" charset="0"/>
              </a:rPr>
              <a:t>个档案：</a:t>
            </a:r>
            <a:endParaRPr lang="en-US" altLang="zh-CN" sz="1400" b="1" i="1" u="sng">
              <a:ea typeface="宋体" charset="0"/>
              <a:cs typeface="宋体" charset="0"/>
            </a:endParaRPr>
          </a:p>
          <a:p>
            <a:pPr algn="ctr">
              <a:defRPr/>
            </a:pPr>
            <a:r>
              <a:rPr lang="zh-CN" altLang="en-US">
                <a:ea typeface="宋体" charset="0"/>
                <a:cs typeface="宋体" charset="0"/>
              </a:rPr>
              <a:t>创造</a:t>
            </a:r>
          </a:p>
          <a:p>
            <a:pPr algn="ctr">
              <a:defRPr/>
            </a:pPr>
            <a:r>
              <a:rPr lang="zh-CN" altLang="en-US">
                <a:ea typeface="宋体" charset="0"/>
                <a:cs typeface="宋体" charset="0"/>
              </a:rPr>
              <a:t>亚伯拉罕</a:t>
            </a:r>
          </a:p>
          <a:p>
            <a:pPr algn="ctr">
              <a:defRPr/>
            </a:pPr>
            <a:r>
              <a:rPr lang="zh-CN" altLang="en-US">
                <a:ea typeface="宋体" charset="0"/>
                <a:cs typeface="宋体" charset="0"/>
              </a:rPr>
              <a:t>约瑟</a:t>
            </a:r>
          </a:p>
          <a:p>
            <a:pPr algn="ctr">
              <a:defRPr/>
            </a:pPr>
            <a:r>
              <a:rPr lang="zh-CN" altLang="en-US">
                <a:ea typeface="宋体" charset="0"/>
                <a:cs typeface="宋体" charset="0"/>
              </a:rPr>
              <a:t>摩西</a:t>
            </a:r>
          </a:p>
          <a:p>
            <a:pPr algn="ctr">
              <a:defRPr/>
            </a:pPr>
            <a:r>
              <a:rPr lang="zh-CN" altLang="en-US">
                <a:ea typeface="宋体" charset="0"/>
                <a:cs typeface="宋体" charset="0"/>
              </a:rPr>
              <a:t>约书亚</a:t>
            </a:r>
          </a:p>
          <a:p>
            <a:pPr algn="ctr">
              <a:defRPr/>
            </a:pPr>
            <a:r>
              <a:rPr lang="zh-CN" altLang="en-US">
                <a:ea typeface="宋体" charset="0"/>
                <a:cs typeface="宋体" charset="0"/>
              </a:rPr>
              <a:t>无王</a:t>
            </a:r>
            <a:endParaRPr lang="zh-CN" altLang="en-US" sz="1400" b="1" i="1" u="sng">
              <a:ea typeface="宋体" charset="0"/>
              <a:cs typeface="宋体" charset="0"/>
            </a:endParaRPr>
          </a:p>
          <a:p>
            <a:pPr algn="ctr">
              <a:defRPr/>
            </a:pPr>
            <a:r>
              <a:rPr lang="zh-CN" altLang="en-US" sz="1400" b="1" i="1" u="sng">
                <a:ea typeface="宋体" charset="0"/>
                <a:cs typeface="宋体" charset="0"/>
              </a:rPr>
              <a:t>√王朝</a:t>
            </a:r>
          </a:p>
          <a:p>
            <a:pPr algn="ctr">
              <a:defRPr/>
            </a:pPr>
            <a:r>
              <a:rPr lang="zh-CN" altLang="en-US">
                <a:ea typeface="宋体" charset="0"/>
                <a:cs typeface="宋体" charset="0"/>
              </a:rPr>
              <a:t>被掳</a:t>
            </a:r>
          </a:p>
          <a:p>
            <a:pPr algn="ctr">
              <a:defRPr/>
            </a:pPr>
            <a:r>
              <a:rPr lang="zh-CN" altLang="en-US">
                <a:ea typeface="宋体" charset="0"/>
                <a:cs typeface="宋体" charset="0"/>
              </a:rPr>
              <a:t>静默</a:t>
            </a:r>
          </a:p>
          <a:p>
            <a:pPr algn="ctr">
              <a:defRPr/>
            </a:pPr>
            <a:r>
              <a:rPr lang="zh-CN" altLang="en-US">
                <a:ea typeface="宋体" charset="0"/>
                <a:cs typeface="宋体" charset="0"/>
              </a:rPr>
              <a:t>主耶稣</a:t>
            </a:r>
            <a:endParaRPr lang="en-US" altLang="zh-CN">
              <a:ea typeface="宋体" charset="0"/>
              <a:cs typeface="宋体" charset="0"/>
            </a:endParaRPr>
          </a:p>
        </p:txBody>
      </p:sp>
      <p:sp>
        <p:nvSpPr>
          <p:cNvPr id="102451" name="Rectangle 51"/>
          <p:cNvSpPr>
            <a:spLocks noChangeArrowheads="1"/>
          </p:cNvSpPr>
          <p:nvPr/>
        </p:nvSpPr>
        <p:spPr bwMode="auto">
          <a:xfrm>
            <a:off x="457200" y="415925"/>
            <a:ext cx="46482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tabLst>
                <a:tab pos="228600" algn="l"/>
              </a:tabLst>
              <a:defRPr/>
            </a:pPr>
            <a:endParaRPr lang="zh-CN" altLang="en-US" sz="1400">
              <a:ea typeface="宋体" charset="0"/>
              <a:cs typeface="宋体" charset="0"/>
            </a:endParaRPr>
          </a:p>
          <a:p>
            <a:pPr>
              <a:tabLst>
                <a:tab pos="228600" algn="l"/>
              </a:tabLst>
              <a:defRPr/>
            </a:pPr>
            <a:r>
              <a:rPr lang="zh-CN" altLang="en-US" sz="1400">
                <a:ea typeface="宋体" charset="0"/>
                <a:cs typeface="宋体" charset="0"/>
              </a:rPr>
              <a:t>       </a:t>
            </a:r>
            <a:r>
              <a:rPr lang="zh-CN" altLang="en-US" sz="1400" b="1">
                <a:ea typeface="黑体" charset="0"/>
                <a:cs typeface="黑体" charset="0"/>
              </a:rPr>
              <a:t>“无王”</a:t>
            </a:r>
            <a:r>
              <a:rPr lang="zh-CN" altLang="en-US" sz="1400">
                <a:ea typeface="宋体" charset="0"/>
                <a:cs typeface="宋体" charset="0"/>
              </a:rPr>
              <a:t>时期大约历时</a:t>
            </a:r>
            <a:r>
              <a:rPr lang="zh-CN" altLang="en-US" sz="1400" b="1">
                <a:latin typeface="黑体" charset="0"/>
                <a:ea typeface="黑体" charset="0"/>
                <a:cs typeface="黑体" charset="0"/>
              </a:rPr>
              <a:t>350年</a:t>
            </a:r>
            <a:r>
              <a:rPr lang="zh-CN" altLang="en-US" sz="1400">
                <a:ea typeface="宋体" charset="0"/>
                <a:cs typeface="宋体" charset="0"/>
              </a:rPr>
              <a:t>，</a:t>
            </a:r>
            <a:r>
              <a:rPr lang="zh-CN" altLang="en-US" sz="1400" b="1">
                <a:ea typeface="黑体" charset="0"/>
                <a:cs typeface="黑体" charset="0"/>
              </a:rPr>
              <a:t>撒母耳</a:t>
            </a:r>
            <a:r>
              <a:rPr lang="zh-CN" altLang="en-US" sz="1400">
                <a:ea typeface="宋体" charset="0"/>
                <a:cs typeface="宋体" charset="0"/>
              </a:rPr>
              <a:t>在后期帮助以色列进入</a:t>
            </a:r>
            <a:r>
              <a:rPr lang="zh-CN" altLang="en-US" sz="1400" b="1">
                <a:ea typeface="黑体" charset="0"/>
                <a:cs typeface="黑体" charset="0"/>
              </a:rPr>
              <a:t>第二个时期</a:t>
            </a:r>
            <a:r>
              <a:rPr lang="zh-CN" altLang="en-US" sz="1400">
                <a:ea typeface="宋体" charset="0"/>
                <a:cs typeface="宋体" charset="0"/>
              </a:rPr>
              <a:t>扮演了极其重要的角色，这个时期与</a:t>
            </a:r>
            <a:r>
              <a:rPr lang="zh-CN" altLang="en-US" sz="1400" b="1">
                <a:ea typeface="黑体" charset="0"/>
                <a:cs typeface="黑体" charset="0"/>
              </a:rPr>
              <a:t>“无王”</a:t>
            </a:r>
            <a:r>
              <a:rPr lang="zh-CN" altLang="en-US" sz="1400">
                <a:ea typeface="宋体" charset="0"/>
                <a:cs typeface="宋体" charset="0"/>
              </a:rPr>
              <a:t>时期有着相当大的区别，我们称它为……</a:t>
            </a:r>
          </a:p>
        </p:txBody>
      </p:sp>
      <p:sp>
        <p:nvSpPr>
          <p:cNvPr id="102453" name="Line 53"/>
          <p:cNvSpPr>
            <a:spLocks noChangeShapeType="1"/>
          </p:cNvSpPr>
          <p:nvPr/>
        </p:nvSpPr>
        <p:spPr bwMode="auto">
          <a:xfrm flipV="1">
            <a:off x="609600" y="1712913"/>
            <a:ext cx="43211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02454" name="Rectangle 54"/>
          <p:cNvSpPr>
            <a:spLocks noChangeArrowheads="1"/>
          </p:cNvSpPr>
          <p:nvPr/>
        </p:nvSpPr>
        <p:spPr bwMode="auto">
          <a:xfrm>
            <a:off x="381000" y="2209800"/>
            <a:ext cx="5181600"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sz="1400" b="1" i="1">
                <a:latin typeface="黑体" charset="0"/>
                <a:ea typeface="黑体" charset="0"/>
                <a:cs typeface="黑体" charset="0"/>
              </a:rPr>
              <a:t>历史书</a:t>
            </a:r>
            <a:r>
              <a:rPr lang="zh-CN" altLang="en-US" sz="1400" b="1">
                <a:latin typeface="黑体" charset="0"/>
                <a:ea typeface="黑体" charset="0"/>
                <a:cs typeface="黑体" charset="0"/>
              </a:rPr>
              <a:t>：                             </a:t>
            </a:r>
            <a:r>
              <a:rPr lang="zh-CN" altLang="en-US" sz="1400" b="1" i="1">
                <a:latin typeface="黑体" charset="0"/>
                <a:ea typeface="黑体" charset="0"/>
                <a:cs typeface="黑体" charset="0"/>
              </a:rPr>
              <a:t>时间</a:t>
            </a:r>
            <a:r>
              <a:rPr lang="zh-CN" altLang="en-US" sz="1400" b="1">
                <a:latin typeface="黑体" charset="0"/>
                <a:ea typeface="黑体" charset="0"/>
                <a:cs typeface="黑体" charset="0"/>
              </a:rPr>
              <a:t>：</a:t>
            </a:r>
          </a:p>
          <a:p>
            <a:pPr>
              <a:defRPr/>
            </a:pPr>
            <a:r>
              <a:rPr lang="zh-CN" altLang="en-US" sz="1400">
                <a:ea typeface="宋体" charset="0"/>
                <a:cs typeface="宋体" charset="0"/>
              </a:rPr>
              <a:t>《撒母耳记上、下》</a:t>
            </a:r>
            <a:r>
              <a:rPr lang="en-US" altLang="zh-CN" sz="1400">
                <a:ea typeface="宋体" charset="0"/>
                <a:cs typeface="宋体" charset="0"/>
              </a:rPr>
              <a:t>                                   </a:t>
            </a:r>
            <a:r>
              <a:rPr lang="zh-CN" altLang="en-US" sz="1400">
                <a:ea typeface="宋体" charset="0"/>
                <a:cs typeface="宋体" charset="0"/>
              </a:rPr>
              <a:t>大约主前</a:t>
            </a:r>
            <a:r>
              <a:rPr lang="en-US" altLang="zh-CN" sz="1400">
                <a:ea typeface="宋体" charset="0"/>
                <a:cs typeface="宋体" charset="0"/>
              </a:rPr>
              <a:t>1000</a:t>
            </a:r>
            <a:r>
              <a:rPr lang="zh-CN" altLang="en-US" sz="1400">
                <a:ea typeface="宋体" charset="0"/>
                <a:cs typeface="宋体" charset="0"/>
              </a:rPr>
              <a:t>年</a:t>
            </a:r>
            <a:r>
              <a:rPr lang="en-US" altLang="zh-CN" sz="1400">
                <a:ea typeface="宋体" charset="0"/>
                <a:cs typeface="宋体" charset="0"/>
              </a:rPr>
              <a:t>                                                        </a:t>
            </a:r>
          </a:p>
          <a:p>
            <a:pPr>
              <a:defRPr/>
            </a:pPr>
            <a:r>
              <a:rPr lang="zh-CN" altLang="en-US" sz="1400">
                <a:ea typeface="宋体" charset="0"/>
                <a:cs typeface="宋体" charset="0"/>
              </a:rPr>
              <a:t>《列王记上、下》                                      </a:t>
            </a:r>
            <a:r>
              <a:rPr lang="zh-CN" altLang="en-US" sz="1400" b="1" i="1">
                <a:latin typeface="黑体" charset="0"/>
                <a:ea typeface="黑体" charset="0"/>
                <a:cs typeface="黑体" charset="0"/>
              </a:rPr>
              <a:t>先知有：</a:t>
            </a:r>
            <a:endParaRPr lang="en-US" altLang="zh-CN" sz="1400" b="1" i="1">
              <a:latin typeface="黑体" charset="0"/>
              <a:ea typeface="黑体" charset="0"/>
              <a:cs typeface="黑体" charset="0"/>
            </a:endParaRPr>
          </a:p>
          <a:p>
            <a:pPr>
              <a:defRPr/>
            </a:pPr>
            <a:r>
              <a:rPr lang="zh-CN" altLang="en-US" sz="1400">
                <a:ea typeface="宋体" charset="0"/>
                <a:cs typeface="宋体" charset="0"/>
              </a:rPr>
              <a:t>《历代志上、下》                                      耶利米、以赛亚、</a:t>
            </a:r>
            <a:endParaRPr lang="en-US" altLang="zh-CN" sz="1400">
              <a:ea typeface="宋体" charset="0"/>
              <a:cs typeface="宋体" charset="0"/>
            </a:endParaRPr>
          </a:p>
          <a:p>
            <a:pPr>
              <a:defRPr/>
            </a:pPr>
            <a:r>
              <a:rPr lang="zh-CN" altLang="en-US" sz="1400" b="1" i="1">
                <a:latin typeface="黑体" charset="0"/>
                <a:ea typeface="黑体" charset="0"/>
                <a:cs typeface="黑体" charset="0"/>
              </a:rPr>
              <a:t>诗歌智慧书：</a:t>
            </a:r>
            <a:r>
              <a:rPr lang="zh-CN" altLang="en-US" sz="1400" b="1" i="1">
                <a:ea typeface="宋体" charset="0"/>
                <a:cs typeface="宋体" charset="0"/>
              </a:rPr>
              <a:t>                                    </a:t>
            </a:r>
            <a:r>
              <a:rPr lang="zh-CN" altLang="en-US" sz="1400">
                <a:ea typeface="宋体" charset="0"/>
                <a:cs typeface="宋体" charset="0"/>
              </a:rPr>
              <a:t>约拿、阿摩司、何西阿、</a:t>
            </a:r>
            <a:endParaRPr lang="en-US" altLang="zh-CN" sz="1400">
              <a:ea typeface="宋体" charset="0"/>
              <a:cs typeface="宋体" charset="0"/>
            </a:endParaRPr>
          </a:p>
          <a:p>
            <a:pPr>
              <a:defRPr/>
            </a:pPr>
            <a:r>
              <a:rPr lang="zh-CN" altLang="en-US" sz="1400">
                <a:ea typeface="宋体" charset="0"/>
                <a:cs typeface="宋体" charset="0"/>
              </a:rPr>
              <a:t>《诗篇》、《箴言》                                约珥、弥迦、那鸿、</a:t>
            </a:r>
            <a:endParaRPr lang="en-US" altLang="zh-CN" sz="1400">
              <a:ea typeface="宋体" charset="0"/>
              <a:cs typeface="宋体" charset="0"/>
            </a:endParaRPr>
          </a:p>
          <a:p>
            <a:pPr>
              <a:defRPr/>
            </a:pPr>
            <a:r>
              <a:rPr lang="zh-CN" altLang="en-US" sz="1400">
                <a:ea typeface="宋体" charset="0"/>
                <a:cs typeface="宋体" charset="0"/>
              </a:rPr>
              <a:t>《雅歌》                                                  哈巴谷、西番雅</a:t>
            </a:r>
            <a:endParaRPr lang="en-US" altLang="zh-CN" sz="1400">
              <a:ea typeface="宋体" charset="0"/>
              <a:cs typeface="宋体" charset="0"/>
            </a:endParaRPr>
          </a:p>
          <a:p>
            <a:pPr>
              <a:defRPr/>
            </a:pPr>
            <a:endParaRPr lang="en-US" altLang="zh-CN" sz="1400" b="1" i="1">
              <a:ea typeface="宋体" charset="0"/>
              <a:cs typeface="宋体" charset="0"/>
            </a:endParaRPr>
          </a:p>
          <a:p>
            <a:pPr>
              <a:defRPr/>
            </a:pPr>
            <a:r>
              <a:rPr lang="en-US" altLang="zh-CN" sz="1400">
                <a:ea typeface="宋体" charset="0"/>
                <a:cs typeface="宋体" charset="0"/>
              </a:rPr>
              <a:t>                                                                         </a:t>
            </a:r>
          </a:p>
        </p:txBody>
      </p:sp>
      <p:sp>
        <p:nvSpPr>
          <p:cNvPr id="102464" name="Rectangle 64"/>
          <p:cNvSpPr>
            <a:spLocks noChangeArrowheads="1"/>
          </p:cNvSpPr>
          <p:nvPr/>
        </p:nvSpPr>
        <p:spPr bwMode="auto">
          <a:xfrm>
            <a:off x="1447800" y="3962400"/>
            <a:ext cx="2520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tabLst>
                <a:tab pos="228600" algn="l"/>
              </a:tabLst>
              <a:defRPr/>
            </a:pPr>
            <a:r>
              <a:rPr lang="zh-CN" altLang="en-US" sz="1400" b="1" i="1">
                <a:latin typeface="黑体" charset="0"/>
                <a:ea typeface="黑体" charset="0"/>
                <a:cs typeface="黑体" charset="0"/>
              </a:rPr>
              <a:t>（</a:t>
            </a:r>
            <a:r>
              <a:rPr lang="zh-CN" altLang="en-US" sz="1400" b="1" i="1">
                <a:latin typeface="Arial"/>
                <a:ea typeface="黑体" charset="0"/>
                <a:cs typeface="黑体" charset="0"/>
              </a:rPr>
              <a:t>“</a:t>
            </a:r>
            <a:r>
              <a:rPr lang="zh-CN" altLang="en-US" sz="1400" b="1" i="1">
                <a:latin typeface="黑体" charset="0"/>
                <a:ea typeface="黑体" charset="0"/>
                <a:cs typeface="黑体" charset="0"/>
              </a:rPr>
              <a:t>3个时期</a:t>
            </a:r>
            <a:r>
              <a:rPr lang="zh-CN" altLang="en-US" sz="1400" b="1" i="1">
                <a:latin typeface="Arial"/>
                <a:ea typeface="黑体" charset="0"/>
                <a:cs typeface="黑体" charset="0"/>
              </a:rPr>
              <a:t>”</a:t>
            </a:r>
            <a:r>
              <a:rPr lang="zh-CN" altLang="en-US" sz="1400" b="1" i="1">
                <a:latin typeface="黑体" charset="0"/>
                <a:ea typeface="黑体" charset="0"/>
                <a:cs typeface="黑体" charset="0"/>
              </a:rPr>
              <a:t>中的第二个）</a:t>
            </a:r>
          </a:p>
        </p:txBody>
      </p:sp>
      <p:grpSp>
        <p:nvGrpSpPr>
          <p:cNvPr id="65553" name="Group 77"/>
          <p:cNvGrpSpPr>
            <a:grpSpLocks/>
          </p:cNvGrpSpPr>
          <p:nvPr/>
        </p:nvGrpSpPr>
        <p:grpSpPr bwMode="auto">
          <a:xfrm>
            <a:off x="2039938" y="2301875"/>
            <a:ext cx="1676400" cy="779463"/>
            <a:chOff x="151" y="353"/>
            <a:chExt cx="1056" cy="491"/>
          </a:xfrm>
        </p:grpSpPr>
        <p:grpSp>
          <p:nvGrpSpPr>
            <p:cNvPr id="65617" name="Group 78"/>
            <p:cNvGrpSpPr>
              <a:grpSpLocks/>
            </p:cNvGrpSpPr>
            <p:nvPr/>
          </p:nvGrpSpPr>
          <p:grpSpPr bwMode="auto">
            <a:xfrm>
              <a:off x="151" y="353"/>
              <a:ext cx="1056" cy="491"/>
              <a:chOff x="151" y="353"/>
              <a:chExt cx="1056" cy="491"/>
            </a:xfrm>
          </p:grpSpPr>
          <p:sp>
            <p:nvSpPr>
              <p:cNvPr id="65619" name="Rectangle 79"/>
              <p:cNvSpPr>
                <a:spLocks noChangeArrowheads="1"/>
              </p:cNvSpPr>
              <p:nvPr/>
            </p:nvSpPr>
            <p:spPr bwMode="auto">
              <a:xfrm>
                <a:off x="151" y="498"/>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102480" name="Rectangle 80"/>
              <p:cNvSpPr>
                <a:spLocks noChangeArrowheads="1"/>
              </p:cNvSpPr>
              <p:nvPr/>
            </p:nvSpPr>
            <p:spPr bwMode="auto">
              <a:xfrm>
                <a:off x="499" y="381"/>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65621" name="Rectangle 81"/>
              <p:cNvSpPr>
                <a:spLocks noChangeArrowheads="1"/>
              </p:cNvSpPr>
              <p:nvPr/>
            </p:nvSpPr>
            <p:spPr bwMode="auto">
              <a:xfrm>
                <a:off x="151" y="498"/>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65622" name="AutoShape 82"/>
              <p:cNvSpPr>
                <a:spLocks noChangeArrowheads="1"/>
              </p:cNvSpPr>
              <p:nvPr/>
            </p:nvSpPr>
            <p:spPr bwMode="auto">
              <a:xfrm>
                <a:off x="151" y="353"/>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65623" name="Rectangle 83"/>
              <p:cNvSpPr>
                <a:spLocks noChangeArrowheads="1"/>
              </p:cNvSpPr>
              <p:nvPr/>
            </p:nvSpPr>
            <p:spPr bwMode="auto">
              <a:xfrm>
                <a:off x="165" y="514"/>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02484" name="Rectangle 84"/>
              <p:cNvSpPr>
                <a:spLocks noChangeArrowheads="1"/>
              </p:cNvSpPr>
              <p:nvPr/>
            </p:nvSpPr>
            <p:spPr bwMode="auto">
              <a:xfrm>
                <a:off x="164" y="544"/>
                <a:ext cx="997" cy="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7</a:t>
                </a:r>
                <a:endParaRPr lang="zh-CN" sz="1600" b="1">
                  <a:latin typeface="Helvetica" charset="0"/>
                  <a:ea typeface="宋体" charset="0"/>
                  <a:cs typeface="宋体" charset="0"/>
                </a:endParaRPr>
              </a:p>
              <a:p>
                <a:pPr algn="ctr" eaLnBrk="0" hangingPunct="0">
                  <a:lnSpc>
                    <a:spcPct val="90000"/>
                  </a:lnSpc>
                  <a:defRPr/>
                </a:pPr>
                <a:r>
                  <a:rPr lang="zh-CN" altLang="en-US" sz="1600" b="1">
                    <a:latin typeface="Helvetica" charset="0"/>
                    <a:ea typeface="宋体" charset="0"/>
                    <a:cs typeface="宋体" charset="0"/>
                  </a:rPr>
                  <a:t>王朝</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102485" name="Rectangle 85"/>
            <p:cNvSpPr>
              <a:spLocks noChangeArrowheads="1"/>
            </p:cNvSpPr>
            <p:nvPr/>
          </p:nvSpPr>
          <p:spPr bwMode="auto">
            <a:xfrm>
              <a:off x="156" y="393"/>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65554" name="Group 89"/>
          <p:cNvGrpSpPr>
            <a:grpSpLocks/>
          </p:cNvGrpSpPr>
          <p:nvPr/>
        </p:nvGrpSpPr>
        <p:grpSpPr bwMode="auto">
          <a:xfrm>
            <a:off x="5373688" y="1009650"/>
            <a:ext cx="1296987" cy="703263"/>
            <a:chOff x="3384" y="3040"/>
            <a:chExt cx="817" cy="443"/>
          </a:xfrm>
        </p:grpSpPr>
        <p:grpSp>
          <p:nvGrpSpPr>
            <p:cNvPr id="65604" name="Group 90"/>
            <p:cNvGrpSpPr>
              <a:grpSpLocks/>
            </p:cNvGrpSpPr>
            <p:nvPr/>
          </p:nvGrpSpPr>
          <p:grpSpPr bwMode="auto">
            <a:xfrm>
              <a:off x="3384" y="3040"/>
              <a:ext cx="817" cy="443"/>
              <a:chOff x="3384" y="3040"/>
              <a:chExt cx="817" cy="443"/>
            </a:xfrm>
          </p:grpSpPr>
          <p:grpSp>
            <p:nvGrpSpPr>
              <p:cNvPr id="65607" name="Group 91"/>
              <p:cNvGrpSpPr>
                <a:grpSpLocks/>
              </p:cNvGrpSpPr>
              <p:nvPr/>
            </p:nvGrpSpPr>
            <p:grpSpPr bwMode="auto">
              <a:xfrm>
                <a:off x="3384" y="3040"/>
                <a:ext cx="817" cy="443"/>
                <a:chOff x="3384" y="3040"/>
                <a:chExt cx="817" cy="443"/>
              </a:xfrm>
            </p:grpSpPr>
            <p:sp>
              <p:nvSpPr>
                <p:cNvPr id="65610" name="Rectangle 92"/>
                <p:cNvSpPr>
                  <a:spLocks noChangeArrowheads="1"/>
                </p:cNvSpPr>
                <p:nvPr/>
              </p:nvSpPr>
              <p:spPr bwMode="auto">
                <a:xfrm>
                  <a:off x="3384" y="3171"/>
                  <a:ext cx="585" cy="285"/>
                </a:xfrm>
                <a:prstGeom prst="rect">
                  <a:avLst/>
                </a:prstGeom>
                <a:solidFill>
                  <a:schemeClr val="bg1"/>
                </a:solidFill>
                <a:ln w="31750">
                  <a:solidFill>
                    <a:srgbClr val="FFD34A"/>
                  </a:solidFill>
                  <a:miter lim="800000"/>
                  <a:headEnd/>
                  <a:tailEnd/>
                </a:ln>
              </p:spPr>
              <p:txBody>
                <a:bodyPr/>
                <a:lstStyle/>
                <a:p>
                  <a:endParaRPr lang="en-US"/>
                </a:p>
              </p:txBody>
            </p:sp>
            <p:sp>
              <p:nvSpPr>
                <p:cNvPr id="102493" name="Rectangle 93"/>
                <p:cNvSpPr>
                  <a:spLocks noChangeArrowheads="1"/>
                </p:cNvSpPr>
                <p:nvPr/>
              </p:nvSpPr>
              <p:spPr bwMode="auto">
                <a:xfrm>
                  <a:off x="3653" y="3065"/>
                  <a:ext cx="1"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65612" name="Rectangle 94"/>
                <p:cNvSpPr>
                  <a:spLocks noChangeArrowheads="1"/>
                </p:cNvSpPr>
                <p:nvPr/>
              </p:nvSpPr>
              <p:spPr bwMode="auto">
                <a:xfrm>
                  <a:off x="3384" y="3171"/>
                  <a:ext cx="817" cy="312"/>
                </a:xfrm>
                <a:prstGeom prst="rect">
                  <a:avLst/>
                </a:prstGeom>
                <a:solidFill>
                  <a:schemeClr val="bg1"/>
                </a:solidFill>
                <a:ln w="31750">
                  <a:solidFill>
                    <a:srgbClr val="1A0004"/>
                  </a:solidFill>
                  <a:miter lim="800000"/>
                  <a:headEnd/>
                  <a:tailEnd/>
                </a:ln>
              </p:spPr>
              <p:txBody>
                <a:bodyPr/>
                <a:lstStyle/>
                <a:p>
                  <a:endParaRPr lang="en-US"/>
                </a:p>
              </p:txBody>
            </p:sp>
            <p:sp>
              <p:nvSpPr>
                <p:cNvPr id="65613" name="AutoShape 95"/>
                <p:cNvSpPr>
                  <a:spLocks noChangeArrowheads="1"/>
                </p:cNvSpPr>
                <p:nvPr/>
              </p:nvSpPr>
              <p:spPr bwMode="auto">
                <a:xfrm>
                  <a:off x="3384" y="3040"/>
                  <a:ext cx="481" cy="405"/>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65614" name="Rectangle 96"/>
                <p:cNvSpPr>
                  <a:spLocks noChangeArrowheads="1"/>
                </p:cNvSpPr>
                <p:nvPr/>
              </p:nvSpPr>
              <p:spPr bwMode="auto">
                <a:xfrm>
                  <a:off x="3395" y="3185"/>
                  <a:ext cx="585" cy="273"/>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02497" name="Rectangle 97"/>
                <p:cNvSpPr>
                  <a:spLocks noChangeArrowheads="1"/>
                </p:cNvSpPr>
                <p:nvPr/>
              </p:nvSpPr>
              <p:spPr bwMode="auto">
                <a:xfrm>
                  <a:off x="3474" y="3062"/>
                  <a:ext cx="319"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b="1">
                      <a:latin typeface="Helvetica" charset="0"/>
                      <a:ea typeface="宋体" charset="0"/>
                      <a:cs typeface="宋体" charset="0"/>
                    </a:rPr>
                    <a:t>无王</a:t>
                  </a:r>
                  <a:endParaRPr lang="zh-CN" altLang="en-US" b="1">
                    <a:effectLst>
                      <a:outerShdw blurRad="38100" dist="38100" dir="2700000" algn="tl">
                        <a:srgbClr val="DDDDDD"/>
                      </a:outerShdw>
                    </a:effectLst>
                    <a:latin typeface="Helvetica" charset="0"/>
                    <a:ea typeface="宋体" charset="0"/>
                    <a:cs typeface="宋体" charset="0"/>
                  </a:endParaRPr>
                </a:p>
              </p:txBody>
            </p:sp>
            <p:sp>
              <p:nvSpPr>
                <p:cNvPr id="65616" name="Line 98"/>
                <p:cNvSpPr>
                  <a:spLocks noChangeShapeType="1"/>
                </p:cNvSpPr>
                <p:nvPr/>
              </p:nvSpPr>
              <p:spPr bwMode="auto">
                <a:xfrm>
                  <a:off x="3861" y="3166"/>
                  <a:ext cx="256"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608" name="Line 99"/>
              <p:cNvSpPr>
                <a:spLocks noChangeShapeType="1"/>
              </p:cNvSpPr>
              <p:nvPr/>
            </p:nvSpPr>
            <p:spPr bwMode="auto">
              <a:xfrm>
                <a:off x="3481" y="3312"/>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9" name="Line 100"/>
              <p:cNvSpPr>
                <a:spLocks noChangeShapeType="1"/>
              </p:cNvSpPr>
              <p:nvPr/>
            </p:nvSpPr>
            <p:spPr bwMode="auto">
              <a:xfrm>
                <a:off x="3474" y="3448"/>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501" name="Rectangle 101"/>
            <p:cNvSpPr>
              <a:spLocks noChangeArrowheads="1"/>
            </p:cNvSpPr>
            <p:nvPr/>
          </p:nvSpPr>
          <p:spPr bwMode="auto">
            <a:xfrm>
              <a:off x="3521" y="3177"/>
              <a:ext cx="544" cy="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r>
                <a:rPr lang="zh-CN" altLang="en-US" sz="1000" b="1">
                  <a:latin typeface="Century Gothic" charset="0"/>
                  <a:ea typeface="宋体" charset="0"/>
                  <a:cs typeface="宋体" charset="0"/>
                </a:rPr>
                <a:t>       士师</a:t>
              </a:r>
              <a:r>
                <a:rPr lang="en-US" altLang="zh-CN" b="1">
                  <a:latin typeface="Century Gothic" charset="0"/>
                  <a:ea typeface="Gulim" charset="0"/>
                  <a:cs typeface="Gulim" charset="0"/>
                </a:rPr>
                <a:t> </a:t>
              </a:r>
            </a:p>
          </p:txBody>
        </p:sp>
        <p:sp>
          <p:nvSpPr>
            <p:cNvPr id="102502" name="Rectangle 102"/>
            <p:cNvSpPr>
              <a:spLocks noChangeArrowheads="1"/>
            </p:cNvSpPr>
            <p:nvPr/>
          </p:nvSpPr>
          <p:spPr bwMode="auto">
            <a:xfrm>
              <a:off x="3566" y="3334"/>
              <a:ext cx="344"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r>
                <a:rPr lang="en-US" altLang="zh-CN" sz="1000" b="1">
                  <a:latin typeface="宋体" charset="0"/>
                  <a:ea typeface="宋体" charset="0"/>
                  <a:cs typeface="宋体" charset="0"/>
                </a:rPr>
                <a:t>  350</a:t>
              </a:r>
              <a:r>
                <a:rPr lang="zh-CN" altLang="en-US" sz="1000" b="1">
                  <a:latin typeface="宋体" charset="0"/>
                  <a:ea typeface="宋体" charset="0"/>
                  <a:cs typeface="宋体" charset="0"/>
                </a:rPr>
                <a:t>年</a:t>
              </a:r>
              <a:endParaRPr lang="zh-CN" altLang="en-US" b="1">
                <a:latin typeface="宋体" charset="0"/>
                <a:ea typeface="宋体" charset="0"/>
                <a:cs typeface="宋体" charset="0"/>
              </a:endParaRPr>
            </a:p>
          </p:txBody>
        </p:sp>
      </p:grpSp>
      <p:sp>
        <p:nvSpPr>
          <p:cNvPr id="102503" name="Oval 103"/>
          <p:cNvSpPr>
            <a:spLocks noChangeArrowheads="1"/>
          </p:cNvSpPr>
          <p:nvPr/>
        </p:nvSpPr>
        <p:spPr bwMode="auto">
          <a:xfrm>
            <a:off x="5302250" y="1423988"/>
            <a:ext cx="1366838" cy="28733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nvGrpSpPr>
          <p:cNvPr id="65556" name="Group 104"/>
          <p:cNvGrpSpPr>
            <a:grpSpLocks/>
          </p:cNvGrpSpPr>
          <p:nvPr/>
        </p:nvGrpSpPr>
        <p:grpSpPr bwMode="auto">
          <a:xfrm>
            <a:off x="5373688" y="4592638"/>
            <a:ext cx="1230312" cy="2284412"/>
            <a:chOff x="2523" y="2089"/>
            <a:chExt cx="775" cy="1439"/>
          </a:xfrm>
        </p:grpSpPr>
        <p:grpSp>
          <p:nvGrpSpPr>
            <p:cNvPr id="65559" name="Group 105"/>
            <p:cNvGrpSpPr>
              <a:grpSpLocks/>
            </p:cNvGrpSpPr>
            <p:nvPr/>
          </p:nvGrpSpPr>
          <p:grpSpPr bwMode="auto">
            <a:xfrm>
              <a:off x="2523" y="2089"/>
              <a:ext cx="775" cy="1439"/>
              <a:chOff x="2523" y="2089"/>
              <a:chExt cx="775" cy="1439"/>
            </a:xfrm>
          </p:grpSpPr>
          <p:grpSp>
            <p:nvGrpSpPr>
              <p:cNvPr id="65575" name="Group 106"/>
              <p:cNvGrpSpPr>
                <a:grpSpLocks/>
              </p:cNvGrpSpPr>
              <p:nvPr/>
            </p:nvGrpSpPr>
            <p:grpSpPr bwMode="auto">
              <a:xfrm>
                <a:off x="2523" y="2089"/>
                <a:ext cx="775" cy="1439"/>
                <a:chOff x="2523" y="2089"/>
                <a:chExt cx="775" cy="1439"/>
              </a:xfrm>
            </p:grpSpPr>
            <p:grpSp>
              <p:nvGrpSpPr>
                <p:cNvPr id="65579" name="Group 107"/>
                <p:cNvGrpSpPr>
                  <a:grpSpLocks/>
                </p:cNvGrpSpPr>
                <p:nvPr/>
              </p:nvGrpSpPr>
              <p:grpSpPr bwMode="auto">
                <a:xfrm>
                  <a:off x="2523" y="2089"/>
                  <a:ext cx="775" cy="1439"/>
                  <a:chOff x="2523" y="2089"/>
                  <a:chExt cx="775" cy="1439"/>
                </a:xfrm>
              </p:grpSpPr>
              <p:grpSp>
                <p:nvGrpSpPr>
                  <p:cNvPr id="65581" name="Group 108"/>
                  <p:cNvGrpSpPr>
                    <a:grpSpLocks/>
                  </p:cNvGrpSpPr>
                  <p:nvPr/>
                </p:nvGrpSpPr>
                <p:grpSpPr bwMode="auto">
                  <a:xfrm>
                    <a:off x="2523" y="2089"/>
                    <a:ext cx="775" cy="1439"/>
                    <a:chOff x="2523" y="2089"/>
                    <a:chExt cx="775" cy="1439"/>
                  </a:xfrm>
                </p:grpSpPr>
                <p:grpSp>
                  <p:nvGrpSpPr>
                    <p:cNvPr id="65583" name="Group 109"/>
                    <p:cNvGrpSpPr>
                      <a:grpSpLocks/>
                    </p:cNvGrpSpPr>
                    <p:nvPr/>
                  </p:nvGrpSpPr>
                  <p:grpSpPr bwMode="auto">
                    <a:xfrm>
                      <a:off x="2523" y="2089"/>
                      <a:ext cx="775" cy="1439"/>
                      <a:chOff x="2523" y="2089"/>
                      <a:chExt cx="775" cy="1439"/>
                    </a:xfrm>
                  </p:grpSpPr>
                  <p:grpSp>
                    <p:nvGrpSpPr>
                      <p:cNvPr id="65585" name="Group 110"/>
                      <p:cNvGrpSpPr>
                        <a:grpSpLocks/>
                      </p:cNvGrpSpPr>
                      <p:nvPr/>
                    </p:nvGrpSpPr>
                    <p:grpSpPr bwMode="auto">
                      <a:xfrm>
                        <a:off x="2523" y="2089"/>
                        <a:ext cx="775" cy="1439"/>
                        <a:chOff x="2523" y="2089"/>
                        <a:chExt cx="775" cy="1439"/>
                      </a:xfrm>
                    </p:grpSpPr>
                    <p:grpSp>
                      <p:nvGrpSpPr>
                        <p:cNvPr id="65587" name="Group 111"/>
                        <p:cNvGrpSpPr>
                          <a:grpSpLocks/>
                        </p:cNvGrpSpPr>
                        <p:nvPr/>
                      </p:nvGrpSpPr>
                      <p:grpSpPr bwMode="auto">
                        <a:xfrm>
                          <a:off x="2523" y="2089"/>
                          <a:ext cx="775" cy="1439"/>
                          <a:chOff x="2523" y="2089"/>
                          <a:chExt cx="775" cy="1439"/>
                        </a:xfrm>
                      </p:grpSpPr>
                      <p:grpSp>
                        <p:nvGrpSpPr>
                          <p:cNvPr id="65589" name="Group 112"/>
                          <p:cNvGrpSpPr>
                            <a:grpSpLocks/>
                          </p:cNvGrpSpPr>
                          <p:nvPr/>
                        </p:nvGrpSpPr>
                        <p:grpSpPr bwMode="auto">
                          <a:xfrm>
                            <a:off x="2523" y="2089"/>
                            <a:ext cx="775" cy="1439"/>
                            <a:chOff x="2523" y="2089"/>
                            <a:chExt cx="775" cy="1439"/>
                          </a:xfrm>
                        </p:grpSpPr>
                        <p:grpSp>
                          <p:nvGrpSpPr>
                            <p:cNvPr id="65591" name="Group 113"/>
                            <p:cNvGrpSpPr>
                              <a:grpSpLocks/>
                            </p:cNvGrpSpPr>
                            <p:nvPr/>
                          </p:nvGrpSpPr>
                          <p:grpSpPr bwMode="auto">
                            <a:xfrm>
                              <a:off x="2523" y="2089"/>
                              <a:ext cx="775" cy="1439"/>
                              <a:chOff x="2523" y="2089"/>
                              <a:chExt cx="775" cy="1439"/>
                            </a:xfrm>
                          </p:grpSpPr>
                          <p:grpSp>
                            <p:nvGrpSpPr>
                              <p:cNvPr id="65593" name="Group 114"/>
                              <p:cNvGrpSpPr>
                                <a:grpSpLocks/>
                              </p:cNvGrpSpPr>
                              <p:nvPr/>
                            </p:nvGrpSpPr>
                            <p:grpSpPr bwMode="auto">
                              <a:xfrm>
                                <a:off x="2523" y="2089"/>
                                <a:ext cx="775" cy="1439"/>
                                <a:chOff x="2523" y="2089"/>
                                <a:chExt cx="775" cy="1439"/>
                              </a:xfrm>
                            </p:grpSpPr>
                            <p:sp>
                              <p:nvSpPr>
                                <p:cNvPr id="65595" name="AutoShape 115"/>
                                <p:cNvSpPr>
                                  <a:spLocks noChangeArrowheads="1"/>
                                </p:cNvSpPr>
                                <p:nvPr/>
                              </p:nvSpPr>
                              <p:spPr bwMode="auto">
                                <a:xfrm>
                                  <a:off x="2523" y="2089"/>
                                  <a:ext cx="589" cy="290"/>
                                </a:xfrm>
                                <a:prstGeom prst="roundRect">
                                  <a:avLst>
                                    <a:gd name="adj" fmla="val 24093"/>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96" name="Rectangle 116"/>
                                <p:cNvSpPr>
                                  <a:spLocks noChangeArrowheads="1"/>
                                </p:cNvSpPr>
                                <p:nvPr/>
                              </p:nvSpPr>
                              <p:spPr bwMode="auto">
                                <a:xfrm>
                                  <a:off x="2523" y="2239"/>
                                  <a:ext cx="775" cy="1289"/>
                                </a:xfrm>
                                <a:prstGeom prst="rect">
                                  <a:avLst/>
                                </a:prstGeom>
                                <a:solidFill>
                                  <a:srgbClr val="FFFFFF"/>
                                </a:solidFill>
                                <a:ln w="25400">
                                  <a:solidFill>
                                    <a:srgbClr val="000000"/>
                                  </a:solidFill>
                                  <a:miter lim="800000"/>
                                  <a:headEnd/>
                                  <a:tailEnd/>
                                </a:ln>
                              </p:spPr>
                              <p:txBody>
                                <a:bodyPr/>
                                <a:lstStyle/>
                                <a:p>
                                  <a:endParaRPr lang="en-US"/>
                                </a:p>
                              </p:txBody>
                            </p:sp>
                            <p:sp>
                              <p:nvSpPr>
                                <p:cNvPr id="65597" name="Line 117"/>
                                <p:cNvSpPr>
                                  <a:spLocks noChangeShapeType="1"/>
                                </p:cNvSpPr>
                                <p:nvPr/>
                              </p:nvSpPr>
                              <p:spPr bwMode="auto">
                                <a:xfrm>
                                  <a:off x="2572" y="2369"/>
                                  <a:ext cx="668"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98" name="Line 118"/>
                                <p:cNvSpPr>
                                  <a:spLocks noChangeShapeType="1"/>
                                </p:cNvSpPr>
                                <p:nvPr/>
                              </p:nvSpPr>
                              <p:spPr bwMode="auto">
                                <a:xfrm>
                                  <a:off x="2572" y="2509"/>
                                  <a:ext cx="6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99" name="Line 119"/>
                                <p:cNvSpPr>
                                  <a:spLocks noChangeShapeType="1"/>
                                </p:cNvSpPr>
                                <p:nvPr/>
                              </p:nvSpPr>
                              <p:spPr bwMode="auto">
                                <a:xfrm>
                                  <a:off x="2572" y="2650"/>
                                  <a:ext cx="6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0" name="Line 120"/>
                                <p:cNvSpPr>
                                  <a:spLocks noChangeShapeType="1"/>
                                </p:cNvSpPr>
                                <p:nvPr/>
                              </p:nvSpPr>
                              <p:spPr bwMode="auto">
                                <a:xfrm>
                                  <a:off x="2572" y="2790"/>
                                  <a:ext cx="6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1" name="Line 121"/>
                                <p:cNvSpPr>
                                  <a:spLocks noChangeShapeType="1"/>
                                </p:cNvSpPr>
                                <p:nvPr/>
                              </p:nvSpPr>
                              <p:spPr bwMode="auto">
                                <a:xfrm>
                                  <a:off x="2582" y="2931"/>
                                  <a:ext cx="66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2" name="Rectangle 122"/>
                                <p:cNvSpPr>
                                  <a:spLocks noChangeArrowheads="1"/>
                                </p:cNvSpPr>
                                <p:nvPr/>
                              </p:nvSpPr>
                              <p:spPr bwMode="auto">
                                <a:xfrm>
                                  <a:off x="2616" y="2103"/>
                                  <a:ext cx="39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p>
                                  <a:pPr algn="ctr" defTabSz="862013" eaLnBrk="0" hangingPunct="0"/>
                                  <a:endParaRPr lang="ko-KR" altLang="en-US" sz="1000" b="1">
                                    <a:latin typeface="Century Gothic" charset="0"/>
                                    <a:ea typeface="Gulim" charset="0"/>
                                    <a:cs typeface="Gulim" charset="0"/>
                                  </a:endParaRPr>
                                </a:p>
                              </p:txBody>
                            </p:sp>
                            <p:sp>
                              <p:nvSpPr>
                                <p:cNvPr id="65603" name="Line 123"/>
                                <p:cNvSpPr>
                                  <a:spLocks noChangeShapeType="1"/>
                                </p:cNvSpPr>
                                <p:nvPr/>
                              </p:nvSpPr>
                              <p:spPr bwMode="auto">
                                <a:xfrm>
                                  <a:off x="2562" y="3070"/>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524" name="Line 124"/>
                              <p:cNvSpPr>
                                <a:spLocks noChangeShapeType="1"/>
                              </p:cNvSpPr>
                              <p:nvPr/>
                            </p:nvSpPr>
                            <p:spPr bwMode="auto">
                              <a:xfrm>
                                <a:off x="2528" y="2225"/>
                                <a:ext cx="56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sp>
                          <p:nvSpPr>
                            <p:cNvPr id="65592" name="Rectangle 125"/>
                            <p:cNvSpPr>
                              <a:spLocks noChangeArrowheads="1"/>
                            </p:cNvSpPr>
                            <p:nvPr/>
                          </p:nvSpPr>
                          <p:spPr bwMode="auto">
                            <a:xfrm>
                              <a:off x="2659" y="2089"/>
                              <a:ext cx="2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zh-CN" altLang="en-US" b="1">
                                  <a:latin typeface="Helvetica" charset="0"/>
                                  <a:ea typeface="宋体" charset="0"/>
                                  <a:cs typeface="宋体" charset="0"/>
                                </a:rPr>
                                <a:t>王朝</a:t>
                              </a:r>
                            </a:p>
                          </p:txBody>
                        </p:sp>
                      </p:grpSp>
                      <p:sp>
                        <p:nvSpPr>
                          <p:cNvPr id="102526" name="Rectangle 126"/>
                          <p:cNvSpPr>
                            <a:spLocks noChangeArrowheads="1"/>
                          </p:cNvSpPr>
                          <p:nvPr/>
                        </p:nvSpPr>
                        <p:spPr bwMode="auto">
                          <a:xfrm>
                            <a:off x="2704" y="2258"/>
                            <a:ext cx="462"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r>
                              <a:rPr lang="zh-CN" altLang="en-US" sz="1000" b="1">
                                <a:latin typeface="宋体" charset="0"/>
                                <a:ea typeface="宋体" charset="0"/>
                                <a:cs typeface="宋体" charset="0"/>
                              </a:rPr>
                              <a:t>扫</a:t>
                            </a:r>
                            <a:r>
                              <a:rPr lang="en-US" altLang="zh-CN" sz="1000" b="1">
                                <a:latin typeface="宋体" charset="0"/>
                                <a:ea typeface="宋体" charset="0"/>
                                <a:cs typeface="宋体" charset="0"/>
                              </a:rPr>
                              <a:t>-</a:t>
                            </a:r>
                            <a:r>
                              <a:rPr lang="zh-CN" altLang="en-US" sz="1000" b="1">
                                <a:latin typeface="宋体" charset="0"/>
                                <a:ea typeface="宋体" charset="0"/>
                                <a:cs typeface="宋体" charset="0"/>
                              </a:rPr>
                              <a:t>卫</a:t>
                            </a:r>
                            <a:r>
                              <a:rPr lang="en-US" altLang="zh-CN" sz="1000" b="1">
                                <a:latin typeface="宋体" charset="0"/>
                                <a:ea typeface="宋体" charset="0"/>
                                <a:cs typeface="宋体" charset="0"/>
                              </a:rPr>
                              <a:t>-</a:t>
                            </a:r>
                            <a:r>
                              <a:rPr lang="zh-CN" altLang="en-US" sz="1000" b="1">
                                <a:latin typeface="宋体" charset="0"/>
                                <a:ea typeface="宋体" charset="0"/>
                                <a:cs typeface="宋体" charset="0"/>
                              </a:rPr>
                              <a:t>罗</a:t>
                            </a:r>
                            <a:endParaRPr lang="en-US" altLang="zh-CN" sz="1000" b="1">
                              <a:latin typeface="宋体" charset="0"/>
                              <a:ea typeface="宋体" charset="0"/>
                              <a:cs typeface="宋体" charset="0"/>
                            </a:endParaRPr>
                          </a:p>
                        </p:txBody>
                      </p:sp>
                    </p:grpSp>
                    <p:sp>
                      <p:nvSpPr>
                        <p:cNvPr id="65588" name="Rectangle 127"/>
                        <p:cNvSpPr>
                          <a:spLocks noChangeArrowheads="1"/>
                        </p:cNvSpPr>
                        <p:nvPr/>
                      </p:nvSpPr>
                      <p:spPr bwMode="auto">
                        <a:xfrm>
                          <a:off x="2682" y="2406"/>
                          <a:ext cx="4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lang="ko-KR" altLang="en-US" sz="1000" b="1">
                            <a:latin typeface="Century Gothic" charset="0"/>
                            <a:ea typeface="Gulim" charset="0"/>
                            <a:cs typeface="Gulim" charset="0"/>
                          </a:endParaRPr>
                        </a:p>
                      </p:txBody>
                    </p:sp>
                  </p:grpSp>
                  <p:sp>
                    <p:nvSpPr>
                      <p:cNvPr id="65586" name="Rectangle 128"/>
                      <p:cNvSpPr>
                        <a:spLocks noChangeArrowheads="1"/>
                      </p:cNvSpPr>
                      <p:nvPr/>
                    </p:nvSpPr>
                    <p:spPr bwMode="auto">
                      <a:xfrm>
                        <a:off x="2682" y="2542"/>
                        <a:ext cx="4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lang="en-US" altLang="zh-CN" sz="1000" b="1">
                          <a:latin typeface="Century Gothic" charset="0"/>
                          <a:ea typeface="宋体" charset="0"/>
                          <a:cs typeface="宋体" charset="0"/>
                        </a:endParaRPr>
                      </a:p>
                    </p:txBody>
                  </p:sp>
                </p:grpSp>
                <p:sp>
                  <p:nvSpPr>
                    <p:cNvPr id="65584" name="Rectangle 129"/>
                    <p:cNvSpPr>
                      <a:spLocks noChangeArrowheads="1"/>
                    </p:cNvSpPr>
                    <p:nvPr/>
                  </p:nvSpPr>
                  <p:spPr bwMode="auto">
                    <a:xfrm>
                      <a:off x="2608" y="2678"/>
                      <a:ext cx="56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lang="en-US" altLang="zh-CN" sz="1000" b="1">
                        <a:latin typeface="Century Gothic" charset="0"/>
                        <a:ea typeface="宋体" charset="0"/>
                        <a:cs typeface="宋体" charset="0"/>
                      </a:endParaRPr>
                    </a:p>
                  </p:txBody>
                </p:sp>
              </p:grpSp>
              <p:sp>
                <p:nvSpPr>
                  <p:cNvPr id="65582" name="Rectangle 130"/>
                  <p:cNvSpPr>
                    <a:spLocks noChangeArrowheads="1"/>
                  </p:cNvSpPr>
                  <p:nvPr/>
                </p:nvSpPr>
                <p:spPr bwMode="auto">
                  <a:xfrm>
                    <a:off x="2772" y="2814"/>
                    <a:ext cx="2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endParaRPr lang="zh-CN" altLang="en-US" sz="1000" b="1">
                      <a:latin typeface="Century Gothic" charset="0"/>
                      <a:ea typeface="宋体" charset="0"/>
                      <a:cs typeface="宋体" charset="0"/>
                    </a:endParaRPr>
                  </a:p>
                </p:txBody>
              </p:sp>
            </p:grpSp>
            <p:sp>
              <p:nvSpPr>
                <p:cNvPr id="65580" name="Rectangle 131"/>
                <p:cNvSpPr>
                  <a:spLocks noChangeArrowheads="1"/>
                </p:cNvSpPr>
                <p:nvPr/>
              </p:nvSpPr>
              <p:spPr bwMode="auto">
                <a:xfrm>
                  <a:off x="2733" y="2950"/>
                  <a:ext cx="46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endParaRPr lang="en-US" altLang="zh-CN" sz="1000" b="1">
                    <a:latin typeface="Century Gothic" charset="0"/>
                    <a:ea typeface="宋体" charset="0"/>
                    <a:cs typeface="宋体" charset="0"/>
                  </a:endParaRPr>
                </a:p>
              </p:txBody>
            </p:sp>
          </p:grpSp>
          <p:sp>
            <p:nvSpPr>
              <p:cNvPr id="65576" name="Line 132"/>
              <p:cNvSpPr>
                <a:spLocks noChangeShapeType="1"/>
              </p:cNvSpPr>
              <p:nvPr/>
            </p:nvSpPr>
            <p:spPr bwMode="auto">
              <a:xfrm>
                <a:off x="2568" y="3206"/>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77" name="Line 133"/>
              <p:cNvSpPr>
                <a:spLocks noChangeShapeType="1"/>
              </p:cNvSpPr>
              <p:nvPr/>
            </p:nvSpPr>
            <p:spPr bwMode="auto">
              <a:xfrm>
                <a:off x="2568" y="3346"/>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78" name="Line 134"/>
              <p:cNvSpPr>
                <a:spLocks noChangeShapeType="1"/>
              </p:cNvSpPr>
              <p:nvPr/>
            </p:nvSpPr>
            <p:spPr bwMode="auto">
              <a:xfrm>
                <a:off x="2568" y="3482"/>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5560" name="Group 135"/>
            <p:cNvGrpSpPr>
              <a:grpSpLocks/>
            </p:cNvGrpSpPr>
            <p:nvPr/>
          </p:nvGrpSpPr>
          <p:grpSpPr bwMode="auto">
            <a:xfrm>
              <a:off x="2601" y="2394"/>
              <a:ext cx="648" cy="1078"/>
              <a:chOff x="2601" y="2394"/>
              <a:chExt cx="648" cy="1078"/>
            </a:xfrm>
          </p:grpSpPr>
          <p:sp>
            <p:nvSpPr>
              <p:cNvPr id="102536" name="Rectangle 136"/>
              <p:cNvSpPr>
                <a:spLocks noChangeArrowheads="1"/>
              </p:cNvSpPr>
              <p:nvPr/>
            </p:nvSpPr>
            <p:spPr bwMode="auto">
              <a:xfrm>
                <a:off x="2704" y="2394"/>
                <a:ext cx="545"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endParaRPr lang="en-US" altLang="zh-CN" sz="1000" b="1">
                  <a:latin typeface="宋体" charset="0"/>
                  <a:ea typeface="宋体" charset="0"/>
                  <a:cs typeface="宋体" charset="0"/>
                </a:endParaRPr>
              </a:p>
            </p:txBody>
          </p:sp>
          <p:grpSp>
            <p:nvGrpSpPr>
              <p:cNvPr id="65562" name="Group 137"/>
              <p:cNvGrpSpPr>
                <a:grpSpLocks/>
              </p:cNvGrpSpPr>
              <p:nvPr/>
            </p:nvGrpSpPr>
            <p:grpSpPr bwMode="auto">
              <a:xfrm>
                <a:off x="2601" y="2530"/>
                <a:ext cx="648" cy="942"/>
                <a:chOff x="2601" y="2530"/>
                <a:chExt cx="648" cy="942"/>
              </a:xfrm>
            </p:grpSpPr>
            <p:sp>
              <p:nvSpPr>
                <p:cNvPr id="102538" name="Rectangle 138"/>
                <p:cNvSpPr>
                  <a:spLocks noChangeArrowheads="1"/>
                </p:cNvSpPr>
                <p:nvPr/>
              </p:nvSpPr>
              <p:spPr bwMode="auto">
                <a:xfrm>
                  <a:off x="2670" y="2939"/>
                  <a:ext cx="499"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endParaRPr lang="zh-CN" altLang="en-US" sz="1000" b="1">
                    <a:latin typeface="宋体" charset="0"/>
                    <a:ea typeface="宋体" charset="0"/>
                    <a:cs typeface="宋体" charset="0"/>
                  </a:endParaRPr>
                </a:p>
              </p:txBody>
            </p:sp>
            <p:sp>
              <p:nvSpPr>
                <p:cNvPr id="102539" name="Rectangle 139"/>
                <p:cNvSpPr>
                  <a:spLocks noChangeArrowheads="1"/>
                </p:cNvSpPr>
                <p:nvPr/>
              </p:nvSpPr>
              <p:spPr bwMode="auto">
                <a:xfrm>
                  <a:off x="2641" y="2530"/>
                  <a:ext cx="509"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a:latin typeface="宋体" charset="0"/>
                      <a:ea typeface="宋体" charset="0"/>
                      <a:cs typeface="宋体" charset="0"/>
                    </a:rPr>
                    <a:t> </a:t>
                  </a:r>
                  <a:endParaRPr lang="en-US" altLang="zh-CN" sz="1000" b="1">
                    <a:latin typeface="宋体" charset="0"/>
                    <a:ea typeface="宋体" charset="0"/>
                    <a:cs typeface="宋体" charset="0"/>
                  </a:endParaRPr>
                </a:p>
              </p:txBody>
            </p:sp>
            <p:sp>
              <p:nvSpPr>
                <p:cNvPr id="102540" name="Rectangle 140"/>
                <p:cNvSpPr>
                  <a:spLocks noChangeArrowheads="1"/>
                </p:cNvSpPr>
                <p:nvPr/>
              </p:nvSpPr>
              <p:spPr bwMode="auto">
                <a:xfrm>
                  <a:off x="2601" y="2666"/>
                  <a:ext cx="27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20000"/>
                    </a:lnSpc>
                    <a:defRPr/>
                  </a:pPr>
                  <a:endParaRPr lang="zh-CN" altLang="en-US" sz="1000" b="1">
                    <a:latin typeface="宋体" charset="0"/>
                    <a:ea typeface="宋体" charset="0"/>
                    <a:cs typeface="宋体" charset="0"/>
                  </a:endParaRPr>
                </a:p>
              </p:txBody>
            </p:sp>
            <p:sp>
              <p:nvSpPr>
                <p:cNvPr id="102541" name="Rectangle 141"/>
                <p:cNvSpPr>
                  <a:spLocks noChangeArrowheads="1"/>
                </p:cNvSpPr>
                <p:nvPr/>
              </p:nvSpPr>
              <p:spPr bwMode="auto">
                <a:xfrm>
                  <a:off x="2919" y="2666"/>
                  <a:ext cx="284"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20000"/>
                    </a:lnSpc>
                    <a:defRPr/>
                  </a:pPr>
                  <a:endParaRPr lang="zh-CN" altLang="en-US" sz="1000" b="1">
                    <a:latin typeface="宋体" charset="0"/>
                    <a:ea typeface="宋体" charset="0"/>
                    <a:cs typeface="宋体" charset="0"/>
                  </a:endParaRPr>
                </a:p>
              </p:txBody>
            </p:sp>
            <p:sp>
              <p:nvSpPr>
                <p:cNvPr id="102542" name="Rectangle 142"/>
                <p:cNvSpPr>
                  <a:spLocks noChangeArrowheads="1"/>
                </p:cNvSpPr>
                <p:nvPr/>
              </p:nvSpPr>
              <p:spPr bwMode="auto">
                <a:xfrm>
                  <a:off x="2687" y="2802"/>
                  <a:ext cx="18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endParaRPr lang="en-US" altLang="zh-CN" sz="1000" b="1">
                    <a:latin typeface="宋体" charset="0"/>
                    <a:ea typeface="宋体" charset="0"/>
                    <a:cs typeface="宋体" charset="0"/>
                  </a:endParaRPr>
                </a:p>
              </p:txBody>
            </p:sp>
            <p:sp>
              <p:nvSpPr>
                <p:cNvPr id="102543" name="Rectangle 143"/>
                <p:cNvSpPr>
                  <a:spLocks noChangeArrowheads="1"/>
                </p:cNvSpPr>
                <p:nvPr/>
              </p:nvSpPr>
              <p:spPr bwMode="auto">
                <a:xfrm>
                  <a:off x="2959" y="2802"/>
                  <a:ext cx="18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endParaRPr lang="en-US" altLang="zh-CN" sz="1000" b="1">
                    <a:latin typeface="宋体" charset="0"/>
                    <a:ea typeface="宋体" charset="0"/>
                    <a:cs typeface="宋体" charset="0"/>
                  </a:endParaRPr>
                </a:p>
              </p:txBody>
            </p:sp>
            <p:sp>
              <p:nvSpPr>
                <p:cNvPr id="102544" name="Rectangle 144"/>
                <p:cNvSpPr>
                  <a:spLocks noChangeArrowheads="1"/>
                </p:cNvSpPr>
                <p:nvPr/>
              </p:nvSpPr>
              <p:spPr bwMode="auto">
                <a:xfrm>
                  <a:off x="2614" y="3075"/>
                  <a:ext cx="227"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endParaRPr lang="zh-CN" altLang="en-US" sz="1000" b="1">
                    <a:latin typeface="宋体" charset="0"/>
                    <a:ea typeface="宋体" charset="0"/>
                    <a:cs typeface="宋体" charset="0"/>
                  </a:endParaRPr>
                </a:p>
              </p:txBody>
            </p:sp>
            <p:sp>
              <p:nvSpPr>
                <p:cNvPr id="102545" name="Rectangle 145"/>
                <p:cNvSpPr>
                  <a:spLocks noChangeArrowheads="1"/>
                </p:cNvSpPr>
                <p:nvPr/>
              </p:nvSpPr>
              <p:spPr bwMode="auto">
                <a:xfrm>
                  <a:off x="2886" y="3075"/>
                  <a:ext cx="27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zh-CN" altLang="en-US" sz="1000" b="1">
                      <a:latin typeface="宋体" charset="0"/>
                      <a:ea typeface="宋体" charset="0"/>
                      <a:cs typeface="宋体" charset="0"/>
                    </a:rPr>
                    <a:t> </a:t>
                  </a:r>
                </a:p>
              </p:txBody>
            </p:sp>
            <p:sp>
              <p:nvSpPr>
                <p:cNvPr id="102546" name="Rectangle 146"/>
                <p:cNvSpPr>
                  <a:spLocks noChangeArrowheads="1"/>
                </p:cNvSpPr>
                <p:nvPr/>
              </p:nvSpPr>
              <p:spPr bwMode="auto">
                <a:xfrm>
                  <a:off x="2642" y="3251"/>
                  <a:ext cx="367"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endParaRPr lang="zh-CN" altLang="en-US" sz="1000" b="1">
                    <a:latin typeface="宋体" charset="0"/>
                    <a:ea typeface="宋体" charset="0"/>
                    <a:cs typeface="宋体" charset="0"/>
                  </a:endParaRPr>
                </a:p>
              </p:txBody>
            </p:sp>
            <p:sp>
              <p:nvSpPr>
                <p:cNvPr id="102547" name="Rectangle 147"/>
                <p:cNvSpPr>
                  <a:spLocks noChangeArrowheads="1"/>
                </p:cNvSpPr>
                <p:nvPr/>
              </p:nvSpPr>
              <p:spPr bwMode="auto">
                <a:xfrm>
                  <a:off x="2959" y="3251"/>
                  <a:ext cx="290"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endParaRPr lang="zh-CN" altLang="en-US" sz="1000" b="1">
                    <a:latin typeface="宋体" charset="0"/>
                    <a:ea typeface="宋体" charset="0"/>
                    <a:cs typeface="宋体" charset="0"/>
                  </a:endParaRPr>
                </a:p>
              </p:txBody>
            </p:sp>
            <p:sp>
              <p:nvSpPr>
                <p:cNvPr id="102548" name="Rectangle 148"/>
                <p:cNvSpPr>
                  <a:spLocks noChangeArrowheads="1"/>
                </p:cNvSpPr>
                <p:nvPr/>
              </p:nvSpPr>
              <p:spPr bwMode="auto">
                <a:xfrm>
                  <a:off x="2659" y="3347"/>
                  <a:ext cx="18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endParaRPr lang="zh-CN" altLang="en-US" sz="1000" b="1">
                    <a:latin typeface="宋体" charset="0"/>
                    <a:ea typeface="宋体" charset="0"/>
                    <a:cs typeface="宋体" charset="0"/>
                  </a:endParaRPr>
                </a:p>
              </p:txBody>
            </p:sp>
            <p:sp>
              <p:nvSpPr>
                <p:cNvPr id="102549" name="Rectangle 149"/>
                <p:cNvSpPr>
                  <a:spLocks noChangeArrowheads="1"/>
                </p:cNvSpPr>
                <p:nvPr/>
              </p:nvSpPr>
              <p:spPr bwMode="auto">
                <a:xfrm>
                  <a:off x="2931" y="3347"/>
                  <a:ext cx="27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endParaRPr lang="zh-CN" altLang="en-US" sz="1000" b="1">
                    <a:latin typeface="宋体" charset="0"/>
                    <a:ea typeface="宋体" charset="0"/>
                    <a:cs typeface="宋体" charset="0"/>
                  </a:endParaRPr>
                </a:p>
              </p:txBody>
            </p:sp>
          </p:grpSp>
        </p:grpSp>
      </p:grpSp>
      <p:sp>
        <p:nvSpPr>
          <p:cNvPr id="102551" name="Oval 151"/>
          <p:cNvSpPr>
            <a:spLocks noChangeArrowheads="1"/>
          </p:cNvSpPr>
          <p:nvPr/>
        </p:nvSpPr>
        <p:spPr bwMode="auto">
          <a:xfrm>
            <a:off x="5300663" y="4810125"/>
            <a:ext cx="1366837" cy="28733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2552" name="Text Box 152"/>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26"/>
          <p:cNvSpPr>
            <a:spLocks noChangeArrowheads="1"/>
          </p:cNvSpPr>
          <p:nvPr/>
        </p:nvSpPr>
        <p:spPr bwMode="auto">
          <a:xfrm>
            <a:off x="620713" y="560388"/>
            <a:ext cx="4465637" cy="817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b="1">
                <a:ea typeface="黑体" charset="0"/>
                <a:cs typeface="黑体" charset="0"/>
              </a:rPr>
              <a:t>大卫之约</a:t>
            </a:r>
            <a:r>
              <a:rPr lang="zh-CN" altLang="en-US" sz="1400">
                <a:ea typeface="宋体" charset="0"/>
                <a:cs typeface="宋体" charset="0"/>
              </a:rPr>
              <a:t>成为</a:t>
            </a:r>
            <a:r>
              <a:rPr lang="zh-CN" altLang="en-US" sz="1400" b="1">
                <a:ea typeface="黑体" charset="0"/>
                <a:cs typeface="黑体" charset="0"/>
              </a:rPr>
              <a:t>亚伯拉罕之约</a:t>
            </a:r>
            <a:r>
              <a:rPr lang="zh-CN" altLang="en-US" sz="1400">
                <a:ea typeface="宋体" charset="0"/>
                <a:cs typeface="宋体" charset="0"/>
              </a:rPr>
              <a:t>中</a:t>
            </a:r>
            <a:r>
              <a:rPr lang="zh-CN" altLang="en-US" sz="1400" b="1">
                <a:ea typeface="宋体" charset="0"/>
                <a:cs typeface="宋体" charset="0"/>
              </a:rPr>
              <a:t>“</a:t>
            </a:r>
            <a:r>
              <a:rPr lang="zh-CN" altLang="en-US" sz="1400" b="1" i="1">
                <a:ea typeface="宋体" charset="0"/>
                <a:cs typeface="宋体" charset="0"/>
              </a:rPr>
              <a:t>后裔”</a:t>
            </a:r>
            <a:r>
              <a:rPr lang="zh-CN" altLang="en-US" sz="1400">
                <a:ea typeface="宋体" charset="0"/>
                <a:cs typeface="宋体" charset="0"/>
              </a:rPr>
              <a:t>部份的</a:t>
            </a:r>
            <a:r>
              <a:rPr lang="zh-CN" altLang="en-US" sz="1400" b="1" i="1">
                <a:ea typeface="宋体" charset="0"/>
                <a:cs typeface="宋体" charset="0"/>
              </a:rPr>
              <a:t>约中之约</a:t>
            </a:r>
            <a:r>
              <a:rPr lang="zh-CN" altLang="en-US" sz="1400">
                <a:ea typeface="宋体" charset="0"/>
                <a:cs typeface="宋体" charset="0"/>
              </a:rPr>
              <a:t>。注意在</a:t>
            </a:r>
            <a:r>
              <a:rPr lang="zh-CN" altLang="en-US" sz="1400" b="1">
                <a:ea typeface="黑体" charset="0"/>
                <a:cs typeface="黑体" charset="0"/>
              </a:rPr>
              <a:t>“王朝”</a:t>
            </a:r>
            <a:r>
              <a:rPr lang="zh-CN" altLang="en-US" sz="1400">
                <a:ea typeface="宋体" charset="0"/>
                <a:cs typeface="宋体" charset="0"/>
              </a:rPr>
              <a:t>档案夹旁边标有</a:t>
            </a:r>
            <a:r>
              <a:rPr lang="zh-CN" altLang="en-US" sz="1400" b="1">
                <a:ea typeface="黑体" charset="0"/>
                <a:cs typeface="黑体" charset="0"/>
              </a:rPr>
              <a:t>“卫约”</a:t>
            </a:r>
            <a:r>
              <a:rPr lang="zh-CN" altLang="en-US" sz="1400">
                <a:ea typeface="宋体" charset="0"/>
                <a:cs typeface="宋体" charset="0"/>
              </a:rPr>
              <a:t>的小羊皮卷。</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 在</a:t>
            </a:r>
            <a:r>
              <a:rPr lang="zh-CN" altLang="en-US" sz="1400" b="1">
                <a:ea typeface="黑体" charset="0"/>
                <a:cs typeface="黑体" charset="0"/>
              </a:rPr>
              <a:t>大卫</a:t>
            </a:r>
            <a:r>
              <a:rPr lang="zh-CN" altLang="en-US" sz="1400">
                <a:ea typeface="宋体" charset="0"/>
                <a:cs typeface="宋体" charset="0"/>
              </a:rPr>
              <a:t>的带领下，</a:t>
            </a:r>
            <a:r>
              <a:rPr lang="zh-CN" altLang="en-US" sz="1400" b="1" i="1">
                <a:ea typeface="宋体" charset="0"/>
                <a:cs typeface="宋体" charset="0"/>
              </a:rPr>
              <a:t>统一的</a:t>
            </a:r>
            <a:r>
              <a:rPr lang="zh-CN" altLang="en-US" sz="1400">
                <a:ea typeface="宋体" charset="0"/>
                <a:cs typeface="宋体" charset="0"/>
              </a:rPr>
              <a:t>以色列</a:t>
            </a:r>
            <a:r>
              <a:rPr lang="zh-CN" altLang="en-US" sz="1400" b="1">
                <a:ea typeface="黑体" charset="0"/>
                <a:cs typeface="黑体" charset="0"/>
              </a:rPr>
              <a:t>王国</a:t>
            </a:r>
            <a:r>
              <a:rPr lang="zh-CN" altLang="en-US" sz="1400">
                <a:ea typeface="宋体" charset="0"/>
                <a:cs typeface="宋体" charset="0"/>
              </a:rPr>
              <a:t>处于真正的黄金时期。</a:t>
            </a:r>
            <a:r>
              <a:rPr lang="zh-CN" altLang="en-US" sz="1400" b="1">
                <a:ea typeface="宋体" charset="0"/>
                <a:cs typeface="宋体" charset="0"/>
              </a:rPr>
              <a:t>大卫</a:t>
            </a:r>
            <a:r>
              <a:rPr lang="zh-CN" altLang="en-US" sz="1400">
                <a:ea typeface="宋体" charset="0"/>
                <a:cs typeface="宋体" charset="0"/>
              </a:rPr>
              <a:t>将首都迁移到</a:t>
            </a:r>
            <a:r>
              <a:rPr lang="zh-CN" altLang="en-US" sz="1400" b="1">
                <a:ea typeface="黑体" charset="0"/>
                <a:cs typeface="黑体" charset="0"/>
              </a:rPr>
              <a:t>耶路撒冷</a:t>
            </a:r>
            <a:r>
              <a:rPr lang="zh-CN" altLang="en-US" sz="1400">
                <a:ea typeface="宋体" charset="0"/>
                <a:cs typeface="宋体" charset="0"/>
              </a:rPr>
              <a:t>，之后由所罗门建造的第一座敬拜以色列祖先</a:t>
            </a:r>
            <a:r>
              <a:rPr lang="zh-CN" altLang="en-US" sz="1400" b="1">
                <a:ea typeface="黑体" charset="0"/>
                <a:cs typeface="黑体" charset="0"/>
              </a:rPr>
              <a:t>亚伯拉罕</a:t>
            </a:r>
            <a:r>
              <a:rPr lang="zh-CN" altLang="en-US" sz="1400">
                <a:ea typeface="宋体" charset="0"/>
                <a:cs typeface="宋体" charset="0"/>
              </a:rPr>
              <a:t>之神的伟大圣殿就是建在该城著名的圣殿山－－摩利亚山上－－这里也是当年</a:t>
            </a:r>
            <a:r>
              <a:rPr lang="zh-CN" altLang="en-US" sz="1400" b="1">
                <a:ea typeface="黑体" charset="0"/>
                <a:cs typeface="黑体" charset="0"/>
              </a:rPr>
              <a:t>亚伯拉罕</a:t>
            </a:r>
            <a:r>
              <a:rPr lang="zh-CN" altLang="en-US" sz="1400">
                <a:ea typeface="宋体" charset="0"/>
                <a:cs typeface="宋体" charset="0"/>
              </a:rPr>
              <a:t>献以撒，以及今日人们熟知的回教圆顶岩石清真寺的位置所在。</a:t>
            </a:r>
            <a:r>
              <a:rPr lang="zh-TW" altLang="en-US" sz="1400" b="1">
                <a:ea typeface="黑体" charset="0"/>
                <a:cs typeface="黑体" charset="0"/>
              </a:rPr>
              <a:t>耶路撒冷</a:t>
            </a:r>
            <a:r>
              <a:rPr lang="zh-TW" altLang="en-US" sz="1400">
                <a:ea typeface="宋体" charset="0"/>
                <a:cs typeface="宋体" charset="0"/>
              </a:rPr>
              <a:t>众所皆知的西</a:t>
            </a:r>
            <a:r>
              <a:rPr lang="zh-CN" altLang="en-US" sz="1400">
                <a:ea typeface="宋体" charset="0"/>
                <a:cs typeface="宋体" charset="0"/>
              </a:rPr>
              <a:t>墙</a:t>
            </a:r>
            <a:r>
              <a:rPr lang="zh-TW" altLang="en-US" sz="1400">
                <a:ea typeface="宋体" charset="0"/>
                <a:cs typeface="宋体" charset="0"/>
              </a:rPr>
              <a:t>是那段重要的圣殿时期所留下的</a:t>
            </a:r>
            <a:r>
              <a:rPr lang="zh-CN" altLang="en-US" sz="1400">
                <a:ea typeface="宋体" charset="0"/>
                <a:cs typeface="宋体" charset="0"/>
              </a:rPr>
              <a:t>遗迹</a:t>
            </a:r>
            <a:r>
              <a:rPr lang="zh-TW" altLang="en-US" sz="1400">
                <a:ea typeface="宋体" charset="0"/>
                <a:cs typeface="宋体" charset="0"/>
              </a:rPr>
              <a:t>。</a:t>
            </a:r>
            <a:endParaRPr lang="zh-CN" altLang="en-US" sz="1400" b="1">
              <a:ea typeface="宋体" charset="0"/>
              <a:cs typeface="宋体" charset="0"/>
            </a:endParaRPr>
          </a:p>
          <a:p>
            <a:pPr indent="304800">
              <a:defRPr/>
            </a:pPr>
            <a:endParaRPr lang="zh-CN" altLang="en-US" sz="1400" b="1">
              <a:ea typeface="宋体" charset="0"/>
              <a:cs typeface="宋体" charset="0"/>
            </a:endParaRPr>
          </a:p>
          <a:p>
            <a:pPr indent="304800">
              <a:defRPr/>
            </a:pPr>
            <a:r>
              <a:rPr lang="zh-CN" altLang="en-US" sz="1400">
                <a:ea typeface="宋体" charset="0"/>
                <a:cs typeface="宋体" charset="0"/>
              </a:rPr>
              <a:t>在</a:t>
            </a:r>
            <a:r>
              <a:rPr lang="zh-CN" altLang="en-US" sz="1400" b="1">
                <a:ea typeface="黑体" charset="0"/>
                <a:cs typeface="黑体" charset="0"/>
              </a:rPr>
              <a:t>大卫</a:t>
            </a:r>
            <a:r>
              <a:rPr lang="zh-CN" altLang="en-US" sz="1400">
                <a:ea typeface="宋体" charset="0"/>
                <a:cs typeface="宋体" charset="0"/>
              </a:rPr>
              <a:t>众多的儿子当中，</a:t>
            </a:r>
            <a:r>
              <a:rPr lang="zh-CN" altLang="en-US" sz="1400" b="1">
                <a:ea typeface="黑体" charset="0"/>
                <a:cs typeface="黑体" charset="0"/>
              </a:rPr>
              <a:t>所罗门</a:t>
            </a:r>
            <a:r>
              <a:rPr lang="zh-CN" altLang="en-US" sz="1400">
                <a:ea typeface="宋体" charset="0"/>
                <a:cs typeface="宋体" charset="0"/>
              </a:rPr>
              <a:t>继承了父亲的王位。</a:t>
            </a:r>
            <a:r>
              <a:rPr lang="zh-CN" altLang="en-US" sz="1400" b="1">
                <a:ea typeface="黑体" charset="0"/>
                <a:cs typeface="黑体" charset="0"/>
              </a:rPr>
              <a:t>所罗门</a:t>
            </a:r>
            <a:r>
              <a:rPr lang="zh-CN" altLang="en-US" sz="1400">
                <a:ea typeface="宋体" charset="0"/>
                <a:cs typeface="宋体" charset="0"/>
              </a:rPr>
              <a:t>是</a:t>
            </a:r>
            <a:r>
              <a:rPr lang="zh-CN" altLang="en-US" sz="1400" b="1">
                <a:ea typeface="黑体" charset="0"/>
                <a:cs typeface="黑体" charset="0"/>
              </a:rPr>
              <a:t>拔示巴</a:t>
            </a:r>
            <a:r>
              <a:rPr lang="zh-CN" altLang="en-US" sz="1400">
                <a:ea typeface="宋体" charset="0"/>
                <a:cs typeface="宋体" charset="0"/>
              </a:rPr>
              <a:t>为</a:t>
            </a:r>
            <a:r>
              <a:rPr lang="zh-CN" altLang="en-US" sz="1400" b="1">
                <a:ea typeface="黑体" charset="0"/>
                <a:cs typeface="黑体" charset="0"/>
              </a:rPr>
              <a:t>大卫</a:t>
            </a:r>
            <a:r>
              <a:rPr lang="zh-CN" altLang="en-US" sz="1400">
                <a:ea typeface="宋体" charset="0"/>
                <a:cs typeface="宋体" charset="0"/>
              </a:rPr>
              <a:t>所生的儿子。</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在</a:t>
            </a:r>
            <a:r>
              <a:rPr lang="zh-CN" altLang="en-US" sz="1400" b="1">
                <a:ea typeface="黑体" charset="0"/>
                <a:cs typeface="黑体" charset="0"/>
              </a:rPr>
              <a:t>所罗门</a:t>
            </a:r>
            <a:r>
              <a:rPr lang="zh-CN" altLang="en-US" sz="1400">
                <a:ea typeface="宋体" charset="0"/>
                <a:cs typeface="宋体" charset="0"/>
              </a:rPr>
              <a:t>统治时期，以色列国势强大，成为当时世界财富与国际影响力的中心。</a:t>
            </a:r>
            <a:r>
              <a:rPr lang="zh-CN" altLang="en-US" sz="1400" b="1">
                <a:ea typeface="黑体" charset="0"/>
                <a:cs typeface="黑体" charset="0"/>
              </a:rPr>
              <a:t>所罗门</a:t>
            </a:r>
            <a:r>
              <a:rPr lang="zh-CN" altLang="en-US" sz="1400">
                <a:ea typeface="宋体" charset="0"/>
                <a:cs typeface="宋体" charset="0"/>
              </a:rPr>
              <a:t>以其智慧和用巨资为王国建造雄伟建筑而成为国际闻名的人物。可是，巨资建筑的金钱与劳力从哪里来呢？当然是从人民身上来----通过高额税收与强征劳工得来。</a:t>
            </a:r>
          </a:p>
          <a:p>
            <a:pPr indent="304800">
              <a:defRPr/>
            </a:pPr>
            <a:endParaRPr lang="zh-CN" altLang="en-US" sz="1400" b="1">
              <a:ea typeface="宋体" charset="0"/>
              <a:cs typeface="宋体" charset="0"/>
            </a:endParaRPr>
          </a:p>
          <a:p>
            <a:pPr indent="304800">
              <a:defRPr/>
            </a:pPr>
            <a:r>
              <a:rPr lang="zh-CN" altLang="en-US" sz="1400" b="1">
                <a:ea typeface="黑体" charset="0"/>
                <a:cs typeface="黑体" charset="0"/>
              </a:rPr>
              <a:t>所罗门</a:t>
            </a:r>
            <a:r>
              <a:rPr lang="zh-CN" altLang="en-US" sz="1400">
                <a:ea typeface="宋体" charset="0"/>
                <a:cs typeface="宋体" charset="0"/>
              </a:rPr>
              <a:t>虽有大智慧，却最终将以色列国引向崩溃。在与各国建交后，他娶了许多別国的女子为妾妃。在这些异国女子搬进</a:t>
            </a:r>
            <a:r>
              <a:rPr lang="zh-CN" altLang="en-US" sz="1400" b="1">
                <a:ea typeface="黑体" charset="0"/>
                <a:cs typeface="黑体" charset="0"/>
              </a:rPr>
              <a:t>耶路撒冷</a:t>
            </a:r>
            <a:r>
              <a:rPr lang="zh-CN" altLang="en-US" sz="1400">
                <a:ea typeface="宋体" charset="0"/>
                <a:cs typeface="宋体" charset="0"/>
              </a:rPr>
              <a:t>的同时，也将她们的外邦信仰带了进来。即使在</a:t>
            </a:r>
            <a:r>
              <a:rPr lang="zh-CN" altLang="en-US" sz="1400" b="1">
                <a:ea typeface="黑体" charset="0"/>
                <a:cs typeface="黑体" charset="0"/>
              </a:rPr>
              <a:t>所罗门</a:t>
            </a:r>
            <a:r>
              <a:rPr lang="zh-CN" altLang="en-US" sz="1400">
                <a:ea typeface="宋体" charset="0"/>
                <a:cs typeface="宋体" charset="0"/>
              </a:rPr>
              <a:t>建造完成献给以色列神的第一座圣殿之后，依然可以在城内其他地方看到所罗门敬拜外邦神明的行为。</a:t>
            </a:r>
          </a:p>
          <a:p>
            <a:pPr indent="304800">
              <a:defRPr/>
            </a:pPr>
            <a:endParaRPr lang="zh-CN" altLang="en-US" sz="1400">
              <a:ea typeface="宋体" charset="0"/>
              <a:cs typeface="宋体" charset="0"/>
            </a:endParaRPr>
          </a:p>
          <a:p>
            <a:pPr indent="304800">
              <a:defRPr/>
            </a:pPr>
            <a:r>
              <a:rPr lang="zh-CN" altLang="en-US" sz="1400" b="1">
                <a:ea typeface="宋体" charset="0"/>
                <a:cs typeface="宋体" charset="0"/>
              </a:rPr>
              <a:t> </a:t>
            </a:r>
            <a:r>
              <a:rPr lang="zh-CN" altLang="en-US" sz="1400" b="1">
                <a:ea typeface="黑体" charset="0"/>
                <a:cs typeface="黑体" charset="0"/>
              </a:rPr>
              <a:t>所罗门</a:t>
            </a:r>
            <a:r>
              <a:rPr lang="zh-CN" altLang="en-US" sz="1400">
                <a:ea typeface="宋体" charset="0"/>
                <a:cs typeface="宋体" charset="0"/>
              </a:rPr>
              <a:t>去世以后，</a:t>
            </a:r>
            <a:r>
              <a:rPr lang="zh-CN" altLang="en-US" sz="1400" b="1">
                <a:ea typeface="黑体" charset="0"/>
                <a:cs typeface="黑体" charset="0"/>
              </a:rPr>
              <a:t>耶路撒冷</a:t>
            </a:r>
            <a:r>
              <a:rPr lang="zh-CN" altLang="en-US" sz="1400">
                <a:ea typeface="宋体" charset="0"/>
                <a:cs typeface="宋体" charset="0"/>
              </a:rPr>
              <a:t>缺乏强大的中央领导，于是引起国家的内战与分裂。</a:t>
            </a:r>
          </a:p>
          <a:p>
            <a:pPr indent="304800">
              <a:defRPr/>
            </a:pPr>
            <a:endParaRPr lang="zh-CN" altLang="en-US" sz="1400" b="1" i="1">
              <a:ea typeface="宋体" charset="0"/>
              <a:cs typeface="宋体" charset="0"/>
            </a:endParaRPr>
          </a:p>
          <a:p>
            <a:pPr indent="304800">
              <a:defRPr/>
            </a:pPr>
            <a:r>
              <a:rPr lang="zh-CN" altLang="en-US" sz="1400" b="1" i="1">
                <a:latin typeface="黑体" charset="0"/>
                <a:ea typeface="黑体" charset="0"/>
                <a:cs typeface="黑体" charset="0"/>
              </a:rPr>
              <a:t>统一</a:t>
            </a:r>
            <a:r>
              <a:rPr lang="zh-CN" altLang="en-US" sz="1400" b="1">
                <a:latin typeface="黑体" charset="0"/>
                <a:ea typeface="黑体" charset="0"/>
                <a:cs typeface="黑体" charset="0"/>
              </a:rPr>
              <a:t>的以色列王国</a:t>
            </a:r>
            <a:r>
              <a:rPr lang="zh-CN" altLang="en-US" sz="1400" b="1" i="1" u="sng">
                <a:latin typeface="黑体" charset="0"/>
                <a:ea typeface="黑体" charset="0"/>
                <a:cs typeface="黑体" charset="0"/>
              </a:rPr>
              <a:t>分裂</a:t>
            </a:r>
            <a:r>
              <a:rPr lang="zh-CN" altLang="en-US" sz="1400" b="1">
                <a:latin typeface="黑体" charset="0"/>
                <a:ea typeface="黑体" charset="0"/>
                <a:cs typeface="黑体" charset="0"/>
              </a:rPr>
              <a:t>成为两个国家。这两国都远离神，陷入越来越严重的罪恶之中。</a:t>
            </a:r>
          </a:p>
          <a:p>
            <a:pPr indent="304800">
              <a:defRPr/>
            </a:pPr>
            <a:endParaRPr lang="zh-CN" altLang="en-US" sz="1400" b="1">
              <a:latin typeface="黑体" charset="0"/>
              <a:ea typeface="黑体" charset="0"/>
              <a:cs typeface="黑体" charset="0"/>
            </a:endParaRPr>
          </a:p>
          <a:p>
            <a:pPr indent="304800">
              <a:defRPr/>
            </a:pPr>
            <a:r>
              <a:rPr lang="zh-CN" altLang="en-US" sz="1400" b="1">
                <a:ea typeface="黑体" charset="0"/>
                <a:cs typeface="黑体" charset="0"/>
              </a:rPr>
              <a:t>10个支派</a:t>
            </a:r>
            <a:r>
              <a:rPr lang="zh-CN" altLang="en-US" sz="1400">
                <a:ea typeface="宋体" charset="0"/>
                <a:cs typeface="宋体" charset="0"/>
              </a:rPr>
              <a:t>联合成为</a:t>
            </a:r>
            <a:r>
              <a:rPr lang="zh-CN" altLang="en-US" sz="1400" b="1">
                <a:ea typeface="黑体" charset="0"/>
                <a:cs typeface="黑体" charset="0"/>
              </a:rPr>
              <a:t>北国以色列</a:t>
            </a:r>
            <a:r>
              <a:rPr lang="zh-CN" altLang="en-US" sz="1400">
                <a:ea typeface="宋体" charset="0"/>
                <a:cs typeface="宋体" charset="0"/>
              </a:rPr>
              <a:t>，剩下的</a:t>
            </a:r>
            <a:r>
              <a:rPr lang="zh-CN" altLang="en-US" sz="1400" b="1">
                <a:ea typeface="黑体" charset="0"/>
                <a:cs typeface="黑体" charset="0"/>
              </a:rPr>
              <a:t>两个支派（便雅悯与犹大）</a:t>
            </a:r>
            <a:r>
              <a:rPr lang="zh-CN" altLang="en-US" sz="1400">
                <a:ea typeface="宋体" charset="0"/>
                <a:cs typeface="宋体" charset="0"/>
              </a:rPr>
              <a:t>联合成为</a:t>
            </a:r>
            <a:r>
              <a:rPr lang="zh-CN" altLang="en-US" sz="1400" b="1">
                <a:ea typeface="黑体" charset="0"/>
                <a:cs typeface="黑体" charset="0"/>
              </a:rPr>
              <a:t>南国犹大</a:t>
            </a:r>
            <a:r>
              <a:rPr lang="zh-CN" altLang="en-US" sz="1400">
                <a:ea typeface="宋体" charset="0"/>
                <a:cs typeface="宋体" charset="0"/>
              </a:rPr>
              <a:t>。由于</a:t>
            </a:r>
            <a:r>
              <a:rPr lang="zh-CN" altLang="en-US" sz="1400" b="1">
                <a:ea typeface="黑体" charset="0"/>
                <a:cs typeface="黑体" charset="0"/>
              </a:rPr>
              <a:t>北国</a:t>
            </a:r>
            <a:r>
              <a:rPr lang="zh-CN" altLang="en-US" sz="1400">
                <a:ea typeface="宋体" charset="0"/>
                <a:cs typeface="宋体" charset="0"/>
              </a:rPr>
              <a:t>版图比南国大的缘故，因此保持了</a:t>
            </a:r>
            <a:r>
              <a:rPr lang="zh-CN" altLang="en-US" sz="1400" b="1">
                <a:ea typeface="黑体" charset="0"/>
                <a:cs typeface="黑体" charset="0"/>
              </a:rPr>
              <a:t>以色列</a:t>
            </a:r>
            <a:r>
              <a:rPr lang="zh-CN" altLang="en-US" sz="1400">
                <a:ea typeface="宋体" charset="0"/>
                <a:cs typeface="宋体" charset="0"/>
              </a:rPr>
              <a:t>的国号。</a:t>
            </a:r>
          </a:p>
          <a:p>
            <a:pPr indent="304800">
              <a:defRPr/>
            </a:pPr>
            <a:endParaRPr lang="zh-CN" altLang="en-US" sz="1400" b="1">
              <a:ea typeface="宋体" charset="0"/>
              <a:cs typeface="宋体" charset="0"/>
            </a:endParaRPr>
          </a:p>
          <a:p>
            <a:pPr indent="304800">
              <a:defRPr/>
            </a:pPr>
            <a:r>
              <a:rPr lang="zh-CN" altLang="en-US" sz="1400" b="1">
                <a:ea typeface="宋体" charset="0"/>
                <a:cs typeface="宋体" charset="0"/>
              </a:rPr>
              <a:t> “</a:t>
            </a:r>
            <a:r>
              <a:rPr lang="zh-CN" altLang="en-US" sz="1400" b="1">
                <a:ea typeface="黑体" charset="0"/>
                <a:cs typeface="黑体" charset="0"/>
              </a:rPr>
              <a:t>王朝”</a:t>
            </a:r>
            <a:r>
              <a:rPr lang="zh-CN" altLang="en-US" sz="1400">
                <a:ea typeface="宋体" charset="0"/>
                <a:cs typeface="宋体" charset="0"/>
              </a:rPr>
              <a:t>时期继续下去，但统一国家已分裂成两国。</a:t>
            </a:r>
          </a:p>
        </p:txBody>
      </p:sp>
      <p:sp>
        <p:nvSpPr>
          <p:cNvPr id="106499" name="Line 1027"/>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06500" name="Line 1028"/>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06501" name="Line 1029"/>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06502" name="Text Box 1030"/>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33</a:t>
            </a:r>
          </a:p>
        </p:txBody>
      </p:sp>
      <p:sp>
        <p:nvSpPr>
          <p:cNvPr id="106503" name="Rectangle 1031"/>
          <p:cNvSpPr>
            <a:spLocks noGrp="1" noChangeArrowheads="1"/>
          </p:cNvSpPr>
          <p:nvPr>
            <p:ph type="body" sz="half" idx="2"/>
          </p:nvPr>
        </p:nvSpPr>
        <p:spPr>
          <a:xfrm>
            <a:off x="5156200" y="428625"/>
            <a:ext cx="1512888" cy="8267700"/>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smtClean="0">
              <a:ea typeface="宋体" charset="0"/>
              <a:cs typeface="宋体" charset="0"/>
            </a:endParaRPr>
          </a:p>
          <a:p>
            <a:pPr algn="r" eaLnBrk="1" hangingPunct="1">
              <a:buFontTx/>
              <a:buNone/>
              <a:defRPr/>
            </a:pPr>
            <a:endParaRPr lang="zh-CN" altLang="en-US" sz="1200" i="1" smtClean="0">
              <a:ea typeface="宋体" charset="0"/>
              <a:cs typeface="宋体" charset="0"/>
            </a:endParaRPr>
          </a:p>
          <a:p>
            <a:pPr algn="ctr" eaLnBrk="1" hangingPunct="1">
              <a:buFontTx/>
              <a:buNone/>
              <a:defRPr/>
            </a:pPr>
            <a:r>
              <a:rPr lang="zh-CN" altLang="en-US" sz="1200" b="1" i="1" smtClean="0">
                <a:ea typeface="宋体" charset="0"/>
                <a:cs typeface="宋体" charset="0"/>
              </a:rPr>
              <a:t>撒下</a:t>
            </a:r>
            <a:r>
              <a:rPr lang="en-US" altLang="zh-CN" sz="1200" b="1" i="1" smtClean="0">
                <a:ea typeface="宋体" charset="0"/>
                <a:cs typeface="宋体" charset="0"/>
              </a:rPr>
              <a:t>7</a:t>
            </a:r>
            <a:r>
              <a:rPr lang="zh-CN" altLang="en-US" sz="1200" b="1" i="1" smtClean="0">
                <a:ea typeface="宋体" charset="0"/>
                <a:cs typeface="宋体" charset="0"/>
              </a:rPr>
              <a:t>：</a:t>
            </a:r>
            <a:r>
              <a:rPr lang="en-US" altLang="zh-CN" sz="1200" b="1" i="1" smtClean="0">
                <a:ea typeface="宋体" charset="0"/>
                <a:cs typeface="宋体" charset="0"/>
              </a:rPr>
              <a:t>4-16</a:t>
            </a:r>
          </a:p>
          <a:p>
            <a:pPr algn="ctr" eaLnBrk="1" hangingPunct="1">
              <a:buFontTx/>
              <a:buNone/>
              <a:defRPr/>
            </a:pPr>
            <a:r>
              <a:rPr lang="zh-CN" altLang="en-US" sz="1200" b="1" i="1" smtClean="0">
                <a:ea typeface="宋体" charset="0"/>
                <a:cs typeface="宋体" charset="0"/>
              </a:rPr>
              <a:t>代上</a:t>
            </a:r>
            <a:r>
              <a:rPr lang="en-US" altLang="zh-CN" sz="1200" b="1" i="1" smtClean="0">
                <a:ea typeface="宋体" charset="0"/>
                <a:cs typeface="宋体" charset="0"/>
              </a:rPr>
              <a:t>17</a:t>
            </a:r>
            <a:r>
              <a:rPr lang="zh-CN" altLang="en-US" sz="1200" b="1" i="1" smtClean="0">
                <a:ea typeface="宋体" charset="0"/>
                <a:cs typeface="宋体" charset="0"/>
              </a:rPr>
              <a:t>：</a:t>
            </a:r>
            <a:r>
              <a:rPr lang="en-US" altLang="zh-CN" sz="1200" b="1" i="1" smtClean="0">
                <a:ea typeface="宋体" charset="0"/>
                <a:cs typeface="宋体" charset="0"/>
              </a:rPr>
              <a:t>3-5</a:t>
            </a:r>
          </a:p>
          <a:p>
            <a:pPr algn="r" eaLnBrk="1" hangingPunct="1">
              <a:buFontTx/>
              <a:buNone/>
              <a:defRPr/>
            </a:pPr>
            <a:endParaRPr lang="en-US" altLang="zh-CN" sz="1200" i="1" smtClean="0">
              <a:ea typeface="宋体" charset="0"/>
              <a:cs typeface="宋体" charset="0"/>
            </a:endParaRPr>
          </a:p>
        </p:txBody>
      </p:sp>
      <p:sp>
        <p:nvSpPr>
          <p:cNvPr id="106504" name="Line 1032"/>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06505" name="Line 1033"/>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06514" name="Rectangle 1042"/>
          <p:cNvSpPr>
            <a:spLocks noChangeArrowheads="1"/>
          </p:cNvSpPr>
          <p:nvPr/>
        </p:nvSpPr>
        <p:spPr bwMode="auto">
          <a:xfrm>
            <a:off x="0" y="39004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106515" name="Rectangle 1043"/>
          <p:cNvSpPr>
            <a:spLocks noChangeArrowheads="1"/>
          </p:cNvSpPr>
          <p:nvPr/>
        </p:nvSpPr>
        <p:spPr bwMode="auto">
          <a:xfrm>
            <a:off x="5373688" y="3236913"/>
            <a:ext cx="11509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zh-CN" altLang="en-US" b="1">
                <a:ea typeface="宋体" charset="0"/>
                <a:cs typeface="宋体" charset="0"/>
              </a:rPr>
              <a:t>扫</a:t>
            </a:r>
            <a:r>
              <a:rPr lang="en-US" altLang="zh-CN" b="1">
                <a:ea typeface="宋体" charset="0"/>
                <a:cs typeface="宋体" charset="0"/>
              </a:rPr>
              <a:t>—</a:t>
            </a:r>
            <a:r>
              <a:rPr lang="zh-CN" altLang="en-US" b="1">
                <a:ea typeface="宋体" charset="0"/>
                <a:cs typeface="宋体" charset="0"/>
              </a:rPr>
              <a:t>卫</a:t>
            </a:r>
            <a:r>
              <a:rPr lang="en-US" altLang="zh-CN" b="1">
                <a:ea typeface="宋体" charset="0"/>
                <a:cs typeface="宋体" charset="0"/>
              </a:rPr>
              <a:t>—</a:t>
            </a:r>
            <a:r>
              <a:rPr lang="zh-CN" altLang="en-US" b="1">
                <a:ea typeface="宋体" charset="0"/>
                <a:cs typeface="宋体" charset="0"/>
              </a:rPr>
              <a:t>罗</a:t>
            </a:r>
            <a:endParaRPr lang="en-US" altLang="zh-CN" b="1">
              <a:ea typeface="宋体" charset="0"/>
              <a:cs typeface="宋体" charset="0"/>
            </a:endParaRPr>
          </a:p>
          <a:p>
            <a:pPr algn="ctr">
              <a:buFontTx/>
              <a:buChar char="•"/>
              <a:defRPr/>
            </a:pPr>
            <a:r>
              <a:rPr lang="zh-CN" altLang="en-US" b="1" u="sng">
                <a:ea typeface="宋体" charset="0"/>
                <a:cs typeface="宋体" charset="0"/>
              </a:rPr>
              <a:t>扫</a:t>
            </a:r>
            <a:r>
              <a:rPr lang="zh-CN" altLang="en-US" b="1">
                <a:ea typeface="宋体" charset="0"/>
                <a:cs typeface="宋体" charset="0"/>
              </a:rPr>
              <a:t>罗</a:t>
            </a:r>
          </a:p>
          <a:p>
            <a:pPr algn="ctr">
              <a:buFontTx/>
              <a:buChar char="•"/>
              <a:defRPr/>
            </a:pPr>
            <a:r>
              <a:rPr lang="zh-CN" altLang="en-US" b="1">
                <a:ea typeface="宋体" charset="0"/>
                <a:cs typeface="宋体" charset="0"/>
              </a:rPr>
              <a:t>大</a:t>
            </a:r>
            <a:r>
              <a:rPr lang="zh-CN" altLang="en-US" b="1" u="sng">
                <a:ea typeface="宋体" charset="0"/>
                <a:cs typeface="宋体" charset="0"/>
              </a:rPr>
              <a:t>卫</a:t>
            </a:r>
            <a:endParaRPr lang="en-US" altLang="zh-CN" b="1" u="sng">
              <a:ea typeface="宋体" charset="0"/>
              <a:cs typeface="宋体" charset="0"/>
            </a:endParaRPr>
          </a:p>
          <a:p>
            <a:pPr algn="ctr">
              <a:buFontTx/>
              <a:buChar char="•"/>
              <a:defRPr/>
            </a:pPr>
            <a:r>
              <a:rPr lang="zh-CN" altLang="en-US" b="1">
                <a:ea typeface="宋体" charset="0"/>
                <a:cs typeface="宋体" charset="0"/>
              </a:rPr>
              <a:t>所</a:t>
            </a:r>
            <a:r>
              <a:rPr lang="zh-CN" altLang="en-US" b="1" u="sng">
                <a:ea typeface="宋体" charset="0"/>
                <a:cs typeface="宋体" charset="0"/>
              </a:rPr>
              <a:t>罗</a:t>
            </a:r>
            <a:r>
              <a:rPr lang="zh-CN" altLang="en-US" b="1">
                <a:ea typeface="宋体" charset="0"/>
                <a:cs typeface="宋体" charset="0"/>
              </a:rPr>
              <a:t>门</a:t>
            </a:r>
          </a:p>
        </p:txBody>
      </p:sp>
      <p:grpSp>
        <p:nvGrpSpPr>
          <p:cNvPr id="67595" name="Group 1120"/>
          <p:cNvGrpSpPr>
            <a:grpSpLocks/>
          </p:cNvGrpSpPr>
          <p:nvPr/>
        </p:nvGrpSpPr>
        <p:grpSpPr bwMode="auto">
          <a:xfrm>
            <a:off x="5646738" y="1363663"/>
            <a:ext cx="590550" cy="673100"/>
            <a:chOff x="3557" y="859"/>
            <a:chExt cx="372" cy="424"/>
          </a:xfrm>
        </p:grpSpPr>
        <p:pic>
          <p:nvPicPr>
            <p:cNvPr id="67644" name="Picture 10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 y="859"/>
              <a:ext cx="372"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45" name="Rectangle 1053"/>
            <p:cNvSpPr>
              <a:spLocks noChangeArrowheads="1"/>
            </p:cNvSpPr>
            <p:nvPr/>
          </p:nvSpPr>
          <p:spPr bwMode="auto">
            <a:xfrm>
              <a:off x="3602" y="990"/>
              <a:ext cx="273" cy="1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400" b="1">
                  <a:latin typeface="Century Gothic" charset="0"/>
                  <a:ea typeface="宋体" charset="0"/>
                  <a:cs typeface="宋体" charset="0"/>
                </a:rPr>
                <a:t>卫约</a:t>
              </a:r>
            </a:p>
          </p:txBody>
        </p:sp>
      </p:grpSp>
      <p:grpSp>
        <p:nvGrpSpPr>
          <p:cNvPr id="67596" name="Group 1072"/>
          <p:cNvGrpSpPr>
            <a:grpSpLocks/>
          </p:cNvGrpSpPr>
          <p:nvPr/>
        </p:nvGrpSpPr>
        <p:grpSpPr bwMode="auto">
          <a:xfrm>
            <a:off x="5373688" y="4829175"/>
            <a:ext cx="1230312" cy="2284413"/>
            <a:chOff x="2523" y="2089"/>
            <a:chExt cx="775" cy="1439"/>
          </a:xfrm>
        </p:grpSpPr>
        <p:grpSp>
          <p:nvGrpSpPr>
            <p:cNvPr id="67599" name="Group 1073"/>
            <p:cNvGrpSpPr>
              <a:grpSpLocks/>
            </p:cNvGrpSpPr>
            <p:nvPr/>
          </p:nvGrpSpPr>
          <p:grpSpPr bwMode="auto">
            <a:xfrm>
              <a:off x="2523" y="2089"/>
              <a:ext cx="775" cy="1439"/>
              <a:chOff x="2523" y="2089"/>
              <a:chExt cx="775" cy="1439"/>
            </a:xfrm>
          </p:grpSpPr>
          <p:grpSp>
            <p:nvGrpSpPr>
              <p:cNvPr id="67615" name="Group 1074"/>
              <p:cNvGrpSpPr>
                <a:grpSpLocks/>
              </p:cNvGrpSpPr>
              <p:nvPr/>
            </p:nvGrpSpPr>
            <p:grpSpPr bwMode="auto">
              <a:xfrm>
                <a:off x="2523" y="2089"/>
                <a:ext cx="775" cy="1439"/>
                <a:chOff x="2523" y="2089"/>
                <a:chExt cx="775" cy="1439"/>
              </a:xfrm>
            </p:grpSpPr>
            <p:grpSp>
              <p:nvGrpSpPr>
                <p:cNvPr id="67619" name="Group 1075"/>
                <p:cNvGrpSpPr>
                  <a:grpSpLocks/>
                </p:cNvGrpSpPr>
                <p:nvPr/>
              </p:nvGrpSpPr>
              <p:grpSpPr bwMode="auto">
                <a:xfrm>
                  <a:off x="2523" y="2089"/>
                  <a:ext cx="775" cy="1439"/>
                  <a:chOff x="2523" y="2089"/>
                  <a:chExt cx="775" cy="1439"/>
                </a:xfrm>
              </p:grpSpPr>
              <p:grpSp>
                <p:nvGrpSpPr>
                  <p:cNvPr id="67621" name="Group 1076"/>
                  <p:cNvGrpSpPr>
                    <a:grpSpLocks/>
                  </p:cNvGrpSpPr>
                  <p:nvPr/>
                </p:nvGrpSpPr>
                <p:grpSpPr bwMode="auto">
                  <a:xfrm>
                    <a:off x="2523" y="2089"/>
                    <a:ext cx="775" cy="1439"/>
                    <a:chOff x="2523" y="2089"/>
                    <a:chExt cx="775" cy="1439"/>
                  </a:xfrm>
                </p:grpSpPr>
                <p:grpSp>
                  <p:nvGrpSpPr>
                    <p:cNvPr id="67623" name="Group 1077"/>
                    <p:cNvGrpSpPr>
                      <a:grpSpLocks/>
                    </p:cNvGrpSpPr>
                    <p:nvPr/>
                  </p:nvGrpSpPr>
                  <p:grpSpPr bwMode="auto">
                    <a:xfrm>
                      <a:off x="2523" y="2089"/>
                      <a:ext cx="775" cy="1439"/>
                      <a:chOff x="2523" y="2089"/>
                      <a:chExt cx="775" cy="1439"/>
                    </a:xfrm>
                  </p:grpSpPr>
                  <p:grpSp>
                    <p:nvGrpSpPr>
                      <p:cNvPr id="67625" name="Group 1078"/>
                      <p:cNvGrpSpPr>
                        <a:grpSpLocks/>
                      </p:cNvGrpSpPr>
                      <p:nvPr/>
                    </p:nvGrpSpPr>
                    <p:grpSpPr bwMode="auto">
                      <a:xfrm>
                        <a:off x="2523" y="2089"/>
                        <a:ext cx="775" cy="1439"/>
                        <a:chOff x="2523" y="2089"/>
                        <a:chExt cx="775" cy="1439"/>
                      </a:xfrm>
                    </p:grpSpPr>
                    <p:grpSp>
                      <p:nvGrpSpPr>
                        <p:cNvPr id="67627" name="Group 1079"/>
                        <p:cNvGrpSpPr>
                          <a:grpSpLocks/>
                        </p:cNvGrpSpPr>
                        <p:nvPr/>
                      </p:nvGrpSpPr>
                      <p:grpSpPr bwMode="auto">
                        <a:xfrm>
                          <a:off x="2523" y="2089"/>
                          <a:ext cx="775" cy="1439"/>
                          <a:chOff x="2523" y="2089"/>
                          <a:chExt cx="775" cy="1439"/>
                        </a:xfrm>
                      </p:grpSpPr>
                      <p:grpSp>
                        <p:nvGrpSpPr>
                          <p:cNvPr id="67629" name="Group 1080"/>
                          <p:cNvGrpSpPr>
                            <a:grpSpLocks/>
                          </p:cNvGrpSpPr>
                          <p:nvPr/>
                        </p:nvGrpSpPr>
                        <p:grpSpPr bwMode="auto">
                          <a:xfrm>
                            <a:off x="2523" y="2089"/>
                            <a:ext cx="775" cy="1439"/>
                            <a:chOff x="2523" y="2089"/>
                            <a:chExt cx="775" cy="1439"/>
                          </a:xfrm>
                        </p:grpSpPr>
                        <p:grpSp>
                          <p:nvGrpSpPr>
                            <p:cNvPr id="67631" name="Group 1081"/>
                            <p:cNvGrpSpPr>
                              <a:grpSpLocks/>
                            </p:cNvGrpSpPr>
                            <p:nvPr/>
                          </p:nvGrpSpPr>
                          <p:grpSpPr bwMode="auto">
                            <a:xfrm>
                              <a:off x="2523" y="2089"/>
                              <a:ext cx="775" cy="1439"/>
                              <a:chOff x="2523" y="2089"/>
                              <a:chExt cx="775" cy="1439"/>
                            </a:xfrm>
                          </p:grpSpPr>
                          <p:grpSp>
                            <p:nvGrpSpPr>
                              <p:cNvPr id="67633" name="Group 1082"/>
                              <p:cNvGrpSpPr>
                                <a:grpSpLocks/>
                              </p:cNvGrpSpPr>
                              <p:nvPr/>
                            </p:nvGrpSpPr>
                            <p:grpSpPr bwMode="auto">
                              <a:xfrm>
                                <a:off x="2523" y="2089"/>
                                <a:ext cx="775" cy="1439"/>
                                <a:chOff x="2523" y="2089"/>
                                <a:chExt cx="775" cy="1439"/>
                              </a:xfrm>
                            </p:grpSpPr>
                            <p:sp>
                              <p:nvSpPr>
                                <p:cNvPr id="67635" name="AutoShape 1083"/>
                                <p:cNvSpPr>
                                  <a:spLocks noChangeArrowheads="1"/>
                                </p:cNvSpPr>
                                <p:nvPr/>
                              </p:nvSpPr>
                              <p:spPr bwMode="auto">
                                <a:xfrm>
                                  <a:off x="2523" y="2089"/>
                                  <a:ext cx="589" cy="290"/>
                                </a:xfrm>
                                <a:prstGeom prst="roundRect">
                                  <a:avLst>
                                    <a:gd name="adj" fmla="val 24093"/>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636" name="Rectangle 1084"/>
                                <p:cNvSpPr>
                                  <a:spLocks noChangeArrowheads="1"/>
                                </p:cNvSpPr>
                                <p:nvPr/>
                              </p:nvSpPr>
                              <p:spPr bwMode="auto">
                                <a:xfrm>
                                  <a:off x="2523" y="2239"/>
                                  <a:ext cx="775" cy="1289"/>
                                </a:xfrm>
                                <a:prstGeom prst="rect">
                                  <a:avLst/>
                                </a:prstGeom>
                                <a:solidFill>
                                  <a:srgbClr val="FFFFFF"/>
                                </a:solidFill>
                                <a:ln w="25400">
                                  <a:solidFill>
                                    <a:srgbClr val="000000"/>
                                  </a:solidFill>
                                  <a:miter lim="800000"/>
                                  <a:headEnd/>
                                  <a:tailEnd/>
                                </a:ln>
                              </p:spPr>
                              <p:txBody>
                                <a:bodyPr/>
                                <a:lstStyle/>
                                <a:p>
                                  <a:endParaRPr lang="en-US"/>
                                </a:p>
                              </p:txBody>
                            </p:sp>
                            <p:sp>
                              <p:nvSpPr>
                                <p:cNvPr id="67637" name="Line 1085"/>
                                <p:cNvSpPr>
                                  <a:spLocks noChangeShapeType="1"/>
                                </p:cNvSpPr>
                                <p:nvPr/>
                              </p:nvSpPr>
                              <p:spPr bwMode="auto">
                                <a:xfrm>
                                  <a:off x="2572" y="2369"/>
                                  <a:ext cx="668"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8" name="Line 1086"/>
                                <p:cNvSpPr>
                                  <a:spLocks noChangeShapeType="1"/>
                                </p:cNvSpPr>
                                <p:nvPr/>
                              </p:nvSpPr>
                              <p:spPr bwMode="auto">
                                <a:xfrm>
                                  <a:off x="2572" y="2509"/>
                                  <a:ext cx="6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39" name="Line 1087"/>
                                <p:cNvSpPr>
                                  <a:spLocks noChangeShapeType="1"/>
                                </p:cNvSpPr>
                                <p:nvPr/>
                              </p:nvSpPr>
                              <p:spPr bwMode="auto">
                                <a:xfrm>
                                  <a:off x="2572" y="2650"/>
                                  <a:ext cx="6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40" name="Line 1088"/>
                                <p:cNvSpPr>
                                  <a:spLocks noChangeShapeType="1"/>
                                </p:cNvSpPr>
                                <p:nvPr/>
                              </p:nvSpPr>
                              <p:spPr bwMode="auto">
                                <a:xfrm>
                                  <a:off x="2572" y="2790"/>
                                  <a:ext cx="6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41" name="Line 1089"/>
                                <p:cNvSpPr>
                                  <a:spLocks noChangeShapeType="1"/>
                                </p:cNvSpPr>
                                <p:nvPr/>
                              </p:nvSpPr>
                              <p:spPr bwMode="auto">
                                <a:xfrm>
                                  <a:off x="2582" y="2931"/>
                                  <a:ext cx="66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42" name="Rectangle 1090"/>
                                <p:cNvSpPr>
                                  <a:spLocks noChangeArrowheads="1"/>
                                </p:cNvSpPr>
                                <p:nvPr/>
                              </p:nvSpPr>
                              <p:spPr bwMode="auto">
                                <a:xfrm>
                                  <a:off x="2616" y="2103"/>
                                  <a:ext cx="39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p>
                                  <a:pPr algn="ctr" defTabSz="862013" eaLnBrk="0" hangingPunct="0"/>
                                  <a:endParaRPr lang="ko-KR" altLang="en-US" sz="1000" b="1">
                                    <a:latin typeface="Century Gothic" charset="0"/>
                                    <a:ea typeface="Gulim" charset="0"/>
                                    <a:cs typeface="Gulim" charset="0"/>
                                  </a:endParaRPr>
                                </a:p>
                              </p:txBody>
                            </p:sp>
                            <p:sp>
                              <p:nvSpPr>
                                <p:cNvPr id="67643" name="Line 1091"/>
                                <p:cNvSpPr>
                                  <a:spLocks noChangeShapeType="1"/>
                                </p:cNvSpPr>
                                <p:nvPr/>
                              </p:nvSpPr>
                              <p:spPr bwMode="auto">
                                <a:xfrm>
                                  <a:off x="2562" y="3070"/>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6564" name="Line 1092"/>
                              <p:cNvSpPr>
                                <a:spLocks noChangeShapeType="1"/>
                              </p:cNvSpPr>
                              <p:nvPr/>
                            </p:nvSpPr>
                            <p:spPr bwMode="auto">
                              <a:xfrm>
                                <a:off x="2528" y="2225"/>
                                <a:ext cx="56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sp>
                          <p:nvSpPr>
                            <p:cNvPr id="67632" name="Rectangle 1093"/>
                            <p:cNvSpPr>
                              <a:spLocks noChangeArrowheads="1"/>
                            </p:cNvSpPr>
                            <p:nvPr/>
                          </p:nvSpPr>
                          <p:spPr bwMode="auto">
                            <a:xfrm>
                              <a:off x="2659" y="2089"/>
                              <a:ext cx="2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zh-CN" altLang="en-US" b="1">
                                  <a:latin typeface="Helvetica" charset="0"/>
                                  <a:ea typeface="宋体" charset="0"/>
                                  <a:cs typeface="宋体" charset="0"/>
                                </a:rPr>
                                <a:t>王朝</a:t>
                              </a:r>
                            </a:p>
                          </p:txBody>
                        </p:sp>
                      </p:grpSp>
                      <p:sp>
                        <p:nvSpPr>
                          <p:cNvPr id="106566" name="Rectangle 1094"/>
                          <p:cNvSpPr>
                            <a:spLocks noChangeArrowheads="1"/>
                          </p:cNvSpPr>
                          <p:nvPr/>
                        </p:nvSpPr>
                        <p:spPr bwMode="auto">
                          <a:xfrm>
                            <a:off x="2704" y="2258"/>
                            <a:ext cx="462"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r>
                              <a:rPr lang="zh-CN" altLang="en-US" sz="1000" b="1">
                                <a:latin typeface="宋体" charset="0"/>
                                <a:ea typeface="宋体" charset="0"/>
                                <a:cs typeface="宋体" charset="0"/>
                              </a:rPr>
                              <a:t>扫</a:t>
                            </a:r>
                            <a:r>
                              <a:rPr lang="en-US" altLang="zh-CN" sz="1000" b="1">
                                <a:latin typeface="宋体" charset="0"/>
                                <a:ea typeface="宋体" charset="0"/>
                                <a:cs typeface="宋体" charset="0"/>
                              </a:rPr>
                              <a:t>-</a:t>
                            </a:r>
                            <a:r>
                              <a:rPr lang="zh-CN" altLang="en-US" sz="1000" b="1">
                                <a:latin typeface="宋体" charset="0"/>
                                <a:ea typeface="宋体" charset="0"/>
                                <a:cs typeface="宋体" charset="0"/>
                              </a:rPr>
                              <a:t>卫</a:t>
                            </a:r>
                            <a:r>
                              <a:rPr lang="en-US" altLang="zh-CN" sz="1000" b="1">
                                <a:latin typeface="宋体" charset="0"/>
                                <a:ea typeface="宋体" charset="0"/>
                                <a:cs typeface="宋体" charset="0"/>
                              </a:rPr>
                              <a:t>-</a:t>
                            </a:r>
                            <a:r>
                              <a:rPr lang="zh-CN" altLang="en-US" sz="1000" b="1">
                                <a:latin typeface="宋体" charset="0"/>
                                <a:ea typeface="宋体" charset="0"/>
                                <a:cs typeface="宋体" charset="0"/>
                              </a:rPr>
                              <a:t>罗</a:t>
                            </a:r>
                            <a:endParaRPr lang="en-US" altLang="zh-CN" sz="1000" b="1">
                              <a:latin typeface="宋体" charset="0"/>
                              <a:ea typeface="宋体" charset="0"/>
                              <a:cs typeface="宋体" charset="0"/>
                            </a:endParaRPr>
                          </a:p>
                        </p:txBody>
                      </p:sp>
                    </p:grpSp>
                    <p:sp>
                      <p:nvSpPr>
                        <p:cNvPr id="67628" name="Rectangle 1095"/>
                        <p:cNvSpPr>
                          <a:spLocks noChangeArrowheads="1"/>
                        </p:cNvSpPr>
                        <p:nvPr/>
                      </p:nvSpPr>
                      <p:spPr bwMode="auto">
                        <a:xfrm>
                          <a:off x="2682" y="2406"/>
                          <a:ext cx="4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lang="ko-KR" altLang="en-US" sz="1000" b="1">
                            <a:latin typeface="Century Gothic" charset="0"/>
                            <a:ea typeface="Gulim" charset="0"/>
                            <a:cs typeface="Gulim" charset="0"/>
                          </a:endParaRPr>
                        </a:p>
                      </p:txBody>
                    </p:sp>
                  </p:grpSp>
                  <p:sp>
                    <p:nvSpPr>
                      <p:cNvPr id="67626" name="Rectangle 1096"/>
                      <p:cNvSpPr>
                        <a:spLocks noChangeArrowheads="1"/>
                      </p:cNvSpPr>
                      <p:nvPr/>
                    </p:nvSpPr>
                    <p:spPr bwMode="auto">
                      <a:xfrm>
                        <a:off x="2682" y="2542"/>
                        <a:ext cx="4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lang="en-US" altLang="zh-CN" sz="1000" b="1">
                          <a:latin typeface="Century Gothic" charset="0"/>
                          <a:ea typeface="宋体" charset="0"/>
                          <a:cs typeface="宋体" charset="0"/>
                        </a:endParaRPr>
                      </a:p>
                    </p:txBody>
                  </p:sp>
                </p:grpSp>
                <p:sp>
                  <p:nvSpPr>
                    <p:cNvPr id="67624" name="Rectangle 1097"/>
                    <p:cNvSpPr>
                      <a:spLocks noChangeArrowheads="1"/>
                    </p:cNvSpPr>
                    <p:nvPr/>
                  </p:nvSpPr>
                  <p:spPr bwMode="auto">
                    <a:xfrm>
                      <a:off x="2608" y="2678"/>
                      <a:ext cx="56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lang="en-US" altLang="zh-CN" sz="1000" b="1">
                        <a:latin typeface="Century Gothic" charset="0"/>
                        <a:ea typeface="宋体" charset="0"/>
                        <a:cs typeface="宋体" charset="0"/>
                      </a:endParaRPr>
                    </a:p>
                  </p:txBody>
                </p:sp>
              </p:grpSp>
              <p:sp>
                <p:nvSpPr>
                  <p:cNvPr id="67622" name="Rectangle 1098"/>
                  <p:cNvSpPr>
                    <a:spLocks noChangeArrowheads="1"/>
                  </p:cNvSpPr>
                  <p:nvPr/>
                </p:nvSpPr>
                <p:spPr bwMode="auto">
                  <a:xfrm>
                    <a:off x="2772" y="2814"/>
                    <a:ext cx="2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endParaRPr lang="zh-CN" altLang="en-US" sz="1000" b="1">
                      <a:latin typeface="Century Gothic" charset="0"/>
                      <a:ea typeface="宋体" charset="0"/>
                      <a:cs typeface="宋体" charset="0"/>
                    </a:endParaRPr>
                  </a:p>
                </p:txBody>
              </p:sp>
            </p:grpSp>
            <p:sp>
              <p:nvSpPr>
                <p:cNvPr id="67620" name="Rectangle 1099"/>
                <p:cNvSpPr>
                  <a:spLocks noChangeArrowheads="1"/>
                </p:cNvSpPr>
                <p:nvPr/>
              </p:nvSpPr>
              <p:spPr bwMode="auto">
                <a:xfrm>
                  <a:off x="2733" y="2950"/>
                  <a:ext cx="46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endParaRPr lang="en-US" altLang="zh-CN" sz="1000" b="1">
                    <a:latin typeface="Century Gothic" charset="0"/>
                    <a:ea typeface="宋体" charset="0"/>
                    <a:cs typeface="宋体" charset="0"/>
                  </a:endParaRPr>
                </a:p>
              </p:txBody>
            </p:sp>
          </p:grpSp>
          <p:sp>
            <p:nvSpPr>
              <p:cNvPr id="67616" name="Line 1100"/>
              <p:cNvSpPr>
                <a:spLocks noChangeShapeType="1"/>
              </p:cNvSpPr>
              <p:nvPr/>
            </p:nvSpPr>
            <p:spPr bwMode="auto">
              <a:xfrm>
                <a:off x="2568" y="3206"/>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7" name="Line 1101"/>
              <p:cNvSpPr>
                <a:spLocks noChangeShapeType="1"/>
              </p:cNvSpPr>
              <p:nvPr/>
            </p:nvSpPr>
            <p:spPr bwMode="auto">
              <a:xfrm>
                <a:off x="2568" y="3346"/>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18" name="Line 1102"/>
              <p:cNvSpPr>
                <a:spLocks noChangeShapeType="1"/>
              </p:cNvSpPr>
              <p:nvPr/>
            </p:nvSpPr>
            <p:spPr bwMode="auto">
              <a:xfrm>
                <a:off x="2568" y="3482"/>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7600" name="Group 1103"/>
            <p:cNvGrpSpPr>
              <a:grpSpLocks/>
            </p:cNvGrpSpPr>
            <p:nvPr/>
          </p:nvGrpSpPr>
          <p:grpSpPr bwMode="auto">
            <a:xfrm>
              <a:off x="2601" y="2394"/>
              <a:ext cx="648" cy="1078"/>
              <a:chOff x="2601" y="2394"/>
              <a:chExt cx="648" cy="1078"/>
            </a:xfrm>
          </p:grpSpPr>
          <p:sp>
            <p:nvSpPr>
              <p:cNvPr id="106576" name="Rectangle 1104"/>
              <p:cNvSpPr>
                <a:spLocks noChangeArrowheads="1"/>
              </p:cNvSpPr>
              <p:nvPr/>
            </p:nvSpPr>
            <p:spPr bwMode="auto">
              <a:xfrm>
                <a:off x="2704" y="2394"/>
                <a:ext cx="545"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en-US" altLang="zh-CN" sz="1000" b="1">
                    <a:latin typeface="宋体" charset="0"/>
                    <a:ea typeface="宋体" charset="0"/>
                    <a:cs typeface="宋体" charset="0"/>
                  </a:rPr>
                  <a:t>…</a:t>
                </a:r>
                <a:r>
                  <a:rPr lang="zh-CN" altLang="en-US" sz="1000" b="1">
                    <a:latin typeface="宋体" charset="0"/>
                    <a:ea typeface="宋体" charset="0"/>
                    <a:cs typeface="宋体" charset="0"/>
                  </a:rPr>
                  <a:t>分裂</a:t>
                </a:r>
                <a:r>
                  <a:rPr lang="en-US" altLang="zh-CN" sz="1000" b="1">
                    <a:latin typeface="宋体" charset="0"/>
                    <a:ea typeface="宋体" charset="0"/>
                    <a:cs typeface="宋体" charset="0"/>
                  </a:rPr>
                  <a:t>…</a:t>
                </a:r>
              </a:p>
            </p:txBody>
          </p:sp>
          <p:grpSp>
            <p:nvGrpSpPr>
              <p:cNvPr id="67602" name="Group 1105"/>
              <p:cNvGrpSpPr>
                <a:grpSpLocks/>
              </p:cNvGrpSpPr>
              <p:nvPr/>
            </p:nvGrpSpPr>
            <p:grpSpPr bwMode="auto">
              <a:xfrm>
                <a:off x="2601" y="2530"/>
                <a:ext cx="648" cy="942"/>
                <a:chOff x="2601" y="2530"/>
                <a:chExt cx="648" cy="942"/>
              </a:xfrm>
            </p:grpSpPr>
            <p:sp>
              <p:nvSpPr>
                <p:cNvPr id="106578" name="Rectangle 1106"/>
                <p:cNvSpPr>
                  <a:spLocks noChangeArrowheads="1"/>
                </p:cNvSpPr>
                <p:nvPr/>
              </p:nvSpPr>
              <p:spPr bwMode="auto">
                <a:xfrm>
                  <a:off x="2670" y="2939"/>
                  <a:ext cx="499"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endParaRPr lang="zh-CN" altLang="en-US" sz="1000" b="1">
                    <a:latin typeface="宋体" charset="0"/>
                    <a:ea typeface="宋体" charset="0"/>
                    <a:cs typeface="宋体" charset="0"/>
                  </a:endParaRPr>
                </a:p>
              </p:txBody>
            </p:sp>
            <p:sp>
              <p:nvSpPr>
                <p:cNvPr id="106579" name="Rectangle 1107"/>
                <p:cNvSpPr>
                  <a:spLocks noChangeArrowheads="1"/>
                </p:cNvSpPr>
                <p:nvPr/>
              </p:nvSpPr>
              <p:spPr bwMode="auto">
                <a:xfrm>
                  <a:off x="2641" y="2530"/>
                  <a:ext cx="509"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a:latin typeface="宋体" charset="0"/>
                      <a:ea typeface="宋体" charset="0"/>
                      <a:cs typeface="宋体" charset="0"/>
                    </a:rPr>
                    <a:t> 北      南</a:t>
                  </a:r>
                  <a:endParaRPr lang="en-US" altLang="zh-CN" sz="1000" b="1">
                    <a:latin typeface="宋体" charset="0"/>
                    <a:ea typeface="宋体" charset="0"/>
                    <a:cs typeface="宋体" charset="0"/>
                  </a:endParaRPr>
                </a:p>
              </p:txBody>
            </p:sp>
            <p:sp>
              <p:nvSpPr>
                <p:cNvPr id="106580" name="Rectangle 1108"/>
                <p:cNvSpPr>
                  <a:spLocks noChangeArrowheads="1"/>
                </p:cNvSpPr>
                <p:nvPr/>
              </p:nvSpPr>
              <p:spPr bwMode="auto">
                <a:xfrm>
                  <a:off x="2601" y="2666"/>
                  <a:ext cx="27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20000"/>
                    </a:lnSpc>
                    <a:defRPr/>
                  </a:pPr>
                  <a:r>
                    <a:rPr lang="zh-CN" altLang="en-US" sz="1000" b="1">
                      <a:latin typeface="宋体" charset="0"/>
                      <a:ea typeface="宋体" charset="0"/>
                      <a:cs typeface="宋体" charset="0"/>
                    </a:rPr>
                    <a:t>以色列</a:t>
                  </a:r>
                </a:p>
              </p:txBody>
            </p:sp>
            <p:sp>
              <p:nvSpPr>
                <p:cNvPr id="106581" name="Rectangle 1109"/>
                <p:cNvSpPr>
                  <a:spLocks noChangeArrowheads="1"/>
                </p:cNvSpPr>
                <p:nvPr/>
              </p:nvSpPr>
              <p:spPr bwMode="auto">
                <a:xfrm>
                  <a:off x="2919" y="2666"/>
                  <a:ext cx="284"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20000"/>
                    </a:lnSpc>
                    <a:defRPr/>
                  </a:pPr>
                  <a:r>
                    <a:rPr lang="zh-CN" altLang="en-US" sz="1000" b="1">
                      <a:latin typeface="宋体" charset="0"/>
                      <a:ea typeface="宋体" charset="0"/>
                      <a:cs typeface="宋体" charset="0"/>
                    </a:rPr>
                    <a:t> 犹大</a:t>
                  </a:r>
                </a:p>
              </p:txBody>
            </p:sp>
            <p:sp>
              <p:nvSpPr>
                <p:cNvPr id="106582" name="Rectangle 1110"/>
                <p:cNvSpPr>
                  <a:spLocks noChangeArrowheads="1"/>
                </p:cNvSpPr>
                <p:nvPr/>
              </p:nvSpPr>
              <p:spPr bwMode="auto">
                <a:xfrm>
                  <a:off x="2687" y="2802"/>
                  <a:ext cx="18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en-US" altLang="zh-CN" sz="1000" b="1">
                      <a:latin typeface="宋体" charset="0"/>
                      <a:ea typeface="宋体" charset="0"/>
                      <a:cs typeface="宋体" charset="0"/>
                    </a:rPr>
                    <a:t>10</a:t>
                  </a:r>
                </a:p>
              </p:txBody>
            </p:sp>
            <p:sp>
              <p:nvSpPr>
                <p:cNvPr id="106583" name="Rectangle 1111"/>
                <p:cNvSpPr>
                  <a:spLocks noChangeArrowheads="1"/>
                </p:cNvSpPr>
                <p:nvPr/>
              </p:nvSpPr>
              <p:spPr bwMode="auto">
                <a:xfrm>
                  <a:off x="2959" y="2802"/>
                  <a:ext cx="18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en-US" altLang="zh-CN" sz="1000" b="1">
                      <a:latin typeface="宋体" charset="0"/>
                      <a:ea typeface="宋体" charset="0"/>
                      <a:cs typeface="宋体" charset="0"/>
                    </a:rPr>
                    <a:t>  2</a:t>
                  </a:r>
                </a:p>
              </p:txBody>
            </p:sp>
            <p:sp>
              <p:nvSpPr>
                <p:cNvPr id="106584" name="Rectangle 1112"/>
                <p:cNvSpPr>
                  <a:spLocks noChangeArrowheads="1"/>
                </p:cNvSpPr>
                <p:nvPr/>
              </p:nvSpPr>
              <p:spPr bwMode="auto">
                <a:xfrm>
                  <a:off x="2614" y="3075"/>
                  <a:ext cx="227"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endParaRPr lang="zh-CN" altLang="en-US" sz="1000" b="1">
                    <a:latin typeface="宋体" charset="0"/>
                    <a:ea typeface="宋体" charset="0"/>
                    <a:cs typeface="宋体" charset="0"/>
                  </a:endParaRPr>
                </a:p>
              </p:txBody>
            </p:sp>
            <p:sp>
              <p:nvSpPr>
                <p:cNvPr id="106585" name="Rectangle 1113"/>
                <p:cNvSpPr>
                  <a:spLocks noChangeArrowheads="1"/>
                </p:cNvSpPr>
                <p:nvPr/>
              </p:nvSpPr>
              <p:spPr bwMode="auto">
                <a:xfrm>
                  <a:off x="2886" y="3075"/>
                  <a:ext cx="27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zh-CN" altLang="en-US" sz="1000" b="1">
                      <a:latin typeface="宋体" charset="0"/>
                      <a:ea typeface="宋体" charset="0"/>
                      <a:cs typeface="宋体" charset="0"/>
                    </a:rPr>
                    <a:t> </a:t>
                  </a:r>
                </a:p>
              </p:txBody>
            </p:sp>
            <p:sp>
              <p:nvSpPr>
                <p:cNvPr id="106586" name="Rectangle 1114"/>
                <p:cNvSpPr>
                  <a:spLocks noChangeArrowheads="1"/>
                </p:cNvSpPr>
                <p:nvPr/>
              </p:nvSpPr>
              <p:spPr bwMode="auto">
                <a:xfrm>
                  <a:off x="2642" y="3251"/>
                  <a:ext cx="367"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endParaRPr lang="zh-CN" altLang="en-US" sz="1000" b="1">
                    <a:latin typeface="宋体" charset="0"/>
                    <a:ea typeface="宋体" charset="0"/>
                    <a:cs typeface="宋体" charset="0"/>
                  </a:endParaRPr>
                </a:p>
              </p:txBody>
            </p:sp>
            <p:sp>
              <p:nvSpPr>
                <p:cNvPr id="106587" name="Rectangle 1115"/>
                <p:cNvSpPr>
                  <a:spLocks noChangeArrowheads="1"/>
                </p:cNvSpPr>
                <p:nvPr/>
              </p:nvSpPr>
              <p:spPr bwMode="auto">
                <a:xfrm>
                  <a:off x="2959" y="3251"/>
                  <a:ext cx="290"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endParaRPr lang="zh-CN" altLang="en-US" sz="1000" b="1">
                    <a:latin typeface="宋体" charset="0"/>
                    <a:ea typeface="宋体" charset="0"/>
                    <a:cs typeface="宋体" charset="0"/>
                  </a:endParaRPr>
                </a:p>
              </p:txBody>
            </p:sp>
            <p:sp>
              <p:nvSpPr>
                <p:cNvPr id="106588" name="Rectangle 1116"/>
                <p:cNvSpPr>
                  <a:spLocks noChangeArrowheads="1"/>
                </p:cNvSpPr>
                <p:nvPr/>
              </p:nvSpPr>
              <p:spPr bwMode="auto">
                <a:xfrm>
                  <a:off x="2659" y="3347"/>
                  <a:ext cx="18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endParaRPr lang="zh-CN" altLang="en-US" sz="1000" b="1">
                    <a:latin typeface="宋体" charset="0"/>
                    <a:ea typeface="宋体" charset="0"/>
                    <a:cs typeface="宋体" charset="0"/>
                  </a:endParaRPr>
                </a:p>
              </p:txBody>
            </p:sp>
            <p:sp>
              <p:nvSpPr>
                <p:cNvPr id="106589" name="Rectangle 1117"/>
                <p:cNvSpPr>
                  <a:spLocks noChangeArrowheads="1"/>
                </p:cNvSpPr>
                <p:nvPr/>
              </p:nvSpPr>
              <p:spPr bwMode="auto">
                <a:xfrm>
                  <a:off x="2931" y="3347"/>
                  <a:ext cx="27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endParaRPr lang="zh-CN" altLang="en-US" sz="1000" b="1">
                    <a:latin typeface="宋体" charset="0"/>
                    <a:ea typeface="宋体" charset="0"/>
                    <a:cs typeface="宋体" charset="0"/>
                  </a:endParaRPr>
                </a:p>
              </p:txBody>
            </p:sp>
          </p:grpSp>
        </p:grpSp>
      </p:grpSp>
      <p:sp>
        <p:nvSpPr>
          <p:cNvPr id="106590" name="Oval 1118"/>
          <p:cNvSpPr>
            <a:spLocks noChangeArrowheads="1"/>
          </p:cNvSpPr>
          <p:nvPr/>
        </p:nvSpPr>
        <p:spPr bwMode="auto">
          <a:xfrm>
            <a:off x="5300663" y="5672138"/>
            <a:ext cx="1366837" cy="64928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593" name="Text Box 1121"/>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620713" y="519113"/>
            <a:ext cx="4560887" cy="796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endParaRPr lang="zh-CN" altLang="en-US" sz="1400">
              <a:ea typeface="宋体" charset="0"/>
              <a:cs typeface="宋体" charset="0"/>
            </a:endParaRPr>
          </a:p>
          <a:p>
            <a:pPr indent="304800">
              <a:defRPr/>
            </a:pPr>
            <a:r>
              <a:rPr lang="zh-CN" altLang="en-US" sz="1400">
                <a:ea typeface="宋体" charset="0"/>
                <a:cs typeface="宋体" charset="0"/>
              </a:rPr>
              <a:t> 以前与别国的结盟关系现在明显地成为主要的罪，偶像崇拜与远离神的情况继续在两国中蔓延，特别是</a:t>
            </a:r>
            <a:r>
              <a:rPr lang="zh-CN" altLang="en-US" sz="1400" b="1">
                <a:ea typeface="黑体" charset="0"/>
                <a:cs typeface="黑体" charset="0"/>
              </a:rPr>
              <a:t>北国以色列</a:t>
            </a:r>
            <a:r>
              <a:rPr lang="zh-CN" altLang="en-US" sz="1400">
                <a:ea typeface="宋体" charset="0"/>
                <a:cs typeface="宋体" charset="0"/>
              </a:rPr>
              <a:t>。</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国家的分裂状态共持续了约</a:t>
            </a:r>
            <a:r>
              <a:rPr lang="zh-CN" altLang="en-US" sz="1400" b="1">
                <a:ea typeface="黑体" charset="0"/>
                <a:cs typeface="黑体" charset="0"/>
              </a:rPr>
              <a:t>350年</a:t>
            </a:r>
            <a:r>
              <a:rPr lang="zh-CN" altLang="en-US" sz="1400">
                <a:ea typeface="宋体" charset="0"/>
                <a:cs typeface="宋体" charset="0"/>
              </a:rPr>
              <a:t>。其间，旧约伟大的</a:t>
            </a:r>
            <a:r>
              <a:rPr lang="zh-CN" altLang="en-US" sz="1400" b="1">
                <a:ea typeface="黑体" charset="0"/>
                <a:cs typeface="黑体" charset="0"/>
              </a:rPr>
              <a:t>先知</a:t>
            </a:r>
            <a:r>
              <a:rPr lang="zh-CN" altLang="en-US" sz="1400">
                <a:ea typeface="宋体" charset="0"/>
                <a:cs typeface="宋体" charset="0"/>
              </a:rPr>
              <a:t>在</a:t>
            </a:r>
            <a:r>
              <a:rPr lang="zh-CN" altLang="en-US" sz="1400" b="1">
                <a:ea typeface="黑体" charset="0"/>
                <a:cs typeface="黑体" charset="0"/>
              </a:rPr>
              <a:t>两国</a:t>
            </a:r>
            <a:r>
              <a:rPr lang="zh-CN" altLang="en-US" sz="1400">
                <a:ea typeface="宋体" charset="0"/>
                <a:cs typeface="宋体" charset="0"/>
              </a:rPr>
              <a:t>中呐喊、警告，抗议国中许多得罪神的行为。他们写了许多文字著作，用多种不同的方式不断地告诫百姓回到造物主交给</a:t>
            </a:r>
            <a:r>
              <a:rPr lang="zh-CN" altLang="en-US" sz="1400" b="1">
                <a:ea typeface="黑体" charset="0"/>
                <a:cs typeface="黑体" charset="0"/>
              </a:rPr>
              <a:t>摩西</a:t>
            </a:r>
            <a:r>
              <a:rPr lang="zh-CN" altLang="en-US" sz="1400">
                <a:ea typeface="宋体" charset="0"/>
                <a:cs typeface="宋体" charset="0"/>
              </a:rPr>
              <a:t>的</a:t>
            </a:r>
            <a:r>
              <a:rPr lang="zh-CN" altLang="en-US" sz="1400" b="1">
                <a:ea typeface="黑体" charset="0"/>
                <a:cs typeface="黑体" charset="0"/>
              </a:rPr>
              <a:t>律法</a:t>
            </a:r>
            <a:r>
              <a:rPr lang="zh-CN" altLang="en-US" sz="1400">
                <a:ea typeface="宋体" charset="0"/>
                <a:cs typeface="宋体" charset="0"/>
              </a:rPr>
              <a:t>所要求的义路上去。同时，他们坚定而有力地预言：弥赛亚即将来临！</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南北国各有王约</a:t>
            </a:r>
            <a:r>
              <a:rPr lang="zh-CN" altLang="en-US" sz="1400" b="1">
                <a:ea typeface="黑体" charset="0"/>
                <a:cs typeface="黑体" charset="0"/>
              </a:rPr>
              <a:t>20位</a:t>
            </a:r>
            <a:r>
              <a:rPr lang="zh-CN" altLang="en-US" sz="1400">
                <a:ea typeface="宋体" charset="0"/>
                <a:cs typeface="宋体" charset="0"/>
              </a:rPr>
              <a:t>，</a:t>
            </a:r>
            <a:r>
              <a:rPr lang="zh-CN" altLang="en-US" sz="1400" b="1">
                <a:ea typeface="黑体" charset="0"/>
                <a:cs typeface="黑体" charset="0"/>
              </a:rPr>
              <a:t>北国以色列</a:t>
            </a:r>
            <a:r>
              <a:rPr lang="zh-CN" altLang="en-US" sz="1400">
                <a:ea typeface="宋体" charset="0"/>
                <a:cs typeface="宋体" charset="0"/>
              </a:rPr>
              <a:t>的第一个王是</a:t>
            </a:r>
            <a:r>
              <a:rPr lang="zh-CN" altLang="en-US" sz="1400" b="1">
                <a:ea typeface="黑体" charset="0"/>
                <a:cs typeface="黑体" charset="0"/>
              </a:rPr>
              <a:t>耶罗波安</a:t>
            </a:r>
            <a:r>
              <a:rPr lang="zh-CN" altLang="en-US" sz="1400">
                <a:ea typeface="宋体" charset="0"/>
                <a:cs typeface="宋体" charset="0"/>
              </a:rPr>
              <a:t>，</a:t>
            </a:r>
            <a:r>
              <a:rPr lang="zh-CN" altLang="en-US" sz="1400" b="1">
                <a:ea typeface="黑体" charset="0"/>
                <a:cs typeface="黑体" charset="0"/>
              </a:rPr>
              <a:t>南国犹大</a:t>
            </a:r>
            <a:r>
              <a:rPr lang="zh-CN" altLang="en-US" sz="1400">
                <a:ea typeface="宋体" charset="0"/>
                <a:cs typeface="宋体" charset="0"/>
              </a:rPr>
              <a:t>的第一个王是</a:t>
            </a:r>
            <a:r>
              <a:rPr lang="zh-CN" altLang="en-US" sz="1400" b="1">
                <a:ea typeface="黑体" charset="0"/>
                <a:cs typeface="黑体" charset="0"/>
              </a:rPr>
              <a:t>罗波安</a:t>
            </a:r>
            <a:r>
              <a:rPr lang="zh-CN" altLang="en-US" sz="1400" b="1">
                <a:ea typeface="宋体" charset="0"/>
                <a:cs typeface="宋体" charset="0"/>
              </a:rPr>
              <a:t>。</a:t>
            </a:r>
            <a:r>
              <a:rPr lang="zh-CN" altLang="en-US" sz="1400">
                <a:ea typeface="宋体" charset="0"/>
                <a:cs typeface="宋体" charset="0"/>
              </a:rPr>
              <a:t>你可以如此来记住这个顺序：</a:t>
            </a:r>
            <a:r>
              <a:rPr lang="zh-CN" altLang="en-US" sz="1400" b="1">
                <a:ea typeface="黑体" charset="0"/>
                <a:cs typeface="黑体" charset="0"/>
              </a:rPr>
              <a:t>北在南之上</a:t>
            </a:r>
            <a:r>
              <a:rPr lang="zh-CN" altLang="en-US" sz="1400" b="1">
                <a:ea typeface="宋体" charset="0"/>
                <a:cs typeface="宋体" charset="0"/>
              </a:rPr>
              <a:t>；</a:t>
            </a:r>
            <a:r>
              <a:rPr lang="zh-CN" altLang="en-US" sz="1400" b="1">
                <a:ea typeface="黑体" charset="0"/>
                <a:cs typeface="黑体" charset="0"/>
              </a:rPr>
              <a:t>耶在罗之先</a:t>
            </a:r>
            <a:r>
              <a:rPr lang="zh-CN" altLang="en-US" sz="1400" b="1">
                <a:ea typeface="宋体" charset="0"/>
                <a:cs typeface="宋体" charset="0"/>
              </a:rPr>
              <a:t>。</a:t>
            </a:r>
          </a:p>
          <a:p>
            <a:pPr indent="304800">
              <a:defRPr/>
            </a:pPr>
            <a:endParaRPr lang="zh-CN" altLang="en-US" sz="1400">
              <a:ea typeface="宋体" charset="0"/>
              <a:cs typeface="宋体" charset="0"/>
            </a:endParaRPr>
          </a:p>
          <a:p>
            <a:pPr indent="304800">
              <a:defRPr/>
            </a:pPr>
            <a:r>
              <a:rPr lang="zh-CN" altLang="en-US" sz="1400" b="1">
                <a:ea typeface="宋体" charset="0"/>
                <a:cs typeface="宋体" charset="0"/>
              </a:rPr>
              <a:t> </a:t>
            </a:r>
            <a:r>
              <a:rPr lang="zh-CN" altLang="en-US" sz="1400" b="1">
                <a:ea typeface="黑体" charset="0"/>
                <a:cs typeface="黑体" charset="0"/>
              </a:rPr>
              <a:t>北国以色列</a:t>
            </a:r>
            <a:r>
              <a:rPr lang="zh-CN" altLang="en-US" sz="1400">
                <a:ea typeface="宋体" charset="0"/>
                <a:cs typeface="宋体" charset="0"/>
              </a:rPr>
              <a:t>一直是两国中更为邪恶、叛逆、偶像崇拜横行的国家。它共存续约</a:t>
            </a:r>
            <a:r>
              <a:rPr lang="zh-CN" altLang="en-US" sz="1400" b="1">
                <a:ea typeface="黑体" charset="0"/>
                <a:cs typeface="黑体" charset="0"/>
              </a:rPr>
              <a:t>200年</a:t>
            </a:r>
            <a:r>
              <a:rPr lang="zh-CN" altLang="en-US" sz="1400">
                <a:ea typeface="宋体" charset="0"/>
                <a:cs typeface="宋体" charset="0"/>
              </a:rPr>
              <a:t>的时间，之后神从东北边发出他的审判，藉残忍的</a:t>
            </a:r>
            <a:r>
              <a:rPr lang="zh-CN" altLang="en-US" sz="1400" b="1">
                <a:ea typeface="黑体" charset="0"/>
                <a:cs typeface="黑体" charset="0"/>
              </a:rPr>
              <a:t>亚述人</a:t>
            </a:r>
            <a:r>
              <a:rPr lang="zh-CN" altLang="en-US" sz="1400">
                <a:ea typeface="宋体" charset="0"/>
                <a:cs typeface="宋体" charset="0"/>
              </a:rPr>
              <a:t>将</a:t>
            </a:r>
            <a:r>
              <a:rPr lang="zh-CN" altLang="en-US" sz="1400" b="1">
                <a:ea typeface="黑体" charset="0"/>
                <a:cs typeface="黑体" charset="0"/>
              </a:rPr>
              <a:t>北国</a:t>
            </a:r>
            <a:r>
              <a:rPr lang="zh-CN" altLang="en-US" sz="1400">
                <a:ea typeface="宋体" charset="0"/>
                <a:cs typeface="宋体" charset="0"/>
              </a:rPr>
              <a:t>灭亡。从此，百姓分散各处，与亚述及当时其他文化融合，这就是犹太人的</a:t>
            </a:r>
            <a:r>
              <a:rPr lang="zh-CN" altLang="en-US" sz="1400" b="1">
                <a:ea typeface="黑体" charset="0"/>
                <a:cs typeface="黑体" charset="0"/>
              </a:rPr>
              <a:t>大分散</a:t>
            </a:r>
            <a:r>
              <a:rPr lang="zh-CN" altLang="en-US" sz="1400">
                <a:ea typeface="宋体" charset="0"/>
                <a:cs typeface="宋体" charset="0"/>
              </a:rPr>
              <a:t>。</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这是发生在</a:t>
            </a:r>
            <a:r>
              <a:rPr lang="zh-CN" altLang="en-US" sz="1400" b="1">
                <a:ea typeface="黑体" charset="0"/>
                <a:cs typeface="黑体" charset="0"/>
              </a:rPr>
              <a:t>主前722年</a:t>
            </a:r>
            <a:r>
              <a:rPr lang="zh-CN" altLang="en-US" sz="1400">
                <a:ea typeface="宋体" charset="0"/>
                <a:cs typeface="宋体" charset="0"/>
              </a:rPr>
              <a:t>的事。在我们的学习中只有两个特别的时间需要记住，其中之一就是</a:t>
            </a:r>
            <a:r>
              <a:rPr lang="zh-CN" altLang="en-US" sz="1400" b="1">
                <a:ea typeface="黑体" charset="0"/>
                <a:cs typeface="黑体" charset="0"/>
              </a:rPr>
              <a:t>北国</a:t>
            </a:r>
            <a:r>
              <a:rPr lang="zh-CN" altLang="en-US" sz="1400">
                <a:ea typeface="宋体" charset="0"/>
                <a:cs typeface="宋体" charset="0"/>
              </a:rPr>
              <a:t>被掳的时间。此后我们再也听不到北国人民作为统一民族的消息，他们在接下来的几个世纪中逐渐被分散到世界各地去。</a:t>
            </a:r>
            <a:endParaRPr lang="zh-CN" altLang="en-US" sz="1400" b="1">
              <a:ea typeface="宋体" charset="0"/>
              <a:cs typeface="宋体" charset="0"/>
            </a:endParaRPr>
          </a:p>
          <a:p>
            <a:pPr indent="304800">
              <a:defRPr/>
            </a:pPr>
            <a:r>
              <a:rPr lang="zh-CN" altLang="en-US" sz="1400" b="1">
                <a:ea typeface="宋体" charset="0"/>
                <a:cs typeface="宋体" charset="0"/>
              </a:rPr>
              <a:t>        </a:t>
            </a:r>
          </a:p>
          <a:p>
            <a:pPr indent="304800">
              <a:defRPr/>
            </a:pPr>
            <a:r>
              <a:rPr lang="zh-CN" altLang="en-US" sz="1400" b="1">
                <a:ea typeface="黑体" charset="0"/>
                <a:cs typeface="黑体" charset="0"/>
              </a:rPr>
              <a:t>南国犹大</a:t>
            </a:r>
            <a:r>
              <a:rPr lang="zh-CN" altLang="en-US" sz="1400">
                <a:ea typeface="宋体" charset="0"/>
                <a:cs typeface="宋体" charset="0"/>
              </a:rPr>
              <a:t>受到另外一种审判。在北国灭亡后，南国 又持续了</a:t>
            </a:r>
            <a:r>
              <a:rPr lang="zh-CN" altLang="en-US" sz="1400" b="1">
                <a:ea typeface="黑体" charset="0"/>
                <a:cs typeface="黑体" charset="0"/>
              </a:rPr>
              <a:t>150年</a:t>
            </a:r>
            <a:r>
              <a:rPr lang="zh-CN" altLang="en-US" sz="1400">
                <a:ea typeface="宋体" charset="0"/>
                <a:cs typeface="宋体" charset="0"/>
              </a:rPr>
              <a:t>，之后不得不面对</a:t>
            </a:r>
            <a:r>
              <a:rPr lang="zh-CN" altLang="en-US" sz="1400" b="1">
                <a:ea typeface="黑体" charset="0"/>
                <a:cs typeface="黑体" charset="0"/>
              </a:rPr>
              <a:t>巴比伦王尼布甲尼撒</a:t>
            </a:r>
            <a:r>
              <a:rPr lang="zh-CN" altLang="en-US" sz="1400">
                <a:ea typeface="宋体" charset="0"/>
                <a:cs typeface="宋体" charset="0"/>
              </a:rPr>
              <a:t>的侵略。</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然而，在国家患难之时，神依然通过先知</a:t>
            </a:r>
            <a:r>
              <a:rPr lang="zh-CN" altLang="en-US" sz="1400" b="1">
                <a:ea typeface="黑体" charset="0"/>
                <a:cs typeface="黑体" charset="0"/>
              </a:rPr>
              <a:t>耶利米</a:t>
            </a:r>
            <a:r>
              <a:rPr lang="zh-CN" altLang="en-US" sz="1400">
                <a:ea typeface="宋体" charset="0"/>
                <a:cs typeface="宋体" charset="0"/>
              </a:rPr>
              <a:t>向百姓宣布无条件的</a:t>
            </a:r>
            <a:r>
              <a:rPr lang="zh-CN" altLang="en-US" sz="1400" b="1">
                <a:ea typeface="黑体" charset="0"/>
                <a:cs typeface="黑体" charset="0"/>
              </a:rPr>
              <a:t>新约</a:t>
            </a:r>
            <a:r>
              <a:rPr lang="zh-CN" altLang="en-US" sz="1400">
                <a:ea typeface="宋体" charset="0"/>
                <a:cs typeface="宋体" charset="0"/>
              </a:rPr>
              <a:t>：</a:t>
            </a:r>
            <a:r>
              <a:rPr lang="zh-CN" altLang="en-US" sz="1400" b="1" i="1">
                <a:ea typeface="宋体" charset="0"/>
                <a:cs typeface="宋体" charset="0"/>
              </a:rPr>
              <a:t>他为他的百姓和世上所有的人预备的新的救赎方法即将来临</a:t>
            </a:r>
            <a:r>
              <a:rPr lang="zh-CN" altLang="en-US" sz="1400">
                <a:ea typeface="宋体" charset="0"/>
                <a:cs typeface="宋体" charset="0"/>
              </a:rPr>
              <a:t>。因此，犹大的百姓知道，神应许的弥赛亚将要来解救他们以及世上所有人，使他们脱离罪的辖制，并将他们带回到起初受造时与父神圣洁合一的关系中。</a:t>
            </a:r>
          </a:p>
        </p:txBody>
      </p:sp>
      <p:sp>
        <p:nvSpPr>
          <p:cNvPr id="110595"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0596"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0597"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0598"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34</a:t>
            </a:r>
          </a:p>
        </p:txBody>
      </p:sp>
      <p:sp>
        <p:nvSpPr>
          <p:cNvPr id="110599" name="Rectangle 7"/>
          <p:cNvSpPr>
            <a:spLocks noGrp="1" noChangeArrowheads="1"/>
          </p:cNvSpPr>
          <p:nvPr>
            <p:ph type="body" sz="half" idx="2"/>
          </p:nvPr>
        </p:nvSpPr>
        <p:spPr>
          <a:xfrm>
            <a:off x="5229225" y="508000"/>
            <a:ext cx="1439863" cy="6535738"/>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smtClean="0">
              <a:ea typeface="宋体" charset="0"/>
              <a:cs typeface="宋体" charset="0"/>
            </a:endParaRPr>
          </a:p>
          <a:p>
            <a:pPr algn="r" eaLnBrk="1" hangingPunct="1">
              <a:buFontTx/>
              <a:buNone/>
              <a:defRPr/>
            </a:pPr>
            <a:endParaRPr lang="en-US" altLang="zh-CN" sz="1200" i="1" smtClean="0">
              <a:ea typeface="宋体" charset="0"/>
              <a:cs typeface="宋体" charset="0"/>
            </a:endParaRPr>
          </a:p>
          <a:p>
            <a:pPr algn="r" eaLnBrk="1" hangingPunct="1">
              <a:buFontTx/>
              <a:buNone/>
              <a:defRPr/>
            </a:pPr>
            <a:endParaRPr lang="en-US" altLang="zh-CN" sz="1200" i="1" smtClean="0">
              <a:ea typeface="宋体" charset="0"/>
              <a:cs typeface="宋体" charset="0"/>
            </a:endParaRPr>
          </a:p>
          <a:p>
            <a:pPr algn="r" eaLnBrk="1" hangingPunct="1">
              <a:buFontTx/>
              <a:buNone/>
              <a:defRPr/>
            </a:pPr>
            <a:endParaRPr lang="en-US" altLang="zh-CN" sz="1200" i="1" smtClean="0">
              <a:ea typeface="宋体" charset="0"/>
              <a:cs typeface="宋体" charset="0"/>
            </a:endParaRPr>
          </a:p>
        </p:txBody>
      </p:sp>
      <p:sp>
        <p:nvSpPr>
          <p:cNvPr id="110600"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0601"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0610" name="Rectangle 18"/>
          <p:cNvSpPr>
            <a:spLocks noChangeArrowheads="1"/>
          </p:cNvSpPr>
          <p:nvPr/>
        </p:nvSpPr>
        <p:spPr bwMode="auto">
          <a:xfrm>
            <a:off x="0" y="39004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pic>
        <p:nvPicPr>
          <p:cNvPr id="69642"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588" y="8462963"/>
            <a:ext cx="59055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3" name="Rectangle 28"/>
          <p:cNvSpPr>
            <a:spLocks noChangeArrowheads="1"/>
          </p:cNvSpPr>
          <p:nvPr/>
        </p:nvSpPr>
        <p:spPr bwMode="auto">
          <a:xfrm>
            <a:off x="5661025" y="8620125"/>
            <a:ext cx="433388" cy="212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400" b="1">
                <a:latin typeface="Century Gothic" charset="0"/>
                <a:ea typeface="宋体" charset="0"/>
                <a:cs typeface="宋体" charset="0"/>
              </a:rPr>
              <a:t>新约</a:t>
            </a:r>
          </a:p>
        </p:txBody>
      </p:sp>
      <p:sp>
        <p:nvSpPr>
          <p:cNvPr id="110638" name="Rectangle 46"/>
          <p:cNvSpPr>
            <a:spLocks noChangeArrowheads="1"/>
          </p:cNvSpPr>
          <p:nvPr/>
        </p:nvSpPr>
        <p:spPr bwMode="auto">
          <a:xfrm>
            <a:off x="5373688" y="9164638"/>
            <a:ext cx="1295400" cy="18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b="1" i="1">
                <a:latin typeface="宋体" charset="0"/>
                <a:ea typeface="宋体" charset="0"/>
                <a:cs typeface="宋体" charset="0"/>
              </a:rPr>
              <a:t>耶利米书</a:t>
            </a:r>
            <a:r>
              <a:rPr lang="en-US" altLang="zh-CN" b="1" i="1">
                <a:latin typeface="宋体" charset="0"/>
                <a:ea typeface="宋体" charset="0"/>
                <a:cs typeface="宋体" charset="0"/>
              </a:rPr>
              <a:t>31</a:t>
            </a:r>
            <a:r>
              <a:rPr lang="zh-CN" altLang="en-US" b="1" i="1">
                <a:latin typeface="宋体" charset="0"/>
                <a:ea typeface="宋体" charset="0"/>
                <a:cs typeface="宋体" charset="0"/>
              </a:rPr>
              <a:t>：</a:t>
            </a:r>
            <a:r>
              <a:rPr lang="en-US" altLang="zh-CN" b="1" i="1">
                <a:latin typeface="宋体" charset="0"/>
                <a:ea typeface="宋体" charset="0"/>
                <a:cs typeface="宋体" charset="0"/>
              </a:rPr>
              <a:t>31-33</a:t>
            </a:r>
          </a:p>
        </p:txBody>
      </p:sp>
      <p:sp>
        <p:nvSpPr>
          <p:cNvPr id="110649" name="Rectangle 57"/>
          <p:cNvSpPr>
            <a:spLocks noChangeArrowheads="1"/>
          </p:cNvSpPr>
          <p:nvPr/>
        </p:nvSpPr>
        <p:spPr bwMode="auto">
          <a:xfrm>
            <a:off x="5446713" y="7939088"/>
            <a:ext cx="1295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b="1">
                <a:latin typeface="宋体" charset="0"/>
                <a:ea typeface="宋体" charset="0"/>
                <a:cs typeface="宋体" charset="0"/>
              </a:rPr>
              <a:t>以色列和犹大：</a:t>
            </a:r>
          </a:p>
          <a:p>
            <a:pPr eaLnBrk="0" hangingPunct="0">
              <a:defRPr/>
            </a:pPr>
            <a:r>
              <a:rPr lang="zh-CN" altLang="en-US" b="1">
                <a:latin typeface="宋体" charset="0"/>
                <a:ea typeface="宋体" charset="0"/>
                <a:cs typeface="宋体" charset="0"/>
              </a:rPr>
              <a:t>大分散和被掳</a:t>
            </a:r>
            <a:endParaRPr lang="en-US" altLang="zh-CN" b="1">
              <a:latin typeface="宋体" charset="0"/>
              <a:ea typeface="宋体" charset="0"/>
              <a:cs typeface="宋体" charset="0"/>
            </a:endParaRPr>
          </a:p>
        </p:txBody>
      </p:sp>
      <p:grpSp>
        <p:nvGrpSpPr>
          <p:cNvPr id="69646" name="Group 66"/>
          <p:cNvGrpSpPr>
            <a:grpSpLocks/>
          </p:cNvGrpSpPr>
          <p:nvPr/>
        </p:nvGrpSpPr>
        <p:grpSpPr bwMode="auto">
          <a:xfrm>
            <a:off x="5373688" y="3460750"/>
            <a:ext cx="1230312" cy="2284413"/>
            <a:chOff x="2523" y="2089"/>
            <a:chExt cx="775" cy="1439"/>
          </a:xfrm>
        </p:grpSpPr>
        <p:grpSp>
          <p:nvGrpSpPr>
            <p:cNvPr id="69697" name="Group 67"/>
            <p:cNvGrpSpPr>
              <a:grpSpLocks/>
            </p:cNvGrpSpPr>
            <p:nvPr/>
          </p:nvGrpSpPr>
          <p:grpSpPr bwMode="auto">
            <a:xfrm>
              <a:off x="2523" y="2089"/>
              <a:ext cx="775" cy="1439"/>
              <a:chOff x="2523" y="2089"/>
              <a:chExt cx="775" cy="1439"/>
            </a:xfrm>
          </p:grpSpPr>
          <p:grpSp>
            <p:nvGrpSpPr>
              <p:cNvPr id="69713" name="Group 68"/>
              <p:cNvGrpSpPr>
                <a:grpSpLocks/>
              </p:cNvGrpSpPr>
              <p:nvPr/>
            </p:nvGrpSpPr>
            <p:grpSpPr bwMode="auto">
              <a:xfrm>
                <a:off x="2523" y="2089"/>
                <a:ext cx="775" cy="1439"/>
                <a:chOff x="2523" y="2089"/>
                <a:chExt cx="775" cy="1439"/>
              </a:xfrm>
            </p:grpSpPr>
            <p:grpSp>
              <p:nvGrpSpPr>
                <p:cNvPr id="69717" name="Group 69"/>
                <p:cNvGrpSpPr>
                  <a:grpSpLocks/>
                </p:cNvGrpSpPr>
                <p:nvPr/>
              </p:nvGrpSpPr>
              <p:grpSpPr bwMode="auto">
                <a:xfrm>
                  <a:off x="2523" y="2089"/>
                  <a:ext cx="775" cy="1439"/>
                  <a:chOff x="2523" y="2089"/>
                  <a:chExt cx="775" cy="1439"/>
                </a:xfrm>
              </p:grpSpPr>
              <p:grpSp>
                <p:nvGrpSpPr>
                  <p:cNvPr id="69719" name="Group 70"/>
                  <p:cNvGrpSpPr>
                    <a:grpSpLocks/>
                  </p:cNvGrpSpPr>
                  <p:nvPr/>
                </p:nvGrpSpPr>
                <p:grpSpPr bwMode="auto">
                  <a:xfrm>
                    <a:off x="2523" y="2089"/>
                    <a:ext cx="775" cy="1439"/>
                    <a:chOff x="2523" y="2089"/>
                    <a:chExt cx="775" cy="1439"/>
                  </a:xfrm>
                </p:grpSpPr>
                <p:grpSp>
                  <p:nvGrpSpPr>
                    <p:cNvPr id="69721" name="Group 71"/>
                    <p:cNvGrpSpPr>
                      <a:grpSpLocks/>
                    </p:cNvGrpSpPr>
                    <p:nvPr/>
                  </p:nvGrpSpPr>
                  <p:grpSpPr bwMode="auto">
                    <a:xfrm>
                      <a:off x="2523" y="2089"/>
                      <a:ext cx="775" cy="1439"/>
                      <a:chOff x="2523" y="2089"/>
                      <a:chExt cx="775" cy="1439"/>
                    </a:xfrm>
                  </p:grpSpPr>
                  <p:grpSp>
                    <p:nvGrpSpPr>
                      <p:cNvPr id="69723" name="Group 72"/>
                      <p:cNvGrpSpPr>
                        <a:grpSpLocks/>
                      </p:cNvGrpSpPr>
                      <p:nvPr/>
                    </p:nvGrpSpPr>
                    <p:grpSpPr bwMode="auto">
                      <a:xfrm>
                        <a:off x="2523" y="2089"/>
                        <a:ext cx="775" cy="1439"/>
                        <a:chOff x="2523" y="2089"/>
                        <a:chExt cx="775" cy="1439"/>
                      </a:xfrm>
                    </p:grpSpPr>
                    <p:grpSp>
                      <p:nvGrpSpPr>
                        <p:cNvPr id="69725" name="Group 73"/>
                        <p:cNvGrpSpPr>
                          <a:grpSpLocks/>
                        </p:cNvGrpSpPr>
                        <p:nvPr/>
                      </p:nvGrpSpPr>
                      <p:grpSpPr bwMode="auto">
                        <a:xfrm>
                          <a:off x="2523" y="2089"/>
                          <a:ext cx="775" cy="1439"/>
                          <a:chOff x="2523" y="2089"/>
                          <a:chExt cx="775" cy="1439"/>
                        </a:xfrm>
                      </p:grpSpPr>
                      <p:grpSp>
                        <p:nvGrpSpPr>
                          <p:cNvPr id="69727" name="Group 74"/>
                          <p:cNvGrpSpPr>
                            <a:grpSpLocks/>
                          </p:cNvGrpSpPr>
                          <p:nvPr/>
                        </p:nvGrpSpPr>
                        <p:grpSpPr bwMode="auto">
                          <a:xfrm>
                            <a:off x="2523" y="2089"/>
                            <a:ext cx="775" cy="1439"/>
                            <a:chOff x="2523" y="2089"/>
                            <a:chExt cx="775" cy="1439"/>
                          </a:xfrm>
                        </p:grpSpPr>
                        <p:grpSp>
                          <p:nvGrpSpPr>
                            <p:cNvPr id="69729" name="Group 75"/>
                            <p:cNvGrpSpPr>
                              <a:grpSpLocks/>
                            </p:cNvGrpSpPr>
                            <p:nvPr/>
                          </p:nvGrpSpPr>
                          <p:grpSpPr bwMode="auto">
                            <a:xfrm>
                              <a:off x="2523" y="2089"/>
                              <a:ext cx="775" cy="1439"/>
                              <a:chOff x="2523" y="2089"/>
                              <a:chExt cx="775" cy="1439"/>
                            </a:xfrm>
                          </p:grpSpPr>
                          <p:grpSp>
                            <p:nvGrpSpPr>
                              <p:cNvPr id="69731" name="Group 76"/>
                              <p:cNvGrpSpPr>
                                <a:grpSpLocks/>
                              </p:cNvGrpSpPr>
                              <p:nvPr/>
                            </p:nvGrpSpPr>
                            <p:grpSpPr bwMode="auto">
                              <a:xfrm>
                                <a:off x="2523" y="2089"/>
                                <a:ext cx="775" cy="1439"/>
                                <a:chOff x="2523" y="2089"/>
                                <a:chExt cx="775" cy="1439"/>
                              </a:xfrm>
                            </p:grpSpPr>
                            <p:sp>
                              <p:nvSpPr>
                                <p:cNvPr id="69733" name="AutoShape 77"/>
                                <p:cNvSpPr>
                                  <a:spLocks noChangeArrowheads="1"/>
                                </p:cNvSpPr>
                                <p:nvPr/>
                              </p:nvSpPr>
                              <p:spPr bwMode="auto">
                                <a:xfrm>
                                  <a:off x="2523" y="2089"/>
                                  <a:ext cx="589" cy="290"/>
                                </a:xfrm>
                                <a:prstGeom prst="roundRect">
                                  <a:avLst>
                                    <a:gd name="adj" fmla="val 24093"/>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34" name="Rectangle 78"/>
                                <p:cNvSpPr>
                                  <a:spLocks noChangeArrowheads="1"/>
                                </p:cNvSpPr>
                                <p:nvPr/>
                              </p:nvSpPr>
                              <p:spPr bwMode="auto">
                                <a:xfrm>
                                  <a:off x="2523" y="2239"/>
                                  <a:ext cx="775" cy="1289"/>
                                </a:xfrm>
                                <a:prstGeom prst="rect">
                                  <a:avLst/>
                                </a:prstGeom>
                                <a:solidFill>
                                  <a:srgbClr val="FFFFFF"/>
                                </a:solidFill>
                                <a:ln w="25400">
                                  <a:solidFill>
                                    <a:srgbClr val="000000"/>
                                  </a:solidFill>
                                  <a:miter lim="800000"/>
                                  <a:headEnd/>
                                  <a:tailEnd/>
                                </a:ln>
                              </p:spPr>
                              <p:txBody>
                                <a:bodyPr/>
                                <a:lstStyle/>
                                <a:p>
                                  <a:endParaRPr lang="en-US"/>
                                </a:p>
                              </p:txBody>
                            </p:sp>
                            <p:sp>
                              <p:nvSpPr>
                                <p:cNvPr id="69735" name="Line 79"/>
                                <p:cNvSpPr>
                                  <a:spLocks noChangeShapeType="1"/>
                                </p:cNvSpPr>
                                <p:nvPr/>
                              </p:nvSpPr>
                              <p:spPr bwMode="auto">
                                <a:xfrm>
                                  <a:off x="2572" y="2369"/>
                                  <a:ext cx="668"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36" name="Line 80"/>
                                <p:cNvSpPr>
                                  <a:spLocks noChangeShapeType="1"/>
                                </p:cNvSpPr>
                                <p:nvPr/>
                              </p:nvSpPr>
                              <p:spPr bwMode="auto">
                                <a:xfrm>
                                  <a:off x="2572" y="2509"/>
                                  <a:ext cx="6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37" name="Line 81"/>
                                <p:cNvSpPr>
                                  <a:spLocks noChangeShapeType="1"/>
                                </p:cNvSpPr>
                                <p:nvPr/>
                              </p:nvSpPr>
                              <p:spPr bwMode="auto">
                                <a:xfrm>
                                  <a:off x="2572" y="2650"/>
                                  <a:ext cx="6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38" name="Line 82"/>
                                <p:cNvSpPr>
                                  <a:spLocks noChangeShapeType="1"/>
                                </p:cNvSpPr>
                                <p:nvPr/>
                              </p:nvSpPr>
                              <p:spPr bwMode="auto">
                                <a:xfrm>
                                  <a:off x="2572" y="2790"/>
                                  <a:ext cx="6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39" name="Line 83"/>
                                <p:cNvSpPr>
                                  <a:spLocks noChangeShapeType="1"/>
                                </p:cNvSpPr>
                                <p:nvPr/>
                              </p:nvSpPr>
                              <p:spPr bwMode="auto">
                                <a:xfrm>
                                  <a:off x="2582" y="2931"/>
                                  <a:ext cx="66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40" name="Rectangle 84"/>
                                <p:cNvSpPr>
                                  <a:spLocks noChangeArrowheads="1"/>
                                </p:cNvSpPr>
                                <p:nvPr/>
                              </p:nvSpPr>
                              <p:spPr bwMode="auto">
                                <a:xfrm>
                                  <a:off x="2616" y="2103"/>
                                  <a:ext cx="39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p>
                                  <a:pPr algn="ctr" defTabSz="862013" eaLnBrk="0" hangingPunct="0"/>
                                  <a:endParaRPr lang="ko-KR" altLang="en-US" sz="1000" b="1">
                                    <a:latin typeface="Century Gothic" charset="0"/>
                                    <a:ea typeface="Gulim" charset="0"/>
                                    <a:cs typeface="Gulim" charset="0"/>
                                  </a:endParaRPr>
                                </a:p>
                              </p:txBody>
                            </p:sp>
                            <p:sp>
                              <p:nvSpPr>
                                <p:cNvPr id="69741" name="Line 85"/>
                                <p:cNvSpPr>
                                  <a:spLocks noChangeShapeType="1"/>
                                </p:cNvSpPr>
                                <p:nvPr/>
                              </p:nvSpPr>
                              <p:spPr bwMode="auto">
                                <a:xfrm>
                                  <a:off x="2562" y="3070"/>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0678" name="Line 86"/>
                              <p:cNvSpPr>
                                <a:spLocks noChangeShapeType="1"/>
                              </p:cNvSpPr>
                              <p:nvPr/>
                            </p:nvSpPr>
                            <p:spPr bwMode="auto">
                              <a:xfrm>
                                <a:off x="2528" y="2225"/>
                                <a:ext cx="56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sp>
                          <p:nvSpPr>
                            <p:cNvPr id="69730" name="Rectangle 87"/>
                            <p:cNvSpPr>
                              <a:spLocks noChangeArrowheads="1"/>
                            </p:cNvSpPr>
                            <p:nvPr/>
                          </p:nvSpPr>
                          <p:spPr bwMode="auto">
                            <a:xfrm>
                              <a:off x="2659" y="2089"/>
                              <a:ext cx="2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zh-CN" altLang="en-US" b="1">
                                  <a:latin typeface="Helvetica" charset="0"/>
                                  <a:ea typeface="宋体" charset="0"/>
                                  <a:cs typeface="宋体" charset="0"/>
                                </a:rPr>
                                <a:t>王朝</a:t>
                              </a:r>
                            </a:p>
                          </p:txBody>
                        </p:sp>
                      </p:grpSp>
                      <p:sp>
                        <p:nvSpPr>
                          <p:cNvPr id="110680" name="Rectangle 88"/>
                          <p:cNvSpPr>
                            <a:spLocks noChangeArrowheads="1"/>
                          </p:cNvSpPr>
                          <p:nvPr/>
                        </p:nvSpPr>
                        <p:spPr bwMode="auto">
                          <a:xfrm>
                            <a:off x="2704" y="2258"/>
                            <a:ext cx="462"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r>
                              <a:rPr lang="zh-CN" altLang="en-US" sz="1000" b="1">
                                <a:latin typeface="宋体" charset="0"/>
                                <a:ea typeface="宋体" charset="0"/>
                                <a:cs typeface="宋体" charset="0"/>
                              </a:rPr>
                              <a:t>扫</a:t>
                            </a:r>
                            <a:r>
                              <a:rPr lang="en-US" altLang="zh-CN" sz="1000" b="1">
                                <a:latin typeface="宋体" charset="0"/>
                                <a:ea typeface="宋体" charset="0"/>
                                <a:cs typeface="宋体" charset="0"/>
                              </a:rPr>
                              <a:t>-</a:t>
                            </a:r>
                            <a:r>
                              <a:rPr lang="zh-CN" altLang="en-US" sz="1000" b="1">
                                <a:latin typeface="宋体" charset="0"/>
                                <a:ea typeface="宋体" charset="0"/>
                                <a:cs typeface="宋体" charset="0"/>
                              </a:rPr>
                              <a:t>卫</a:t>
                            </a:r>
                            <a:r>
                              <a:rPr lang="en-US" altLang="zh-CN" sz="1000" b="1">
                                <a:latin typeface="宋体" charset="0"/>
                                <a:ea typeface="宋体" charset="0"/>
                                <a:cs typeface="宋体" charset="0"/>
                              </a:rPr>
                              <a:t>-</a:t>
                            </a:r>
                            <a:r>
                              <a:rPr lang="zh-CN" altLang="en-US" sz="1000" b="1">
                                <a:latin typeface="宋体" charset="0"/>
                                <a:ea typeface="宋体" charset="0"/>
                                <a:cs typeface="宋体" charset="0"/>
                              </a:rPr>
                              <a:t>罗</a:t>
                            </a:r>
                            <a:endParaRPr lang="en-US" altLang="zh-CN" sz="1000" b="1">
                              <a:latin typeface="宋体" charset="0"/>
                              <a:ea typeface="宋体" charset="0"/>
                              <a:cs typeface="宋体" charset="0"/>
                            </a:endParaRPr>
                          </a:p>
                        </p:txBody>
                      </p:sp>
                    </p:grpSp>
                    <p:sp>
                      <p:nvSpPr>
                        <p:cNvPr id="69726" name="Rectangle 89"/>
                        <p:cNvSpPr>
                          <a:spLocks noChangeArrowheads="1"/>
                        </p:cNvSpPr>
                        <p:nvPr/>
                      </p:nvSpPr>
                      <p:spPr bwMode="auto">
                        <a:xfrm>
                          <a:off x="2682" y="2406"/>
                          <a:ext cx="4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lang="ko-KR" altLang="en-US" sz="1000" b="1">
                            <a:latin typeface="Century Gothic" charset="0"/>
                            <a:ea typeface="Gulim" charset="0"/>
                            <a:cs typeface="Gulim" charset="0"/>
                          </a:endParaRPr>
                        </a:p>
                      </p:txBody>
                    </p:sp>
                  </p:grpSp>
                  <p:sp>
                    <p:nvSpPr>
                      <p:cNvPr id="69724" name="Rectangle 90"/>
                      <p:cNvSpPr>
                        <a:spLocks noChangeArrowheads="1"/>
                      </p:cNvSpPr>
                      <p:nvPr/>
                    </p:nvSpPr>
                    <p:spPr bwMode="auto">
                      <a:xfrm>
                        <a:off x="2682" y="2542"/>
                        <a:ext cx="4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lang="en-US" altLang="zh-CN" sz="1000" b="1">
                          <a:latin typeface="Century Gothic" charset="0"/>
                          <a:ea typeface="宋体" charset="0"/>
                          <a:cs typeface="宋体" charset="0"/>
                        </a:endParaRPr>
                      </a:p>
                    </p:txBody>
                  </p:sp>
                </p:grpSp>
                <p:sp>
                  <p:nvSpPr>
                    <p:cNvPr id="69722" name="Rectangle 91"/>
                    <p:cNvSpPr>
                      <a:spLocks noChangeArrowheads="1"/>
                    </p:cNvSpPr>
                    <p:nvPr/>
                  </p:nvSpPr>
                  <p:spPr bwMode="auto">
                    <a:xfrm>
                      <a:off x="2608" y="2678"/>
                      <a:ext cx="56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lang="en-US" altLang="zh-CN" sz="1000" b="1">
                        <a:latin typeface="Century Gothic" charset="0"/>
                        <a:ea typeface="宋体" charset="0"/>
                        <a:cs typeface="宋体" charset="0"/>
                      </a:endParaRPr>
                    </a:p>
                  </p:txBody>
                </p:sp>
              </p:grpSp>
              <p:sp>
                <p:nvSpPr>
                  <p:cNvPr id="69720" name="Rectangle 92"/>
                  <p:cNvSpPr>
                    <a:spLocks noChangeArrowheads="1"/>
                  </p:cNvSpPr>
                  <p:nvPr/>
                </p:nvSpPr>
                <p:spPr bwMode="auto">
                  <a:xfrm>
                    <a:off x="2772" y="2814"/>
                    <a:ext cx="2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endParaRPr lang="zh-CN" altLang="en-US" sz="1000" b="1">
                      <a:latin typeface="Century Gothic" charset="0"/>
                      <a:ea typeface="宋体" charset="0"/>
                      <a:cs typeface="宋体" charset="0"/>
                    </a:endParaRPr>
                  </a:p>
                </p:txBody>
              </p:sp>
            </p:grpSp>
            <p:sp>
              <p:nvSpPr>
                <p:cNvPr id="69718" name="Rectangle 93"/>
                <p:cNvSpPr>
                  <a:spLocks noChangeArrowheads="1"/>
                </p:cNvSpPr>
                <p:nvPr/>
              </p:nvSpPr>
              <p:spPr bwMode="auto">
                <a:xfrm>
                  <a:off x="2733" y="2950"/>
                  <a:ext cx="46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endParaRPr lang="en-US" altLang="zh-CN" sz="1000" b="1">
                    <a:latin typeface="Century Gothic" charset="0"/>
                    <a:ea typeface="宋体" charset="0"/>
                    <a:cs typeface="宋体" charset="0"/>
                  </a:endParaRPr>
                </a:p>
              </p:txBody>
            </p:sp>
          </p:grpSp>
          <p:sp>
            <p:nvSpPr>
              <p:cNvPr id="69714" name="Line 94"/>
              <p:cNvSpPr>
                <a:spLocks noChangeShapeType="1"/>
              </p:cNvSpPr>
              <p:nvPr/>
            </p:nvSpPr>
            <p:spPr bwMode="auto">
              <a:xfrm>
                <a:off x="2568" y="3206"/>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15" name="Line 95"/>
              <p:cNvSpPr>
                <a:spLocks noChangeShapeType="1"/>
              </p:cNvSpPr>
              <p:nvPr/>
            </p:nvSpPr>
            <p:spPr bwMode="auto">
              <a:xfrm>
                <a:off x="2568" y="3346"/>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16" name="Line 96"/>
              <p:cNvSpPr>
                <a:spLocks noChangeShapeType="1"/>
              </p:cNvSpPr>
              <p:nvPr/>
            </p:nvSpPr>
            <p:spPr bwMode="auto">
              <a:xfrm>
                <a:off x="2568" y="3482"/>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698" name="Group 97"/>
            <p:cNvGrpSpPr>
              <a:grpSpLocks/>
            </p:cNvGrpSpPr>
            <p:nvPr/>
          </p:nvGrpSpPr>
          <p:grpSpPr bwMode="auto">
            <a:xfrm>
              <a:off x="2601" y="2394"/>
              <a:ext cx="648" cy="1078"/>
              <a:chOff x="2601" y="2394"/>
              <a:chExt cx="648" cy="1078"/>
            </a:xfrm>
          </p:grpSpPr>
          <p:sp>
            <p:nvSpPr>
              <p:cNvPr id="110690" name="Rectangle 98"/>
              <p:cNvSpPr>
                <a:spLocks noChangeArrowheads="1"/>
              </p:cNvSpPr>
              <p:nvPr/>
            </p:nvSpPr>
            <p:spPr bwMode="auto">
              <a:xfrm>
                <a:off x="2704" y="2394"/>
                <a:ext cx="545"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en-US" altLang="zh-CN" sz="1000" b="1">
                    <a:latin typeface="宋体" charset="0"/>
                    <a:ea typeface="宋体" charset="0"/>
                    <a:cs typeface="宋体" charset="0"/>
                  </a:rPr>
                  <a:t>…</a:t>
                </a:r>
                <a:r>
                  <a:rPr lang="zh-CN" altLang="en-US" sz="1000" b="1">
                    <a:latin typeface="宋体" charset="0"/>
                    <a:ea typeface="宋体" charset="0"/>
                    <a:cs typeface="宋体" charset="0"/>
                  </a:rPr>
                  <a:t>分裂</a:t>
                </a:r>
                <a:r>
                  <a:rPr lang="en-US" altLang="zh-CN" sz="1000" b="1">
                    <a:latin typeface="宋体" charset="0"/>
                    <a:ea typeface="宋体" charset="0"/>
                    <a:cs typeface="宋体" charset="0"/>
                  </a:rPr>
                  <a:t>…</a:t>
                </a:r>
              </a:p>
            </p:txBody>
          </p:sp>
          <p:grpSp>
            <p:nvGrpSpPr>
              <p:cNvPr id="69700" name="Group 99"/>
              <p:cNvGrpSpPr>
                <a:grpSpLocks/>
              </p:cNvGrpSpPr>
              <p:nvPr/>
            </p:nvGrpSpPr>
            <p:grpSpPr bwMode="auto">
              <a:xfrm>
                <a:off x="2601" y="2530"/>
                <a:ext cx="648" cy="942"/>
                <a:chOff x="2601" y="2530"/>
                <a:chExt cx="648" cy="942"/>
              </a:xfrm>
            </p:grpSpPr>
            <p:sp>
              <p:nvSpPr>
                <p:cNvPr id="110692" name="Rectangle 100"/>
                <p:cNvSpPr>
                  <a:spLocks noChangeArrowheads="1"/>
                </p:cNvSpPr>
                <p:nvPr/>
              </p:nvSpPr>
              <p:spPr bwMode="auto">
                <a:xfrm>
                  <a:off x="2670" y="2939"/>
                  <a:ext cx="499"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en-US" altLang="zh-CN" sz="1000" b="1">
                      <a:latin typeface="宋体" charset="0"/>
                      <a:ea typeface="宋体" charset="0"/>
                      <a:cs typeface="宋体" charset="0"/>
                    </a:rPr>
                    <a:t>  </a:t>
                  </a:r>
                  <a:r>
                    <a:rPr lang="zh-CN" altLang="en-US" sz="1000" b="1">
                      <a:latin typeface="宋体" charset="0"/>
                      <a:ea typeface="宋体" charset="0"/>
                      <a:cs typeface="宋体" charset="0"/>
                    </a:rPr>
                    <a:t>先   知</a:t>
                  </a:r>
                </a:p>
              </p:txBody>
            </p:sp>
            <p:sp>
              <p:nvSpPr>
                <p:cNvPr id="110693" name="Rectangle 101"/>
                <p:cNvSpPr>
                  <a:spLocks noChangeArrowheads="1"/>
                </p:cNvSpPr>
                <p:nvPr/>
              </p:nvSpPr>
              <p:spPr bwMode="auto">
                <a:xfrm>
                  <a:off x="2641" y="2530"/>
                  <a:ext cx="509"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a:latin typeface="宋体" charset="0"/>
                      <a:ea typeface="宋体" charset="0"/>
                      <a:cs typeface="宋体" charset="0"/>
                    </a:rPr>
                    <a:t> 北      南</a:t>
                  </a:r>
                  <a:endParaRPr lang="en-US" altLang="zh-CN" sz="1000" b="1">
                    <a:latin typeface="宋体" charset="0"/>
                    <a:ea typeface="宋体" charset="0"/>
                    <a:cs typeface="宋体" charset="0"/>
                  </a:endParaRPr>
                </a:p>
              </p:txBody>
            </p:sp>
            <p:sp>
              <p:nvSpPr>
                <p:cNvPr id="110694" name="Rectangle 102"/>
                <p:cNvSpPr>
                  <a:spLocks noChangeArrowheads="1"/>
                </p:cNvSpPr>
                <p:nvPr/>
              </p:nvSpPr>
              <p:spPr bwMode="auto">
                <a:xfrm>
                  <a:off x="2601" y="2666"/>
                  <a:ext cx="27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20000"/>
                    </a:lnSpc>
                    <a:defRPr/>
                  </a:pPr>
                  <a:r>
                    <a:rPr lang="zh-CN" altLang="en-US" sz="1000" b="1">
                      <a:latin typeface="宋体" charset="0"/>
                      <a:ea typeface="宋体" charset="0"/>
                      <a:cs typeface="宋体" charset="0"/>
                    </a:rPr>
                    <a:t>以色列</a:t>
                  </a:r>
                </a:p>
              </p:txBody>
            </p:sp>
            <p:sp>
              <p:nvSpPr>
                <p:cNvPr id="110695" name="Rectangle 103"/>
                <p:cNvSpPr>
                  <a:spLocks noChangeArrowheads="1"/>
                </p:cNvSpPr>
                <p:nvPr/>
              </p:nvSpPr>
              <p:spPr bwMode="auto">
                <a:xfrm>
                  <a:off x="2919" y="2666"/>
                  <a:ext cx="284"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20000"/>
                    </a:lnSpc>
                    <a:defRPr/>
                  </a:pPr>
                  <a:r>
                    <a:rPr lang="zh-CN" altLang="en-US" sz="1000" b="1">
                      <a:latin typeface="宋体" charset="0"/>
                      <a:ea typeface="宋体" charset="0"/>
                      <a:cs typeface="宋体" charset="0"/>
                    </a:rPr>
                    <a:t> 犹大</a:t>
                  </a:r>
                </a:p>
              </p:txBody>
            </p:sp>
            <p:sp>
              <p:nvSpPr>
                <p:cNvPr id="110696" name="Rectangle 104"/>
                <p:cNvSpPr>
                  <a:spLocks noChangeArrowheads="1"/>
                </p:cNvSpPr>
                <p:nvPr/>
              </p:nvSpPr>
              <p:spPr bwMode="auto">
                <a:xfrm>
                  <a:off x="2687" y="2802"/>
                  <a:ext cx="18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en-US" altLang="zh-CN" sz="1000" b="1">
                      <a:latin typeface="宋体" charset="0"/>
                      <a:ea typeface="宋体" charset="0"/>
                      <a:cs typeface="宋体" charset="0"/>
                    </a:rPr>
                    <a:t>10</a:t>
                  </a:r>
                </a:p>
              </p:txBody>
            </p:sp>
            <p:sp>
              <p:nvSpPr>
                <p:cNvPr id="110697" name="Rectangle 105"/>
                <p:cNvSpPr>
                  <a:spLocks noChangeArrowheads="1"/>
                </p:cNvSpPr>
                <p:nvPr/>
              </p:nvSpPr>
              <p:spPr bwMode="auto">
                <a:xfrm>
                  <a:off x="2959" y="2802"/>
                  <a:ext cx="18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en-US" altLang="zh-CN" sz="1000" b="1">
                      <a:latin typeface="宋体" charset="0"/>
                      <a:ea typeface="宋体" charset="0"/>
                      <a:cs typeface="宋体" charset="0"/>
                    </a:rPr>
                    <a:t>  2</a:t>
                  </a:r>
                </a:p>
              </p:txBody>
            </p:sp>
            <p:sp>
              <p:nvSpPr>
                <p:cNvPr id="110698" name="Rectangle 106"/>
                <p:cNvSpPr>
                  <a:spLocks noChangeArrowheads="1"/>
                </p:cNvSpPr>
                <p:nvPr/>
              </p:nvSpPr>
              <p:spPr bwMode="auto">
                <a:xfrm>
                  <a:off x="2614" y="3075"/>
                  <a:ext cx="227"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en-US" altLang="zh-CN" sz="1000" b="1">
                      <a:latin typeface="宋体" charset="0"/>
                      <a:ea typeface="宋体" charset="0"/>
                      <a:cs typeface="宋体" charset="0"/>
                    </a:rPr>
                    <a:t>20-</a:t>
                  </a:r>
                  <a:r>
                    <a:rPr lang="zh-CN" altLang="en-US" sz="1000" b="1">
                      <a:latin typeface="宋体" charset="0"/>
                      <a:ea typeface="宋体" charset="0"/>
                      <a:cs typeface="宋体" charset="0"/>
                    </a:rPr>
                    <a:t>耶</a:t>
                  </a:r>
                </a:p>
              </p:txBody>
            </p:sp>
            <p:sp>
              <p:nvSpPr>
                <p:cNvPr id="110699" name="Rectangle 107"/>
                <p:cNvSpPr>
                  <a:spLocks noChangeArrowheads="1"/>
                </p:cNvSpPr>
                <p:nvPr/>
              </p:nvSpPr>
              <p:spPr bwMode="auto">
                <a:xfrm>
                  <a:off x="2886" y="3075"/>
                  <a:ext cx="27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zh-CN" altLang="en-US" sz="1000" b="1">
                      <a:latin typeface="宋体" charset="0"/>
                      <a:ea typeface="宋体" charset="0"/>
                      <a:cs typeface="宋体" charset="0"/>
                    </a:rPr>
                    <a:t> </a:t>
                  </a:r>
                  <a:r>
                    <a:rPr lang="en-US" altLang="zh-CN" sz="1000" b="1">
                      <a:latin typeface="宋体" charset="0"/>
                      <a:ea typeface="宋体" charset="0"/>
                      <a:cs typeface="宋体" charset="0"/>
                    </a:rPr>
                    <a:t>20-</a:t>
                  </a:r>
                  <a:r>
                    <a:rPr lang="zh-CN" altLang="en-US" sz="1000" b="1">
                      <a:latin typeface="宋体" charset="0"/>
                      <a:ea typeface="宋体" charset="0"/>
                      <a:cs typeface="宋体" charset="0"/>
                    </a:rPr>
                    <a:t>罗</a:t>
                  </a:r>
                </a:p>
              </p:txBody>
            </p:sp>
            <p:sp>
              <p:nvSpPr>
                <p:cNvPr id="110700" name="Rectangle 108"/>
                <p:cNvSpPr>
                  <a:spLocks noChangeArrowheads="1"/>
                </p:cNvSpPr>
                <p:nvPr/>
              </p:nvSpPr>
              <p:spPr bwMode="auto">
                <a:xfrm>
                  <a:off x="2642" y="3251"/>
                  <a:ext cx="367"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r>
                    <a:rPr lang="en-US" altLang="zh-CN" sz="1000" b="1">
                      <a:latin typeface="宋体" charset="0"/>
                      <a:ea typeface="宋体" charset="0"/>
                      <a:cs typeface="宋体" charset="0"/>
                    </a:rPr>
                    <a:t>200</a:t>
                  </a:r>
                  <a:r>
                    <a:rPr lang="zh-CN" altLang="en-US" sz="1000" b="1">
                      <a:latin typeface="宋体" charset="0"/>
                      <a:ea typeface="宋体" charset="0"/>
                      <a:cs typeface="宋体" charset="0"/>
                    </a:rPr>
                    <a:t>年</a:t>
                  </a:r>
                </a:p>
              </p:txBody>
            </p:sp>
            <p:sp>
              <p:nvSpPr>
                <p:cNvPr id="110701" name="Rectangle 109"/>
                <p:cNvSpPr>
                  <a:spLocks noChangeArrowheads="1"/>
                </p:cNvSpPr>
                <p:nvPr/>
              </p:nvSpPr>
              <p:spPr bwMode="auto">
                <a:xfrm>
                  <a:off x="2959" y="3251"/>
                  <a:ext cx="290"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r>
                    <a:rPr lang="en-US" altLang="zh-CN" sz="1000" b="1">
                      <a:latin typeface="宋体" charset="0"/>
                      <a:ea typeface="宋体" charset="0"/>
                      <a:cs typeface="宋体" charset="0"/>
                    </a:rPr>
                    <a:t>350</a:t>
                  </a:r>
                  <a:r>
                    <a:rPr lang="zh-CN" altLang="en-US" sz="1000" b="1">
                      <a:latin typeface="宋体" charset="0"/>
                      <a:ea typeface="宋体" charset="0"/>
                      <a:cs typeface="宋体" charset="0"/>
                    </a:rPr>
                    <a:t>年</a:t>
                  </a:r>
                </a:p>
              </p:txBody>
            </p:sp>
            <p:sp>
              <p:nvSpPr>
                <p:cNvPr id="110702" name="Rectangle 110"/>
                <p:cNvSpPr>
                  <a:spLocks noChangeArrowheads="1"/>
                </p:cNvSpPr>
                <p:nvPr/>
              </p:nvSpPr>
              <p:spPr bwMode="auto">
                <a:xfrm>
                  <a:off x="2659" y="3347"/>
                  <a:ext cx="18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zh-CN" altLang="en-US" sz="1000" b="1">
                      <a:latin typeface="宋体" charset="0"/>
                      <a:ea typeface="宋体" charset="0"/>
                      <a:cs typeface="宋体" charset="0"/>
                    </a:rPr>
                    <a:t>亚述</a:t>
                  </a:r>
                </a:p>
              </p:txBody>
            </p:sp>
            <p:sp>
              <p:nvSpPr>
                <p:cNvPr id="110703" name="Rectangle 111"/>
                <p:cNvSpPr>
                  <a:spLocks noChangeArrowheads="1"/>
                </p:cNvSpPr>
                <p:nvPr/>
              </p:nvSpPr>
              <p:spPr bwMode="auto">
                <a:xfrm>
                  <a:off x="2931" y="3347"/>
                  <a:ext cx="27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zh-CN" altLang="en-US" sz="1000" b="1">
                      <a:latin typeface="宋体" charset="0"/>
                      <a:ea typeface="宋体" charset="0"/>
                      <a:cs typeface="宋体" charset="0"/>
                    </a:rPr>
                    <a:t>巴比伦</a:t>
                  </a:r>
                </a:p>
              </p:txBody>
            </p:sp>
          </p:grpSp>
        </p:grpSp>
      </p:grpSp>
      <p:grpSp>
        <p:nvGrpSpPr>
          <p:cNvPr id="69647" name="Group 112"/>
          <p:cNvGrpSpPr>
            <a:grpSpLocks/>
          </p:cNvGrpSpPr>
          <p:nvPr/>
        </p:nvGrpSpPr>
        <p:grpSpPr bwMode="auto">
          <a:xfrm>
            <a:off x="5373688" y="920750"/>
            <a:ext cx="1230312" cy="2284413"/>
            <a:chOff x="2523" y="2089"/>
            <a:chExt cx="775" cy="1439"/>
          </a:xfrm>
        </p:grpSpPr>
        <p:grpSp>
          <p:nvGrpSpPr>
            <p:cNvPr id="69652" name="Group 113"/>
            <p:cNvGrpSpPr>
              <a:grpSpLocks/>
            </p:cNvGrpSpPr>
            <p:nvPr/>
          </p:nvGrpSpPr>
          <p:grpSpPr bwMode="auto">
            <a:xfrm>
              <a:off x="2523" y="2089"/>
              <a:ext cx="775" cy="1439"/>
              <a:chOff x="2523" y="2089"/>
              <a:chExt cx="775" cy="1439"/>
            </a:xfrm>
          </p:grpSpPr>
          <p:grpSp>
            <p:nvGrpSpPr>
              <p:cNvPr id="69668" name="Group 114"/>
              <p:cNvGrpSpPr>
                <a:grpSpLocks/>
              </p:cNvGrpSpPr>
              <p:nvPr/>
            </p:nvGrpSpPr>
            <p:grpSpPr bwMode="auto">
              <a:xfrm>
                <a:off x="2523" y="2089"/>
                <a:ext cx="775" cy="1439"/>
                <a:chOff x="2523" y="2089"/>
                <a:chExt cx="775" cy="1439"/>
              </a:xfrm>
            </p:grpSpPr>
            <p:grpSp>
              <p:nvGrpSpPr>
                <p:cNvPr id="69672" name="Group 115"/>
                <p:cNvGrpSpPr>
                  <a:grpSpLocks/>
                </p:cNvGrpSpPr>
                <p:nvPr/>
              </p:nvGrpSpPr>
              <p:grpSpPr bwMode="auto">
                <a:xfrm>
                  <a:off x="2523" y="2089"/>
                  <a:ext cx="775" cy="1439"/>
                  <a:chOff x="2523" y="2089"/>
                  <a:chExt cx="775" cy="1439"/>
                </a:xfrm>
              </p:grpSpPr>
              <p:grpSp>
                <p:nvGrpSpPr>
                  <p:cNvPr id="69674" name="Group 116"/>
                  <p:cNvGrpSpPr>
                    <a:grpSpLocks/>
                  </p:cNvGrpSpPr>
                  <p:nvPr/>
                </p:nvGrpSpPr>
                <p:grpSpPr bwMode="auto">
                  <a:xfrm>
                    <a:off x="2523" y="2089"/>
                    <a:ext cx="775" cy="1439"/>
                    <a:chOff x="2523" y="2089"/>
                    <a:chExt cx="775" cy="1439"/>
                  </a:xfrm>
                </p:grpSpPr>
                <p:grpSp>
                  <p:nvGrpSpPr>
                    <p:cNvPr id="69676" name="Group 117"/>
                    <p:cNvGrpSpPr>
                      <a:grpSpLocks/>
                    </p:cNvGrpSpPr>
                    <p:nvPr/>
                  </p:nvGrpSpPr>
                  <p:grpSpPr bwMode="auto">
                    <a:xfrm>
                      <a:off x="2523" y="2089"/>
                      <a:ext cx="775" cy="1439"/>
                      <a:chOff x="2523" y="2089"/>
                      <a:chExt cx="775" cy="1439"/>
                    </a:xfrm>
                  </p:grpSpPr>
                  <p:grpSp>
                    <p:nvGrpSpPr>
                      <p:cNvPr id="69678" name="Group 118"/>
                      <p:cNvGrpSpPr>
                        <a:grpSpLocks/>
                      </p:cNvGrpSpPr>
                      <p:nvPr/>
                    </p:nvGrpSpPr>
                    <p:grpSpPr bwMode="auto">
                      <a:xfrm>
                        <a:off x="2523" y="2089"/>
                        <a:ext cx="775" cy="1439"/>
                        <a:chOff x="2523" y="2089"/>
                        <a:chExt cx="775" cy="1439"/>
                      </a:xfrm>
                    </p:grpSpPr>
                    <p:grpSp>
                      <p:nvGrpSpPr>
                        <p:cNvPr id="69680" name="Group 119"/>
                        <p:cNvGrpSpPr>
                          <a:grpSpLocks/>
                        </p:cNvGrpSpPr>
                        <p:nvPr/>
                      </p:nvGrpSpPr>
                      <p:grpSpPr bwMode="auto">
                        <a:xfrm>
                          <a:off x="2523" y="2089"/>
                          <a:ext cx="775" cy="1439"/>
                          <a:chOff x="2523" y="2089"/>
                          <a:chExt cx="775" cy="1439"/>
                        </a:xfrm>
                      </p:grpSpPr>
                      <p:grpSp>
                        <p:nvGrpSpPr>
                          <p:cNvPr id="69682" name="Group 120"/>
                          <p:cNvGrpSpPr>
                            <a:grpSpLocks/>
                          </p:cNvGrpSpPr>
                          <p:nvPr/>
                        </p:nvGrpSpPr>
                        <p:grpSpPr bwMode="auto">
                          <a:xfrm>
                            <a:off x="2523" y="2089"/>
                            <a:ext cx="775" cy="1439"/>
                            <a:chOff x="2523" y="2089"/>
                            <a:chExt cx="775" cy="1439"/>
                          </a:xfrm>
                        </p:grpSpPr>
                        <p:grpSp>
                          <p:nvGrpSpPr>
                            <p:cNvPr id="69684" name="Group 121"/>
                            <p:cNvGrpSpPr>
                              <a:grpSpLocks/>
                            </p:cNvGrpSpPr>
                            <p:nvPr/>
                          </p:nvGrpSpPr>
                          <p:grpSpPr bwMode="auto">
                            <a:xfrm>
                              <a:off x="2523" y="2089"/>
                              <a:ext cx="775" cy="1439"/>
                              <a:chOff x="2523" y="2089"/>
                              <a:chExt cx="775" cy="1439"/>
                            </a:xfrm>
                          </p:grpSpPr>
                          <p:grpSp>
                            <p:nvGrpSpPr>
                              <p:cNvPr id="69686" name="Group 122"/>
                              <p:cNvGrpSpPr>
                                <a:grpSpLocks/>
                              </p:cNvGrpSpPr>
                              <p:nvPr/>
                            </p:nvGrpSpPr>
                            <p:grpSpPr bwMode="auto">
                              <a:xfrm>
                                <a:off x="2523" y="2089"/>
                                <a:ext cx="775" cy="1439"/>
                                <a:chOff x="2523" y="2089"/>
                                <a:chExt cx="775" cy="1439"/>
                              </a:xfrm>
                            </p:grpSpPr>
                            <p:sp>
                              <p:nvSpPr>
                                <p:cNvPr id="69688" name="AutoShape 123"/>
                                <p:cNvSpPr>
                                  <a:spLocks noChangeArrowheads="1"/>
                                </p:cNvSpPr>
                                <p:nvPr/>
                              </p:nvSpPr>
                              <p:spPr bwMode="auto">
                                <a:xfrm>
                                  <a:off x="2523" y="2089"/>
                                  <a:ext cx="589" cy="290"/>
                                </a:xfrm>
                                <a:prstGeom prst="roundRect">
                                  <a:avLst>
                                    <a:gd name="adj" fmla="val 24093"/>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89" name="Rectangle 124"/>
                                <p:cNvSpPr>
                                  <a:spLocks noChangeArrowheads="1"/>
                                </p:cNvSpPr>
                                <p:nvPr/>
                              </p:nvSpPr>
                              <p:spPr bwMode="auto">
                                <a:xfrm>
                                  <a:off x="2523" y="2239"/>
                                  <a:ext cx="775" cy="1289"/>
                                </a:xfrm>
                                <a:prstGeom prst="rect">
                                  <a:avLst/>
                                </a:prstGeom>
                                <a:solidFill>
                                  <a:srgbClr val="FFFFFF"/>
                                </a:solidFill>
                                <a:ln w="25400">
                                  <a:solidFill>
                                    <a:srgbClr val="000000"/>
                                  </a:solidFill>
                                  <a:miter lim="800000"/>
                                  <a:headEnd/>
                                  <a:tailEnd/>
                                </a:ln>
                              </p:spPr>
                              <p:txBody>
                                <a:bodyPr/>
                                <a:lstStyle/>
                                <a:p>
                                  <a:endParaRPr lang="en-US"/>
                                </a:p>
                              </p:txBody>
                            </p:sp>
                            <p:sp>
                              <p:nvSpPr>
                                <p:cNvPr id="69690" name="Line 125"/>
                                <p:cNvSpPr>
                                  <a:spLocks noChangeShapeType="1"/>
                                </p:cNvSpPr>
                                <p:nvPr/>
                              </p:nvSpPr>
                              <p:spPr bwMode="auto">
                                <a:xfrm>
                                  <a:off x="2572" y="2369"/>
                                  <a:ext cx="668"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91" name="Line 126"/>
                                <p:cNvSpPr>
                                  <a:spLocks noChangeShapeType="1"/>
                                </p:cNvSpPr>
                                <p:nvPr/>
                              </p:nvSpPr>
                              <p:spPr bwMode="auto">
                                <a:xfrm>
                                  <a:off x="2572" y="2509"/>
                                  <a:ext cx="6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92" name="Line 127"/>
                                <p:cNvSpPr>
                                  <a:spLocks noChangeShapeType="1"/>
                                </p:cNvSpPr>
                                <p:nvPr/>
                              </p:nvSpPr>
                              <p:spPr bwMode="auto">
                                <a:xfrm>
                                  <a:off x="2572" y="2650"/>
                                  <a:ext cx="6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93" name="Line 128"/>
                                <p:cNvSpPr>
                                  <a:spLocks noChangeShapeType="1"/>
                                </p:cNvSpPr>
                                <p:nvPr/>
                              </p:nvSpPr>
                              <p:spPr bwMode="auto">
                                <a:xfrm>
                                  <a:off x="2572" y="2790"/>
                                  <a:ext cx="6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94" name="Line 129"/>
                                <p:cNvSpPr>
                                  <a:spLocks noChangeShapeType="1"/>
                                </p:cNvSpPr>
                                <p:nvPr/>
                              </p:nvSpPr>
                              <p:spPr bwMode="auto">
                                <a:xfrm>
                                  <a:off x="2582" y="2931"/>
                                  <a:ext cx="66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95" name="Rectangle 130"/>
                                <p:cNvSpPr>
                                  <a:spLocks noChangeArrowheads="1"/>
                                </p:cNvSpPr>
                                <p:nvPr/>
                              </p:nvSpPr>
                              <p:spPr bwMode="auto">
                                <a:xfrm>
                                  <a:off x="2616" y="2103"/>
                                  <a:ext cx="39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p>
                                  <a:pPr algn="ctr" defTabSz="862013" eaLnBrk="0" hangingPunct="0"/>
                                  <a:endParaRPr lang="ko-KR" altLang="en-US" sz="1000" b="1">
                                    <a:latin typeface="Century Gothic" charset="0"/>
                                    <a:ea typeface="Gulim" charset="0"/>
                                    <a:cs typeface="Gulim" charset="0"/>
                                  </a:endParaRPr>
                                </a:p>
                              </p:txBody>
                            </p:sp>
                            <p:sp>
                              <p:nvSpPr>
                                <p:cNvPr id="69696" name="Line 131"/>
                                <p:cNvSpPr>
                                  <a:spLocks noChangeShapeType="1"/>
                                </p:cNvSpPr>
                                <p:nvPr/>
                              </p:nvSpPr>
                              <p:spPr bwMode="auto">
                                <a:xfrm>
                                  <a:off x="2562" y="3070"/>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0724" name="Line 132"/>
                              <p:cNvSpPr>
                                <a:spLocks noChangeShapeType="1"/>
                              </p:cNvSpPr>
                              <p:nvPr/>
                            </p:nvSpPr>
                            <p:spPr bwMode="auto">
                              <a:xfrm>
                                <a:off x="2528" y="2225"/>
                                <a:ext cx="56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sp>
                          <p:nvSpPr>
                            <p:cNvPr id="69685" name="Rectangle 133"/>
                            <p:cNvSpPr>
                              <a:spLocks noChangeArrowheads="1"/>
                            </p:cNvSpPr>
                            <p:nvPr/>
                          </p:nvSpPr>
                          <p:spPr bwMode="auto">
                            <a:xfrm>
                              <a:off x="2659" y="2089"/>
                              <a:ext cx="2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zh-CN" altLang="en-US" b="1">
                                  <a:latin typeface="Helvetica" charset="0"/>
                                  <a:ea typeface="宋体" charset="0"/>
                                  <a:cs typeface="宋体" charset="0"/>
                                </a:rPr>
                                <a:t>王朝</a:t>
                              </a:r>
                            </a:p>
                          </p:txBody>
                        </p:sp>
                      </p:grpSp>
                      <p:sp>
                        <p:nvSpPr>
                          <p:cNvPr id="110726" name="Rectangle 134"/>
                          <p:cNvSpPr>
                            <a:spLocks noChangeArrowheads="1"/>
                          </p:cNvSpPr>
                          <p:nvPr/>
                        </p:nvSpPr>
                        <p:spPr bwMode="auto">
                          <a:xfrm>
                            <a:off x="2704" y="2258"/>
                            <a:ext cx="462"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r>
                              <a:rPr lang="zh-CN" altLang="en-US" sz="1000" b="1">
                                <a:latin typeface="宋体" charset="0"/>
                                <a:ea typeface="宋体" charset="0"/>
                                <a:cs typeface="宋体" charset="0"/>
                              </a:rPr>
                              <a:t>扫</a:t>
                            </a:r>
                            <a:r>
                              <a:rPr lang="en-US" altLang="zh-CN" sz="1000" b="1">
                                <a:latin typeface="宋体" charset="0"/>
                                <a:ea typeface="宋体" charset="0"/>
                                <a:cs typeface="宋体" charset="0"/>
                              </a:rPr>
                              <a:t>-</a:t>
                            </a:r>
                            <a:r>
                              <a:rPr lang="zh-CN" altLang="en-US" sz="1000" b="1">
                                <a:latin typeface="宋体" charset="0"/>
                                <a:ea typeface="宋体" charset="0"/>
                                <a:cs typeface="宋体" charset="0"/>
                              </a:rPr>
                              <a:t>卫</a:t>
                            </a:r>
                            <a:r>
                              <a:rPr lang="en-US" altLang="zh-CN" sz="1000" b="1">
                                <a:latin typeface="宋体" charset="0"/>
                                <a:ea typeface="宋体" charset="0"/>
                                <a:cs typeface="宋体" charset="0"/>
                              </a:rPr>
                              <a:t>-</a:t>
                            </a:r>
                            <a:r>
                              <a:rPr lang="zh-CN" altLang="en-US" sz="1000" b="1">
                                <a:latin typeface="宋体" charset="0"/>
                                <a:ea typeface="宋体" charset="0"/>
                                <a:cs typeface="宋体" charset="0"/>
                              </a:rPr>
                              <a:t>罗</a:t>
                            </a:r>
                            <a:endParaRPr lang="en-US" altLang="zh-CN" sz="1000" b="1">
                              <a:latin typeface="宋体" charset="0"/>
                              <a:ea typeface="宋体" charset="0"/>
                              <a:cs typeface="宋体" charset="0"/>
                            </a:endParaRPr>
                          </a:p>
                        </p:txBody>
                      </p:sp>
                    </p:grpSp>
                    <p:sp>
                      <p:nvSpPr>
                        <p:cNvPr id="69681" name="Rectangle 135"/>
                        <p:cNvSpPr>
                          <a:spLocks noChangeArrowheads="1"/>
                        </p:cNvSpPr>
                        <p:nvPr/>
                      </p:nvSpPr>
                      <p:spPr bwMode="auto">
                        <a:xfrm>
                          <a:off x="2682" y="2406"/>
                          <a:ext cx="4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lang="ko-KR" altLang="en-US" sz="1000" b="1">
                            <a:latin typeface="Century Gothic" charset="0"/>
                            <a:ea typeface="Gulim" charset="0"/>
                            <a:cs typeface="Gulim" charset="0"/>
                          </a:endParaRPr>
                        </a:p>
                      </p:txBody>
                    </p:sp>
                  </p:grpSp>
                  <p:sp>
                    <p:nvSpPr>
                      <p:cNvPr id="69679" name="Rectangle 136"/>
                      <p:cNvSpPr>
                        <a:spLocks noChangeArrowheads="1"/>
                      </p:cNvSpPr>
                      <p:nvPr/>
                    </p:nvSpPr>
                    <p:spPr bwMode="auto">
                      <a:xfrm>
                        <a:off x="2682" y="2542"/>
                        <a:ext cx="4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lang="en-US" altLang="zh-CN" sz="1000" b="1">
                          <a:latin typeface="Century Gothic" charset="0"/>
                          <a:ea typeface="宋体" charset="0"/>
                          <a:cs typeface="宋体" charset="0"/>
                        </a:endParaRPr>
                      </a:p>
                    </p:txBody>
                  </p:sp>
                </p:grpSp>
                <p:sp>
                  <p:nvSpPr>
                    <p:cNvPr id="69677" name="Rectangle 137"/>
                    <p:cNvSpPr>
                      <a:spLocks noChangeArrowheads="1"/>
                    </p:cNvSpPr>
                    <p:nvPr/>
                  </p:nvSpPr>
                  <p:spPr bwMode="auto">
                    <a:xfrm>
                      <a:off x="2608" y="2678"/>
                      <a:ext cx="56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lang="en-US" altLang="zh-CN" sz="1000" b="1">
                        <a:latin typeface="Century Gothic" charset="0"/>
                        <a:ea typeface="宋体" charset="0"/>
                        <a:cs typeface="宋体" charset="0"/>
                      </a:endParaRPr>
                    </a:p>
                  </p:txBody>
                </p:sp>
              </p:grpSp>
              <p:sp>
                <p:nvSpPr>
                  <p:cNvPr id="69675" name="Rectangle 138"/>
                  <p:cNvSpPr>
                    <a:spLocks noChangeArrowheads="1"/>
                  </p:cNvSpPr>
                  <p:nvPr/>
                </p:nvSpPr>
                <p:spPr bwMode="auto">
                  <a:xfrm>
                    <a:off x="2772" y="2814"/>
                    <a:ext cx="2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endParaRPr lang="zh-CN" altLang="en-US" sz="1000" b="1">
                      <a:latin typeface="Century Gothic" charset="0"/>
                      <a:ea typeface="宋体" charset="0"/>
                      <a:cs typeface="宋体" charset="0"/>
                    </a:endParaRPr>
                  </a:p>
                </p:txBody>
              </p:sp>
            </p:grpSp>
            <p:sp>
              <p:nvSpPr>
                <p:cNvPr id="69673" name="Rectangle 139"/>
                <p:cNvSpPr>
                  <a:spLocks noChangeArrowheads="1"/>
                </p:cNvSpPr>
                <p:nvPr/>
              </p:nvSpPr>
              <p:spPr bwMode="auto">
                <a:xfrm>
                  <a:off x="2733" y="2950"/>
                  <a:ext cx="46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endParaRPr lang="en-US" altLang="zh-CN" sz="1000" b="1">
                    <a:latin typeface="Century Gothic" charset="0"/>
                    <a:ea typeface="宋体" charset="0"/>
                    <a:cs typeface="宋体" charset="0"/>
                  </a:endParaRPr>
                </a:p>
              </p:txBody>
            </p:sp>
          </p:grpSp>
          <p:sp>
            <p:nvSpPr>
              <p:cNvPr id="69669" name="Line 140"/>
              <p:cNvSpPr>
                <a:spLocks noChangeShapeType="1"/>
              </p:cNvSpPr>
              <p:nvPr/>
            </p:nvSpPr>
            <p:spPr bwMode="auto">
              <a:xfrm>
                <a:off x="2568" y="3206"/>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70" name="Line 141"/>
              <p:cNvSpPr>
                <a:spLocks noChangeShapeType="1"/>
              </p:cNvSpPr>
              <p:nvPr/>
            </p:nvSpPr>
            <p:spPr bwMode="auto">
              <a:xfrm>
                <a:off x="2568" y="3346"/>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71" name="Line 142"/>
              <p:cNvSpPr>
                <a:spLocks noChangeShapeType="1"/>
              </p:cNvSpPr>
              <p:nvPr/>
            </p:nvSpPr>
            <p:spPr bwMode="auto">
              <a:xfrm>
                <a:off x="2568" y="3482"/>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9653" name="Group 143"/>
            <p:cNvGrpSpPr>
              <a:grpSpLocks/>
            </p:cNvGrpSpPr>
            <p:nvPr/>
          </p:nvGrpSpPr>
          <p:grpSpPr bwMode="auto">
            <a:xfrm>
              <a:off x="2601" y="2394"/>
              <a:ext cx="648" cy="1078"/>
              <a:chOff x="2601" y="2394"/>
              <a:chExt cx="648" cy="1078"/>
            </a:xfrm>
          </p:grpSpPr>
          <p:sp>
            <p:nvSpPr>
              <p:cNvPr id="110736" name="Rectangle 144"/>
              <p:cNvSpPr>
                <a:spLocks noChangeArrowheads="1"/>
              </p:cNvSpPr>
              <p:nvPr/>
            </p:nvSpPr>
            <p:spPr bwMode="auto">
              <a:xfrm>
                <a:off x="2704" y="2394"/>
                <a:ext cx="545"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en-US" altLang="zh-CN" sz="1000" b="1">
                    <a:latin typeface="宋体" charset="0"/>
                    <a:ea typeface="宋体" charset="0"/>
                    <a:cs typeface="宋体" charset="0"/>
                  </a:rPr>
                  <a:t>…</a:t>
                </a:r>
                <a:r>
                  <a:rPr lang="zh-CN" altLang="en-US" sz="1000" b="1">
                    <a:latin typeface="宋体" charset="0"/>
                    <a:ea typeface="宋体" charset="0"/>
                    <a:cs typeface="宋体" charset="0"/>
                  </a:rPr>
                  <a:t>分裂</a:t>
                </a:r>
                <a:r>
                  <a:rPr lang="en-US" altLang="zh-CN" sz="1000" b="1">
                    <a:latin typeface="宋体" charset="0"/>
                    <a:ea typeface="宋体" charset="0"/>
                    <a:cs typeface="宋体" charset="0"/>
                  </a:rPr>
                  <a:t>…</a:t>
                </a:r>
              </a:p>
            </p:txBody>
          </p:sp>
          <p:grpSp>
            <p:nvGrpSpPr>
              <p:cNvPr id="69655" name="Group 145"/>
              <p:cNvGrpSpPr>
                <a:grpSpLocks/>
              </p:cNvGrpSpPr>
              <p:nvPr/>
            </p:nvGrpSpPr>
            <p:grpSpPr bwMode="auto">
              <a:xfrm>
                <a:off x="2601" y="2530"/>
                <a:ext cx="648" cy="942"/>
                <a:chOff x="2601" y="2530"/>
                <a:chExt cx="648" cy="942"/>
              </a:xfrm>
            </p:grpSpPr>
            <p:sp>
              <p:nvSpPr>
                <p:cNvPr id="110738" name="Rectangle 146"/>
                <p:cNvSpPr>
                  <a:spLocks noChangeArrowheads="1"/>
                </p:cNvSpPr>
                <p:nvPr/>
              </p:nvSpPr>
              <p:spPr bwMode="auto">
                <a:xfrm>
                  <a:off x="2670" y="2939"/>
                  <a:ext cx="499"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en-US" altLang="zh-CN" sz="1000" b="1">
                      <a:latin typeface="宋体" charset="0"/>
                      <a:ea typeface="宋体" charset="0"/>
                      <a:cs typeface="宋体" charset="0"/>
                    </a:rPr>
                    <a:t>  </a:t>
                  </a:r>
                  <a:r>
                    <a:rPr lang="zh-CN" altLang="en-US" sz="1000" b="1">
                      <a:latin typeface="宋体" charset="0"/>
                      <a:ea typeface="宋体" charset="0"/>
                      <a:cs typeface="宋体" charset="0"/>
                    </a:rPr>
                    <a:t>先   知</a:t>
                  </a:r>
                </a:p>
              </p:txBody>
            </p:sp>
            <p:sp>
              <p:nvSpPr>
                <p:cNvPr id="110739" name="Rectangle 147"/>
                <p:cNvSpPr>
                  <a:spLocks noChangeArrowheads="1"/>
                </p:cNvSpPr>
                <p:nvPr/>
              </p:nvSpPr>
              <p:spPr bwMode="auto">
                <a:xfrm>
                  <a:off x="2641" y="2530"/>
                  <a:ext cx="509"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a:latin typeface="宋体" charset="0"/>
                      <a:ea typeface="宋体" charset="0"/>
                      <a:cs typeface="宋体" charset="0"/>
                    </a:rPr>
                    <a:t> 北      南</a:t>
                  </a:r>
                  <a:endParaRPr lang="en-US" altLang="zh-CN" sz="1000" b="1">
                    <a:latin typeface="宋体" charset="0"/>
                    <a:ea typeface="宋体" charset="0"/>
                    <a:cs typeface="宋体" charset="0"/>
                  </a:endParaRPr>
                </a:p>
              </p:txBody>
            </p:sp>
            <p:sp>
              <p:nvSpPr>
                <p:cNvPr id="110740" name="Rectangle 148"/>
                <p:cNvSpPr>
                  <a:spLocks noChangeArrowheads="1"/>
                </p:cNvSpPr>
                <p:nvPr/>
              </p:nvSpPr>
              <p:spPr bwMode="auto">
                <a:xfrm>
                  <a:off x="2601" y="2666"/>
                  <a:ext cx="27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20000"/>
                    </a:lnSpc>
                    <a:defRPr/>
                  </a:pPr>
                  <a:r>
                    <a:rPr lang="zh-CN" altLang="en-US" sz="1000" b="1">
                      <a:latin typeface="宋体" charset="0"/>
                      <a:ea typeface="宋体" charset="0"/>
                      <a:cs typeface="宋体" charset="0"/>
                    </a:rPr>
                    <a:t>以色列</a:t>
                  </a:r>
                </a:p>
              </p:txBody>
            </p:sp>
            <p:sp>
              <p:nvSpPr>
                <p:cNvPr id="110741" name="Rectangle 149"/>
                <p:cNvSpPr>
                  <a:spLocks noChangeArrowheads="1"/>
                </p:cNvSpPr>
                <p:nvPr/>
              </p:nvSpPr>
              <p:spPr bwMode="auto">
                <a:xfrm>
                  <a:off x="2919" y="2666"/>
                  <a:ext cx="284"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20000"/>
                    </a:lnSpc>
                    <a:defRPr/>
                  </a:pPr>
                  <a:r>
                    <a:rPr lang="zh-CN" altLang="en-US" sz="1000" b="1">
                      <a:latin typeface="宋体" charset="0"/>
                      <a:ea typeface="宋体" charset="0"/>
                      <a:cs typeface="宋体" charset="0"/>
                    </a:rPr>
                    <a:t> 犹大</a:t>
                  </a:r>
                </a:p>
              </p:txBody>
            </p:sp>
            <p:sp>
              <p:nvSpPr>
                <p:cNvPr id="110742" name="Rectangle 150"/>
                <p:cNvSpPr>
                  <a:spLocks noChangeArrowheads="1"/>
                </p:cNvSpPr>
                <p:nvPr/>
              </p:nvSpPr>
              <p:spPr bwMode="auto">
                <a:xfrm>
                  <a:off x="2687" y="2802"/>
                  <a:ext cx="18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en-US" altLang="zh-CN" sz="1000" b="1">
                      <a:latin typeface="宋体" charset="0"/>
                      <a:ea typeface="宋体" charset="0"/>
                      <a:cs typeface="宋体" charset="0"/>
                    </a:rPr>
                    <a:t>10</a:t>
                  </a:r>
                </a:p>
              </p:txBody>
            </p:sp>
            <p:sp>
              <p:nvSpPr>
                <p:cNvPr id="110743" name="Rectangle 151"/>
                <p:cNvSpPr>
                  <a:spLocks noChangeArrowheads="1"/>
                </p:cNvSpPr>
                <p:nvPr/>
              </p:nvSpPr>
              <p:spPr bwMode="auto">
                <a:xfrm>
                  <a:off x="2959" y="2802"/>
                  <a:ext cx="18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en-US" altLang="zh-CN" sz="1000" b="1">
                      <a:latin typeface="宋体" charset="0"/>
                      <a:ea typeface="宋体" charset="0"/>
                      <a:cs typeface="宋体" charset="0"/>
                    </a:rPr>
                    <a:t>  2</a:t>
                  </a:r>
                </a:p>
              </p:txBody>
            </p:sp>
            <p:sp>
              <p:nvSpPr>
                <p:cNvPr id="110744" name="Rectangle 152"/>
                <p:cNvSpPr>
                  <a:spLocks noChangeArrowheads="1"/>
                </p:cNvSpPr>
                <p:nvPr/>
              </p:nvSpPr>
              <p:spPr bwMode="auto">
                <a:xfrm>
                  <a:off x="2614" y="3075"/>
                  <a:ext cx="227"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en-US" altLang="zh-CN" sz="1000" b="1">
                      <a:latin typeface="宋体" charset="0"/>
                      <a:ea typeface="宋体" charset="0"/>
                      <a:cs typeface="宋体" charset="0"/>
                    </a:rPr>
                    <a:t>20-</a:t>
                  </a:r>
                  <a:r>
                    <a:rPr lang="zh-CN" altLang="en-US" sz="1000" b="1">
                      <a:latin typeface="宋体" charset="0"/>
                      <a:ea typeface="宋体" charset="0"/>
                      <a:cs typeface="宋体" charset="0"/>
                    </a:rPr>
                    <a:t>耶</a:t>
                  </a:r>
                </a:p>
              </p:txBody>
            </p:sp>
            <p:sp>
              <p:nvSpPr>
                <p:cNvPr id="110745" name="Rectangle 153"/>
                <p:cNvSpPr>
                  <a:spLocks noChangeArrowheads="1"/>
                </p:cNvSpPr>
                <p:nvPr/>
              </p:nvSpPr>
              <p:spPr bwMode="auto">
                <a:xfrm>
                  <a:off x="2886" y="3075"/>
                  <a:ext cx="27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zh-CN" altLang="en-US" sz="1000" b="1">
                      <a:latin typeface="宋体" charset="0"/>
                      <a:ea typeface="宋体" charset="0"/>
                      <a:cs typeface="宋体" charset="0"/>
                    </a:rPr>
                    <a:t> </a:t>
                  </a:r>
                  <a:r>
                    <a:rPr lang="en-US" altLang="zh-CN" sz="1000" b="1">
                      <a:latin typeface="宋体" charset="0"/>
                      <a:ea typeface="宋体" charset="0"/>
                      <a:cs typeface="宋体" charset="0"/>
                    </a:rPr>
                    <a:t>20-</a:t>
                  </a:r>
                  <a:r>
                    <a:rPr lang="zh-CN" altLang="en-US" sz="1000" b="1">
                      <a:latin typeface="宋体" charset="0"/>
                      <a:ea typeface="宋体" charset="0"/>
                      <a:cs typeface="宋体" charset="0"/>
                    </a:rPr>
                    <a:t>罗</a:t>
                  </a:r>
                </a:p>
              </p:txBody>
            </p:sp>
            <p:sp>
              <p:nvSpPr>
                <p:cNvPr id="110746" name="Rectangle 154"/>
                <p:cNvSpPr>
                  <a:spLocks noChangeArrowheads="1"/>
                </p:cNvSpPr>
                <p:nvPr/>
              </p:nvSpPr>
              <p:spPr bwMode="auto">
                <a:xfrm>
                  <a:off x="2642" y="3251"/>
                  <a:ext cx="367"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endParaRPr lang="zh-CN" altLang="en-US" sz="1000" b="1">
                    <a:latin typeface="宋体" charset="0"/>
                    <a:ea typeface="宋体" charset="0"/>
                    <a:cs typeface="宋体" charset="0"/>
                  </a:endParaRPr>
                </a:p>
              </p:txBody>
            </p:sp>
            <p:sp>
              <p:nvSpPr>
                <p:cNvPr id="110747" name="Rectangle 155"/>
                <p:cNvSpPr>
                  <a:spLocks noChangeArrowheads="1"/>
                </p:cNvSpPr>
                <p:nvPr/>
              </p:nvSpPr>
              <p:spPr bwMode="auto">
                <a:xfrm>
                  <a:off x="2959" y="3251"/>
                  <a:ext cx="290"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endParaRPr lang="zh-CN" altLang="en-US" sz="1000" b="1">
                    <a:latin typeface="宋体" charset="0"/>
                    <a:ea typeface="宋体" charset="0"/>
                    <a:cs typeface="宋体" charset="0"/>
                  </a:endParaRPr>
                </a:p>
              </p:txBody>
            </p:sp>
            <p:sp>
              <p:nvSpPr>
                <p:cNvPr id="110748" name="Rectangle 156"/>
                <p:cNvSpPr>
                  <a:spLocks noChangeArrowheads="1"/>
                </p:cNvSpPr>
                <p:nvPr/>
              </p:nvSpPr>
              <p:spPr bwMode="auto">
                <a:xfrm>
                  <a:off x="2659" y="3347"/>
                  <a:ext cx="18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endParaRPr lang="zh-CN" altLang="en-US" sz="1000" b="1">
                    <a:latin typeface="宋体" charset="0"/>
                    <a:ea typeface="宋体" charset="0"/>
                    <a:cs typeface="宋体" charset="0"/>
                  </a:endParaRPr>
                </a:p>
              </p:txBody>
            </p:sp>
            <p:sp>
              <p:nvSpPr>
                <p:cNvPr id="110749" name="Rectangle 157"/>
                <p:cNvSpPr>
                  <a:spLocks noChangeArrowheads="1"/>
                </p:cNvSpPr>
                <p:nvPr/>
              </p:nvSpPr>
              <p:spPr bwMode="auto">
                <a:xfrm>
                  <a:off x="2931" y="3347"/>
                  <a:ext cx="27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endParaRPr lang="zh-CN" altLang="en-US" sz="1000" b="1">
                    <a:latin typeface="宋体" charset="0"/>
                    <a:ea typeface="宋体" charset="0"/>
                    <a:cs typeface="宋体" charset="0"/>
                  </a:endParaRPr>
                </a:p>
              </p:txBody>
            </p:sp>
          </p:grpSp>
        </p:grpSp>
      </p:grpSp>
      <p:sp>
        <p:nvSpPr>
          <p:cNvPr id="110750" name="Oval 158"/>
          <p:cNvSpPr>
            <a:spLocks noChangeArrowheads="1"/>
          </p:cNvSpPr>
          <p:nvPr/>
        </p:nvSpPr>
        <p:spPr bwMode="auto">
          <a:xfrm>
            <a:off x="5300663" y="2216150"/>
            <a:ext cx="1366837" cy="6492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752" name="Oval 160"/>
          <p:cNvSpPr>
            <a:spLocks noChangeArrowheads="1"/>
          </p:cNvSpPr>
          <p:nvPr/>
        </p:nvSpPr>
        <p:spPr bwMode="auto">
          <a:xfrm>
            <a:off x="5300663" y="5167313"/>
            <a:ext cx="1366837" cy="64928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753" name="Text Box 161"/>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pic>
        <p:nvPicPr>
          <p:cNvPr id="69651" name="Picture 163" descr="Slide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0663" y="5889625"/>
            <a:ext cx="1376362"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ext Box 1027"/>
          <p:cNvSpPr txBox="1">
            <a:spLocks noChangeArrowheads="1"/>
          </p:cNvSpPr>
          <p:nvPr/>
        </p:nvSpPr>
        <p:spPr bwMode="auto">
          <a:xfrm>
            <a:off x="6510338" y="217488"/>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r>
              <a:rPr lang="zh-CN" altLang="en-US" sz="2000">
                <a:solidFill>
                  <a:srgbClr val="FFA27C"/>
                </a:solidFill>
                <a:latin typeface="B VAG Rounded Bold" charset="0"/>
                <a:ea typeface="宋体" charset="0"/>
                <a:cs typeface="宋体" charset="0"/>
              </a:rPr>
              <a:t> </a:t>
            </a:r>
          </a:p>
        </p:txBody>
      </p:sp>
      <p:sp>
        <p:nvSpPr>
          <p:cNvPr id="113668" name="Text Box 1028"/>
          <p:cNvSpPr txBox="1">
            <a:spLocks noChangeArrowheads="1"/>
          </p:cNvSpPr>
          <p:nvPr/>
        </p:nvSpPr>
        <p:spPr bwMode="auto">
          <a:xfrm>
            <a:off x="6470650" y="935196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endParaRPr lang="zh-CN" altLang="en-US" sz="2000">
              <a:solidFill>
                <a:srgbClr val="FFA27C"/>
              </a:solidFill>
              <a:latin typeface="B VAG Rounded Bold" charset="0"/>
              <a:ea typeface="宋体" charset="0"/>
              <a:cs typeface="宋体" charset="0"/>
            </a:endParaRPr>
          </a:p>
        </p:txBody>
      </p:sp>
      <p:sp>
        <p:nvSpPr>
          <p:cNvPr id="113671" name="Text Box 1031"/>
          <p:cNvSpPr txBox="1">
            <a:spLocks noChangeArrowheads="1"/>
          </p:cNvSpPr>
          <p:nvPr/>
        </p:nvSpPr>
        <p:spPr bwMode="auto">
          <a:xfrm>
            <a:off x="5764213" y="9139238"/>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spcBef>
                <a:spcPct val="50000"/>
              </a:spcBef>
              <a:defRPr/>
            </a:pPr>
            <a:endParaRPr lang="zh-CN" altLang="en-US" b="1">
              <a:ea typeface="宋体" charset="0"/>
              <a:cs typeface="宋体" charset="0"/>
            </a:endParaRPr>
          </a:p>
        </p:txBody>
      </p:sp>
      <p:sp>
        <p:nvSpPr>
          <p:cNvPr id="113744" name="Rectangle 1104"/>
          <p:cNvSpPr>
            <a:spLocks noChangeArrowheads="1"/>
          </p:cNvSpPr>
          <p:nvPr/>
        </p:nvSpPr>
        <p:spPr bwMode="auto">
          <a:xfrm>
            <a:off x="6892925" y="6513513"/>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endParaRPr lang="zh-CN" altLang="en-US" sz="2800">
              <a:solidFill>
                <a:srgbClr val="00DFCA"/>
              </a:solidFill>
              <a:latin typeface="Comic Sans MS" charset="0"/>
              <a:ea typeface="宋体" charset="0"/>
              <a:cs typeface="宋体" charset="0"/>
            </a:endParaRPr>
          </a:p>
        </p:txBody>
      </p:sp>
      <p:sp>
        <p:nvSpPr>
          <p:cNvPr id="113745" name="Line 1105"/>
          <p:cNvSpPr>
            <a:spLocks noChangeShapeType="1"/>
          </p:cNvSpPr>
          <p:nvPr/>
        </p:nvSpPr>
        <p:spPr bwMode="auto">
          <a:xfrm>
            <a:off x="333375" y="508000"/>
            <a:ext cx="61912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3746" name="Rectangle 1106"/>
          <p:cNvSpPr>
            <a:spLocks noChangeArrowheads="1"/>
          </p:cNvSpPr>
          <p:nvPr/>
        </p:nvSpPr>
        <p:spPr bwMode="auto">
          <a:xfrm>
            <a:off x="188913" y="5734050"/>
            <a:ext cx="6264275"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zh-CN" altLang="en-US" sz="2000" b="1">
                <a:latin typeface="宋体" charset="0"/>
                <a:ea typeface="宋体" charset="0"/>
                <a:cs typeface="宋体" charset="0"/>
              </a:rPr>
              <a:t>图</a:t>
            </a:r>
            <a:r>
              <a:rPr lang="en-US" altLang="zh-CN" sz="2000" b="1">
                <a:latin typeface="宋体" charset="0"/>
                <a:ea typeface="宋体" charset="0"/>
                <a:cs typeface="宋体" charset="0"/>
              </a:rPr>
              <a:t>1</a:t>
            </a:r>
            <a:r>
              <a:rPr lang="zh-CN" altLang="en-US" sz="2000" b="1">
                <a:latin typeface="宋体" charset="0"/>
                <a:ea typeface="宋体" charset="0"/>
                <a:cs typeface="宋体" charset="0"/>
              </a:rPr>
              <a:t>：耶路撒冷的所罗门大圣殿（第一座圣殿）</a:t>
            </a:r>
            <a:endParaRPr lang="en-US" altLang="zh-CN" sz="2000" b="1">
              <a:latin typeface="宋体" charset="0"/>
              <a:ea typeface="宋体" charset="0"/>
              <a:cs typeface="宋体" charset="0"/>
            </a:endParaRPr>
          </a:p>
        </p:txBody>
      </p:sp>
      <p:sp>
        <p:nvSpPr>
          <p:cNvPr id="113747" name="Rectangle 1107"/>
          <p:cNvSpPr>
            <a:spLocks noChangeArrowheads="1"/>
          </p:cNvSpPr>
          <p:nvPr/>
        </p:nvSpPr>
        <p:spPr bwMode="auto">
          <a:xfrm>
            <a:off x="765175" y="6396038"/>
            <a:ext cx="5688013" cy="350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r>
              <a:rPr lang="zh-CN" altLang="en-US" sz="1400">
                <a:solidFill>
                  <a:schemeClr val="tx2"/>
                </a:solidFill>
                <a:ea typeface="宋体" charset="0"/>
                <a:cs typeface="宋体" charset="0"/>
              </a:rPr>
              <a:t>       为神所建造的宏伟圣殿的蓝图----由大卫王在主前</a:t>
            </a:r>
            <a:r>
              <a:rPr lang="en-US" altLang="zh-CN" sz="1400">
                <a:solidFill>
                  <a:schemeClr val="tx2"/>
                </a:solidFill>
                <a:ea typeface="宋体" charset="0"/>
                <a:cs typeface="宋体" charset="0"/>
              </a:rPr>
              <a:t>1000</a:t>
            </a:r>
            <a:r>
              <a:rPr lang="zh-CN" altLang="en-US" sz="1400">
                <a:solidFill>
                  <a:schemeClr val="tx2"/>
                </a:solidFill>
                <a:ea typeface="宋体" charset="0"/>
                <a:cs typeface="宋体" charset="0"/>
              </a:rPr>
              <a:t>年左右所计划。最终由大卫王的儿子所罗门王修建。圣殿坐落在摩利亚山顶，就是亚伯拉罕依照神的指示要献以撒的地点；同时， 这里也是今日耶路撒冷的圣殿山的位置，上面坐落着伊斯兰教的圆顶岩石清真寺。</a:t>
            </a:r>
            <a:br>
              <a:rPr lang="zh-CN" altLang="en-US" sz="1400">
                <a:solidFill>
                  <a:schemeClr val="tx2"/>
                </a:solidFill>
                <a:ea typeface="宋体" charset="0"/>
                <a:cs typeface="宋体" charset="0"/>
              </a:rPr>
            </a:br>
            <a:r>
              <a:rPr lang="zh-CN" altLang="en-US" sz="1400">
                <a:solidFill>
                  <a:schemeClr val="tx2"/>
                </a:solidFill>
                <a:ea typeface="宋体" charset="0"/>
                <a:cs typeface="宋体" charset="0"/>
              </a:rPr>
              <a:t/>
            </a:r>
            <a:br>
              <a:rPr lang="zh-CN" altLang="en-US" sz="1400">
                <a:solidFill>
                  <a:schemeClr val="tx2"/>
                </a:solidFill>
                <a:ea typeface="宋体" charset="0"/>
                <a:cs typeface="宋体" charset="0"/>
              </a:rPr>
            </a:br>
            <a:r>
              <a:rPr lang="zh-CN" altLang="en-US" sz="1400">
                <a:solidFill>
                  <a:schemeClr val="tx2"/>
                </a:solidFill>
                <a:ea typeface="宋体" charset="0"/>
                <a:cs typeface="宋体" charset="0"/>
              </a:rPr>
              <a:t>         这个伟大的建筑项目几乎比罗马帝国的宏伟建筑计划早了整整五百年。第一座圣殿把祭祀仪式和盛典带入了耶路撒冷城，以高度制度化的方式替代了原来以在旷野中被到处移动的约柜为中心的敬拜方式------那时以色列人几个世纪在沙漠中抬着约柜游荡。随着时间的推移，耶路撒冷的圣殿逐渐成为关乎以色列人思想和文化的宗教与政治的焦点。</a:t>
            </a:r>
            <a:r>
              <a:rPr lang="en-US" altLang="zh-CN" sz="1400">
                <a:solidFill>
                  <a:schemeClr val="tx2"/>
                </a:solidFill>
                <a:ea typeface="宋体" charset="0"/>
                <a:cs typeface="宋体" charset="0"/>
              </a:rPr>
              <a:t/>
            </a:r>
            <a:br>
              <a:rPr lang="en-US" altLang="zh-CN" sz="1400">
                <a:solidFill>
                  <a:schemeClr val="tx2"/>
                </a:solidFill>
                <a:ea typeface="宋体" charset="0"/>
                <a:cs typeface="宋体" charset="0"/>
              </a:rPr>
            </a:br>
            <a:r>
              <a:rPr lang="zh-CN" altLang="en-US" sz="1400">
                <a:solidFill>
                  <a:schemeClr val="tx2"/>
                </a:solidFill>
                <a:ea typeface="宋体" charset="0"/>
                <a:cs typeface="宋体" charset="0"/>
              </a:rPr>
              <a:t/>
            </a:r>
            <a:br>
              <a:rPr lang="zh-CN" altLang="en-US" sz="1400">
                <a:solidFill>
                  <a:schemeClr val="tx2"/>
                </a:solidFill>
                <a:ea typeface="宋体" charset="0"/>
                <a:cs typeface="宋体" charset="0"/>
              </a:rPr>
            </a:br>
            <a:r>
              <a:rPr lang="zh-CN" altLang="en-US" sz="1400">
                <a:solidFill>
                  <a:schemeClr val="tx2"/>
                </a:solidFill>
                <a:ea typeface="宋体" charset="0"/>
                <a:cs typeface="宋体" charset="0"/>
              </a:rPr>
              <a:t>         </a:t>
            </a:r>
            <a:br>
              <a:rPr lang="zh-CN" altLang="en-US" sz="1400">
                <a:solidFill>
                  <a:schemeClr val="tx2"/>
                </a:solidFill>
                <a:ea typeface="宋体" charset="0"/>
                <a:cs typeface="宋体" charset="0"/>
              </a:rPr>
            </a:br>
            <a:r>
              <a:rPr lang="en-US" altLang="zh-CN" sz="1400">
                <a:solidFill>
                  <a:schemeClr val="tx2"/>
                </a:solidFill>
                <a:ea typeface="宋体" charset="0"/>
                <a:cs typeface="宋体" charset="0"/>
              </a:rPr>
              <a:t/>
            </a:r>
            <a:br>
              <a:rPr lang="en-US" altLang="zh-CN" sz="1400">
                <a:solidFill>
                  <a:schemeClr val="tx2"/>
                </a:solidFill>
                <a:ea typeface="宋体" charset="0"/>
                <a:cs typeface="宋体" charset="0"/>
              </a:rPr>
            </a:br>
            <a:endParaRPr lang="en-US" altLang="zh-CN" sz="1400">
              <a:solidFill>
                <a:schemeClr val="tx2"/>
              </a:solidFill>
              <a:ea typeface="宋体" charset="0"/>
              <a:cs typeface="宋体" charset="0"/>
            </a:endParaRPr>
          </a:p>
        </p:txBody>
      </p:sp>
      <p:sp>
        <p:nvSpPr>
          <p:cNvPr id="113748" name="Line 1108"/>
          <p:cNvSpPr>
            <a:spLocks noChangeShapeType="1"/>
          </p:cNvSpPr>
          <p:nvPr/>
        </p:nvSpPr>
        <p:spPr bwMode="auto">
          <a:xfrm>
            <a:off x="260350" y="9321800"/>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3749" name="Rectangle 1109"/>
          <p:cNvSpPr>
            <a:spLocks noChangeArrowheads="1"/>
          </p:cNvSpPr>
          <p:nvPr/>
        </p:nvSpPr>
        <p:spPr bwMode="auto">
          <a:xfrm>
            <a:off x="692150" y="5500688"/>
            <a:ext cx="144145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a:latin typeface="宋体" charset="0"/>
                <a:ea typeface="宋体" charset="0"/>
                <a:cs typeface="宋体" charset="0"/>
              </a:rPr>
              <a:t>照片版权：</a:t>
            </a:r>
            <a:r>
              <a:rPr lang="en-US" altLang="zh-CN" sz="1000" b="1">
                <a:latin typeface="宋体" charset="0"/>
                <a:ea typeface="宋体" charset="0"/>
                <a:cs typeface="宋体" charset="0"/>
              </a:rPr>
              <a:t>Steve Miller</a:t>
            </a:r>
          </a:p>
        </p:txBody>
      </p:sp>
      <p:sp>
        <p:nvSpPr>
          <p:cNvPr id="113750" name="Text Box 1110"/>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pic>
        <p:nvPicPr>
          <p:cNvPr id="113751" name="Picture 1111"/>
          <p:cNvPicPr>
            <a:picLocks noChangeAspect="1" noChangeArrowheads="1"/>
          </p:cNvPicPr>
          <p:nvPr/>
        </p:nvPicPr>
        <p:blipFill>
          <a:blip r:embed="rId3">
            <a:lum bright="18000" contrast="24000"/>
            <a:extLst>
              <a:ext uri="{28A0092B-C50C-407E-A947-70E740481C1C}">
                <a14:useLocalDpi xmlns:a14="http://schemas.microsoft.com/office/drawing/2010/main" val="0"/>
              </a:ext>
            </a:extLst>
          </a:blip>
          <a:srcRect/>
          <a:stretch>
            <a:fillRect/>
          </a:stretch>
        </p:blipFill>
        <p:spPr bwMode="auto">
          <a:xfrm>
            <a:off x="406400" y="1065213"/>
            <a:ext cx="5975350" cy="4103687"/>
          </a:xfrm>
          <a:prstGeom prst="rect">
            <a:avLst/>
          </a:prstGeom>
          <a:noFill/>
          <a:ln w="76200">
            <a:solidFill>
              <a:schemeClr val="tx2"/>
            </a:solidFill>
            <a:miter lim="800000"/>
            <a:headEnd/>
            <a:tailEnd/>
          </a:ln>
          <a:effectLst>
            <a:outerShdw blurRad="63500" dist="107763"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3751"/>
                                        </p:tgtEl>
                                        <p:attrNameLst>
                                          <p:attrName>style.visibility</p:attrName>
                                        </p:attrNameLst>
                                      </p:cBhvr>
                                      <p:to>
                                        <p:strVal val="visible"/>
                                      </p:to>
                                    </p:set>
                                    <p:animEffect transition="in" filter="dissolve">
                                      <p:cBhvr>
                                        <p:cTn id="7" dur="1000"/>
                                        <p:tgtEl>
                                          <p:spTgt spid="113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a:xfrm>
            <a:off x="620713" y="6045200"/>
            <a:ext cx="5983287" cy="3432175"/>
          </a:xfrm>
        </p:spPr>
        <p:txBody>
          <a:bodyPr/>
          <a:lstStyle/>
          <a:p>
            <a:pPr eaLnBrk="1" hangingPunct="1">
              <a:lnSpc>
                <a:spcPct val="90000"/>
              </a:lnSpc>
              <a:buFontTx/>
              <a:buNone/>
              <a:defRPr/>
            </a:pPr>
            <a:r>
              <a:rPr lang="en-US" altLang="zh-CN" sz="1400" smtClean="0">
                <a:ea typeface="宋体" charset="0"/>
                <a:cs typeface="宋体" charset="0"/>
              </a:rPr>
              <a:t>             </a:t>
            </a:r>
            <a:r>
              <a:rPr lang="zh-CN" altLang="en-US" sz="1400" smtClean="0">
                <a:ea typeface="宋体" charset="0"/>
                <a:cs typeface="宋体" charset="0"/>
              </a:rPr>
              <a:t> 在现代耶路撒冷，西墙（一个</a:t>
            </a:r>
            <a:r>
              <a:rPr lang="en-US" altLang="zh-CN" sz="1400" smtClean="0">
                <a:ea typeface="宋体" charset="0"/>
                <a:cs typeface="宋体" charset="0"/>
              </a:rPr>
              <a:t>45</a:t>
            </a:r>
            <a:r>
              <a:rPr lang="zh-CN" altLang="en-US" sz="1400" smtClean="0">
                <a:ea typeface="宋体" charset="0"/>
                <a:cs typeface="宋体" charset="0"/>
              </a:rPr>
              <a:t>英亩的院子残留的一段院墙）是所罗门时期第一座圣殿和希律王时期第二座圣殿（耶稣在世上传道时尚完好无损）仅存的部分。对于犹太人来说，这里是地球上最神圣的地方，因为西墙作为古代以色列的遗迹，直接把犹太人与他们的先祖联系起来。在这个院墙的上方，就是现在被伊斯兰控制的圣殿山，上面坐落着圆顶岩石清真寺和</a:t>
            </a:r>
            <a:r>
              <a:rPr lang="en-US" altLang="zh-CN" sz="1400" smtClean="0">
                <a:ea typeface="宋体" charset="0"/>
                <a:cs typeface="宋体" charset="0"/>
              </a:rPr>
              <a:t>Al Aqsa</a:t>
            </a:r>
            <a:r>
              <a:rPr lang="zh-CN" altLang="en-US" sz="1400" smtClean="0">
                <a:ea typeface="宋体" charset="0"/>
                <a:cs typeface="宋体" charset="0"/>
              </a:rPr>
              <a:t>清真寺，两者都是伊斯兰教最神圣的地方。</a:t>
            </a:r>
          </a:p>
          <a:p>
            <a:pPr eaLnBrk="1" hangingPunct="1">
              <a:lnSpc>
                <a:spcPct val="90000"/>
              </a:lnSpc>
              <a:buFontTx/>
              <a:buNone/>
              <a:defRPr/>
            </a:pPr>
            <a:r>
              <a:rPr lang="en-US" altLang="zh-CN" sz="1400" smtClean="0">
                <a:ea typeface="宋体" charset="0"/>
                <a:cs typeface="宋体" charset="0"/>
              </a:rPr>
              <a:t>               </a:t>
            </a:r>
          </a:p>
          <a:p>
            <a:pPr eaLnBrk="1" hangingPunct="1">
              <a:lnSpc>
                <a:spcPct val="90000"/>
              </a:lnSpc>
              <a:buFontTx/>
              <a:buNone/>
              <a:defRPr/>
            </a:pPr>
            <a:r>
              <a:rPr lang="en-US" altLang="zh-CN" sz="1400" smtClean="0">
                <a:ea typeface="宋体" charset="0"/>
                <a:cs typeface="宋体" charset="0"/>
              </a:rPr>
              <a:t>               </a:t>
            </a:r>
            <a:r>
              <a:rPr lang="zh-CN" altLang="en-US" sz="1400" smtClean="0">
                <a:ea typeface="宋体" charset="0"/>
                <a:cs typeface="宋体" charset="0"/>
              </a:rPr>
              <a:t>经过世纪辗转，西墙的一些石头被偷窃、借用、归还了，重新修造、排放了。从上面的照片可以清晰地看到，西墙最底部的许多石头是古代以色列留下的巨大的石头，有的石头甚至长达二十七英尺。今日，虔诚的犹太人会把手写的祷告纸条塞进石头的缝隙之间。全世界的犹太青年人都会到这里来庆祝他们的成年礼。</a:t>
            </a:r>
            <a:endParaRPr lang="en-US" altLang="zh-CN" sz="1400" smtClean="0">
              <a:ea typeface="宋体" charset="0"/>
              <a:cs typeface="宋体" charset="0"/>
            </a:endParaRPr>
          </a:p>
          <a:p>
            <a:pPr eaLnBrk="1" hangingPunct="1">
              <a:lnSpc>
                <a:spcPct val="90000"/>
              </a:lnSpc>
              <a:buFontTx/>
              <a:buNone/>
              <a:defRPr/>
            </a:pPr>
            <a:r>
              <a:rPr lang="en-US" altLang="zh-CN" sz="1600" smtClean="0">
                <a:ea typeface="宋体" charset="0"/>
                <a:cs typeface="宋体" charset="0"/>
              </a:rPr>
              <a:t>               </a:t>
            </a:r>
          </a:p>
        </p:txBody>
      </p:sp>
      <p:sp>
        <p:nvSpPr>
          <p:cNvPr id="115717" name="Line 5"/>
          <p:cNvSpPr>
            <a:spLocks noChangeShapeType="1"/>
          </p:cNvSpPr>
          <p:nvPr/>
        </p:nvSpPr>
        <p:spPr bwMode="auto">
          <a:xfrm>
            <a:off x="404813" y="584200"/>
            <a:ext cx="590391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5718" name="Rectangle 6"/>
          <p:cNvSpPr>
            <a:spLocks noChangeArrowheads="1"/>
          </p:cNvSpPr>
          <p:nvPr/>
        </p:nvSpPr>
        <p:spPr bwMode="auto">
          <a:xfrm>
            <a:off x="692150" y="5264150"/>
            <a:ext cx="590550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zh-CN" altLang="en-US" sz="2000" b="1">
                <a:solidFill>
                  <a:schemeClr val="tx2"/>
                </a:solidFill>
                <a:ea typeface="宋体" charset="0"/>
                <a:cs typeface="宋体" charset="0"/>
              </a:rPr>
              <a:t>图</a:t>
            </a:r>
            <a:r>
              <a:rPr lang="en-US" altLang="zh-CN" sz="2000" b="1">
                <a:solidFill>
                  <a:schemeClr val="tx2"/>
                </a:solidFill>
                <a:ea typeface="宋体" charset="0"/>
                <a:cs typeface="宋体" charset="0"/>
              </a:rPr>
              <a:t>2</a:t>
            </a:r>
            <a:r>
              <a:rPr lang="zh-CN" altLang="en-US" sz="2000" b="1">
                <a:solidFill>
                  <a:schemeClr val="tx2"/>
                </a:solidFill>
                <a:ea typeface="宋体" charset="0"/>
                <a:cs typeface="宋体" charset="0"/>
              </a:rPr>
              <a:t>：今日耶路撒冷的西墙</a:t>
            </a:r>
            <a:endParaRPr lang="en-US" altLang="zh-CN" sz="2000" b="1">
              <a:solidFill>
                <a:schemeClr val="tx2"/>
              </a:solidFill>
              <a:ea typeface="宋体" charset="0"/>
              <a:cs typeface="宋体" charset="0"/>
            </a:endParaRPr>
          </a:p>
        </p:txBody>
      </p:sp>
      <p:sp>
        <p:nvSpPr>
          <p:cNvPr id="115721" name="Line 9"/>
          <p:cNvSpPr>
            <a:spLocks noChangeShapeType="1"/>
          </p:cNvSpPr>
          <p:nvPr/>
        </p:nvSpPr>
        <p:spPr bwMode="auto">
          <a:xfrm>
            <a:off x="260350" y="9321800"/>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5722" name="Text Box 10"/>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grpSp>
        <p:nvGrpSpPr>
          <p:cNvPr id="73734" name="Group 13"/>
          <p:cNvGrpSpPr>
            <a:grpSpLocks/>
          </p:cNvGrpSpPr>
          <p:nvPr/>
        </p:nvGrpSpPr>
        <p:grpSpPr bwMode="auto">
          <a:xfrm>
            <a:off x="404813" y="1065213"/>
            <a:ext cx="5903912" cy="3816350"/>
            <a:chOff x="255" y="671"/>
            <a:chExt cx="3719" cy="2404"/>
          </a:xfrm>
        </p:grpSpPr>
        <p:pic>
          <p:nvPicPr>
            <p:cNvPr id="115723" name="Picture 11"/>
            <p:cNvPicPr>
              <a:picLocks noChangeAspect="1" noChangeArrowheads="1"/>
            </p:cNvPicPr>
            <p:nvPr/>
          </p:nvPicPr>
          <p:blipFill>
            <a:blip r:embed="rId2">
              <a:extLst>
                <a:ext uri="{28A0092B-C50C-407E-A947-70E740481C1C}">
                  <a14:useLocalDpi xmlns:a14="http://schemas.microsoft.com/office/drawing/2010/main" val="0"/>
                </a:ext>
              </a:extLst>
            </a:blip>
            <a:srcRect l="21899" t="33138" r="23572" b="18536"/>
            <a:stretch>
              <a:fillRect/>
            </a:stretch>
          </p:blipFill>
          <p:spPr bwMode="auto">
            <a:xfrm>
              <a:off x="255" y="671"/>
              <a:ext cx="3719" cy="2404"/>
            </a:xfrm>
            <a:prstGeom prst="rect">
              <a:avLst/>
            </a:prstGeom>
            <a:noFill/>
            <a:effectLst>
              <a:outerShdw blurRad="63500" dist="107763" dir="2700000" algn="ctr" rotWithShape="0">
                <a:schemeClr val="tx2">
                  <a:alpha val="50000"/>
                </a:schemeClr>
              </a:outerShdw>
            </a:effectLst>
            <a:extLst>
              <a:ext uri="{909E8E84-426E-40dd-AFC4-6F175D3DCCD1}">
                <a14:hiddenFill xmlns:a14="http://schemas.microsoft.com/office/drawing/2010/main">
                  <a:solidFill>
                    <a:srgbClr val="FFFFFF"/>
                  </a:solidFill>
                </a14:hiddenFill>
              </a:ext>
            </a:extLst>
          </p:spPr>
        </p:pic>
        <p:sp>
          <p:nvSpPr>
            <p:cNvPr id="115724" name="Rectangle 12"/>
            <p:cNvSpPr>
              <a:spLocks noChangeArrowheads="1"/>
            </p:cNvSpPr>
            <p:nvPr/>
          </p:nvSpPr>
          <p:spPr bwMode="auto">
            <a:xfrm>
              <a:off x="255" y="671"/>
              <a:ext cx="3719" cy="2404"/>
            </a:xfrm>
            <a:prstGeom prst="rect">
              <a:avLst/>
            </a:prstGeom>
            <a:noFill/>
            <a:ln w="571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3387725" y="57150"/>
            <a:ext cx="2995613" cy="4460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47460" name="Rectangle 4"/>
          <p:cNvSpPr>
            <a:spLocks noChangeArrowheads="1"/>
          </p:cNvSpPr>
          <p:nvPr/>
        </p:nvSpPr>
        <p:spPr bwMode="auto">
          <a:xfrm>
            <a:off x="584200" y="847725"/>
            <a:ext cx="5689600" cy="8353425"/>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pic>
        <p:nvPicPr>
          <p:cNvPr id="8195" name="Picture 5" descr="Picture 1"/>
          <p:cNvPicPr>
            <a:picLocks noChangeAspect="1" noChangeArrowheads="1"/>
          </p:cNvPicPr>
          <p:nvPr/>
        </p:nvPicPr>
        <p:blipFill>
          <a:blip r:embed="rId2">
            <a:extLst>
              <a:ext uri="{28A0092B-C50C-407E-A947-70E740481C1C}">
                <a14:useLocalDpi xmlns:a14="http://schemas.microsoft.com/office/drawing/2010/main" val="0"/>
              </a:ext>
            </a:extLst>
          </a:blip>
          <a:srcRect l="24219" t="20833" r="24219" b="29297"/>
          <a:stretch>
            <a:fillRect/>
          </a:stretch>
        </p:blipFill>
        <p:spPr bwMode="auto">
          <a:xfrm>
            <a:off x="765175" y="200025"/>
            <a:ext cx="19446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2" name="Text Box 6"/>
          <p:cNvSpPr txBox="1">
            <a:spLocks noChangeArrowheads="1"/>
          </p:cNvSpPr>
          <p:nvPr/>
        </p:nvSpPr>
        <p:spPr bwMode="auto">
          <a:xfrm>
            <a:off x="765175" y="1036638"/>
            <a:ext cx="5381625" cy="791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lnSpc>
                <a:spcPct val="90000"/>
              </a:lnSpc>
              <a:defRPr/>
            </a:pPr>
            <a:r>
              <a:rPr lang="zh-CN" altLang="en-US" sz="1500" b="1">
                <a:latin typeface="宋体" charset="0"/>
                <a:ea typeface="宋体" charset="0"/>
                <a:cs typeface="宋体" charset="0"/>
              </a:rPr>
              <a:t>                            在这本讲座的学生手册中，我</a:t>
            </a:r>
          </a:p>
          <a:p>
            <a:pPr eaLnBrk="0" hangingPunct="0">
              <a:lnSpc>
                <a:spcPct val="90000"/>
              </a:lnSpc>
              <a:defRPr/>
            </a:pPr>
            <a:r>
              <a:rPr lang="zh-CN" altLang="en-US" sz="1500" b="1">
                <a:latin typeface="宋体" charset="0"/>
                <a:ea typeface="宋体" charset="0"/>
                <a:cs typeface="宋体" charset="0"/>
              </a:rPr>
              <a:t>		    们将提供给你们</a:t>
            </a:r>
            <a:r>
              <a:rPr lang="zh-CN" altLang="en-US" sz="1500" b="1">
                <a:latin typeface="Century Gothic"/>
                <a:ea typeface="宋体" charset="0"/>
                <a:cs typeface="宋体" charset="0"/>
              </a:rPr>
              <a:t>“</a:t>
            </a:r>
            <a:r>
              <a:rPr lang="zh-CN" altLang="en-US" sz="1500" b="1">
                <a:latin typeface="宋体" charset="0"/>
                <a:ea typeface="宋体" charset="0"/>
                <a:cs typeface="宋体" charset="0"/>
              </a:rPr>
              <a:t>年代综览</a:t>
            </a:r>
            <a:r>
              <a:rPr lang="en-US" altLang="zh-CN" sz="1500" b="1">
                <a:latin typeface="Century Gothic"/>
                <a:ea typeface="宋体" charset="0"/>
                <a:cs typeface="宋体" charset="0"/>
              </a:rPr>
              <a:t>”</a:t>
            </a:r>
            <a:r>
              <a:rPr lang="zh-CN" altLang="en-US" sz="1500" b="1">
                <a:latin typeface="宋体" charset="0"/>
                <a:ea typeface="宋体" charset="0"/>
                <a:cs typeface="宋体" charset="0"/>
              </a:rPr>
              <a:t>的正文</a:t>
            </a:r>
          </a:p>
          <a:p>
            <a:pPr eaLnBrk="0" hangingPunct="0">
              <a:lnSpc>
                <a:spcPct val="90000"/>
              </a:lnSpc>
              <a:defRPr/>
            </a:pPr>
            <a:r>
              <a:rPr lang="zh-CN" altLang="en-US" sz="1500" b="1">
                <a:latin typeface="宋体" charset="0"/>
                <a:ea typeface="宋体" charset="0"/>
                <a:cs typeface="宋体" charset="0"/>
              </a:rPr>
              <a:t>		    给你们，并有很多页的学习帮助加</a:t>
            </a:r>
          </a:p>
          <a:p>
            <a:pPr eaLnBrk="0" hangingPunct="0">
              <a:lnSpc>
                <a:spcPct val="90000"/>
              </a:lnSpc>
              <a:defRPr/>
            </a:pPr>
            <a:r>
              <a:rPr lang="zh-CN" altLang="en-US" sz="1500" b="1">
                <a:latin typeface="宋体" charset="0"/>
                <a:ea typeface="宋体" charset="0"/>
                <a:cs typeface="宋体" charset="0"/>
              </a:rPr>
              <a:t>		    强和加深你的学习。</a:t>
            </a:r>
          </a:p>
          <a:p>
            <a:pPr eaLnBrk="0" hangingPunct="0">
              <a:lnSpc>
                <a:spcPct val="90000"/>
              </a:lnSpc>
              <a:defRPr/>
            </a:pPr>
            <a:endParaRPr lang="en-US" altLang="zh-CN" sz="1300" b="1">
              <a:latin typeface="宋体" charset="0"/>
              <a:ea typeface="宋体" charset="0"/>
              <a:cs typeface="宋体" charset="0"/>
            </a:endParaRPr>
          </a:p>
          <a:p>
            <a:pPr eaLnBrk="0" hangingPunct="0">
              <a:lnSpc>
                <a:spcPct val="90000"/>
              </a:lnSpc>
              <a:buFont typeface="Wingdings" charset="0"/>
              <a:buChar char="l"/>
              <a:defRPr/>
            </a:pPr>
            <a:r>
              <a:rPr lang="en-US" altLang="zh-CN" sz="1300">
                <a:latin typeface="宋体" charset="0"/>
                <a:ea typeface="宋体" charset="0"/>
                <a:cs typeface="宋体" charset="0"/>
              </a:rPr>
              <a:t> </a:t>
            </a:r>
            <a:r>
              <a:rPr lang="en-US" altLang="zh-CN" sz="1300" b="1">
                <a:latin typeface="Century Gothic"/>
                <a:ea typeface="宋体" charset="0"/>
                <a:cs typeface="宋体" charset="0"/>
              </a:rPr>
              <a:t>“</a:t>
            </a:r>
            <a:r>
              <a:rPr lang="zh-CN" altLang="en-US" sz="1300" b="1">
                <a:latin typeface="宋体" charset="0"/>
                <a:ea typeface="宋体" charset="0"/>
                <a:cs typeface="宋体" charset="0"/>
              </a:rPr>
              <a:t>一切从这里开始。</a:t>
            </a:r>
            <a:r>
              <a:rPr lang="en-US" altLang="zh-CN" sz="1300" b="1">
                <a:latin typeface="Century Gothic"/>
                <a:ea typeface="宋体" charset="0"/>
                <a:cs typeface="宋体" charset="0"/>
              </a:rPr>
              <a:t>”</a:t>
            </a:r>
            <a:r>
              <a:rPr lang="zh-CN" altLang="en-US" sz="1300" b="1">
                <a:latin typeface="宋体" charset="0"/>
                <a:ea typeface="宋体" charset="0"/>
                <a:cs typeface="宋体" charset="0"/>
              </a:rPr>
              <a:t>　</a:t>
            </a:r>
            <a:r>
              <a:rPr lang="zh-CN" altLang="en-US" sz="1300">
                <a:latin typeface="宋体" charset="0"/>
                <a:ea typeface="宋体" charset="0"/>
                <a:cs typeface="宋体" charset="0"/>
              </a:rPr>
              <a:t>根据数字７，一套称为</a:t>
            </a:r>
            <a:r>
              <a:rPr lang="zh-CN" altLang="en-US" sz="1300">
                <a:latin typeface="Century Gothic"/>
                <a:ea typeface="宋体" charset="0"/>
                <a:cs typeface="宋体" charset="0"/>
              </a:rPr>
              <a:t>“</a:t>
            </a:r>
            <a:r>
              <a:rPr lang="zh-CN" altLang="en-US" sz="1300">
                <a:latin typeface="宋体" charset="0"/>
                <a:ea typeface="宋体" charset="0"/>
                <a:cs typeface="宋体" charset="0"/>
              </a:rPr>
              <a:t>圣经档案</a:t>
            </a:r>
            <a:r>
              <a:rPr lang="en-US" altLang="zh-CN" sz="1300">
                <a:latin typeface="Century Gothic"/>
                <a:ea typeface="宋体" charset="0"/>
                <a:cs typeface="宋体" charset="0"/>
              </a:rPr>
              <a:t>”</a:t>
            </a:r>
            <a:r>
              <a:rPr lang="zh-CN" altLang="en-US" sz="1300">
                <a:latin typeface="宋体" charset="0"/>
                <a:ea typeface="宋体" charset="0"/>
                <a:cs typeface="宋体" charset="0"/>
              </a:rPr>
              <a:t>的十个智力档案被开发使用，（十个字的系列记忆将把整个圣经年代连接起来）。</a:t>
            </a:r>
          </a:p>
          <a:p>
            <a:pPr eaLnBrk="0" hangingPunct="0">
              <a:lnSpc>
                <a:spcPct val="90000"/>
              </a:lnSpc>
              <a:buFont typeface="Wingdings" charset="0"/>
              <a:buChar char="l"/>
              <a:defRPr/>
            </a:pPr>
            <a:endParaRPr lang="zh-CN" altLang="en-US" sz="1300">
              <a:latin typeface="宋体" charset="0"/>
              <a:ea typeface="宋体" charset="0"/>
              <a:cs typeface="宋体" charset="0"/>
            </a:endParaRPr>
          </a:p>
          <a:p>
            <a:pPr eaLnBrk="0" hangingPunct="0">
              <a:lnSpc>
                <a:spcPct val="90000"/>
              </a:lnSpc>
              <a:buFont typeface="Wingdings" charset="0"/>
              <a:buChar char="l"/>
              <a:defRPr/>
            </a:pPr>
            <a:r>
              <a:rPr lang="zh-CN" altLang="en-US" sz="1300" b="1">
                <a:latin typeface="Century Gothic"/>
                <a:ea typeface="宋体" charset="0"/>
                <a:cs typeface="宋体" charset="0"/>
              </a:rPr>
              <a:t>“</a:t>
            </a:r>
            <a:r>
              <a:rPr lang="zh-CN" altLang="en-US" sz="1300" b="1">
                <a:latin typeface="宋体" charset="0"/>
                <a:ea typeface="宋体" charset="0"/>
                <a:cs typeface="宋体" charset="0"/>
              </a:rPr>
              <a:t>圣经历史的行动舞台</a:t>
            </a:r>
            <a:r>
              <a:rPr lang="en-US" altLang="zh-CN" sz="1300" b="1">
                <a:latin typeface="Century Gothic"/>
                <a:ea typeface="宋体" charset="0"/>
                <a:cs typeface="宋体" charset="0"/>
              </a:rPr>
              <a:t>”</a:t>
            </a:r>
            <a:r>
              <a:rPr lang="zh-CN" altLang="en-US" sz="1300">
                <a:latin typeface="宋体" charset="0"/>
                <a:ea typeface="宋体" charset="0"/>
                <a:cs typeface="宋体" charset="0"/>
              </a:rPr>
              <a:t>：学生学会绘制一幅古代近东的地图，显示圣经中主要的地点和主体水域，让我们在之后的年代综览的学习中可以使用到。</a:t>
            </a:r>
          </a:p>
          <a:p>
            <a:pPr eaLnBrk="0" hangingPunct="0">
              <a:lnSpc>
                <a:spcPct val="90000"/>
              </a:lnSpc>
              <a:buFont typeface="Wingdings" charset="0"/>
              <a:buChar char="l"/>
              <a:defRPr/>
            </a:pPr>
            <a:endParaRPr lang="zh-CN" altLang="en-US" sz="1300">
              <a:latin typeface="宋体" charset="0"/>
              <a:ea typeface="宋体" charset="0"/>
              <a:cs typeface="宋体" charset="0"/>
            </a:endParaRPr>
          </a:p>
          <a:p>
            <a:pPr eaLnBrk="0" hangingPunct="0">
              <a:lnSpc>
                <a:spcPct val="90000"/>
              </a:lnSpc>
              <a:buFont typeface="Wingdings" charset="0"/>
              <a:buChar char="l"/>
              <a:defRPr/>
            </a:pPr>
            <a:r>
              <a:rPr lang="zh-CN" altLang="en-US" sz="1300" b="1">
                <a:latin typeface="Century Gothic"/>
                <a:ea typeface="宋体" charset="0"/>
                <a:cs typeface="宋体" charset="0"/>
              </a:rPr>
              <a:t>“</a:t>
            </a:r>
            <a:r>
              <a:rPr lang="zh-CN" altLang="en-US" sz="1300" b="1" i="1">
                <a:latin typeface="宋体" charset="0"/>
                <a:ea typeface="宋体" charset="0"/>
                <a:cs typeface="宋体" charset="0"/>
              </a:rPr>
              <a:t>年代速览</a:t>
            </a:r>
            <a:r>
              <a:rPr lang="en-US" altLang="zh-CN" sz="1300" b="1" i="1">
                <a:latin typeface="Century Gothic"/>
                <a:ea typeface="宋体" charset="0"/>
                <a:cs typeface="宋体" charset="0"/>
              </a:rPr>
              <a:t>©</a:t>
            </a:r>
            <a:r>
              <a:rPr lang="zh-CN" altLang="en-US" sz="1300" b="1">
                <a:latin typeface="宋体" charset="0"/>
                <a:ea typeface="宋体" charset="0"/>
                <a:cs typeface="宋体" charset="0"/>
              </a:rPr>
              <a:t>：圣经故事的主要核心 </a:t>
            </a:r>
            <a:r>
              <a:rPr lang="en-US" altLang="zh-CN" sz="1300" b="1">
                <a:latin typeface="Century Gothic"/>
                <a:ea typeface="宋体" charset="0"/>
                <a:cs typeface="宋体" charset="0"/>
              </a:rPr>
              <a:t>–</a:t>
            </a:r>
            <a:r>
              <a:rPr lang="zh-CN" altLang="en-US" sz="1300" b="1">
                <a:latin typeface="宋体" charset="0"/>
                <a:ea typeface="宋体" charset="0"/>
                <a:cs typeface="宋体" charset="0"/>
              </a:rPr>
              <a:t>　这就是如何发生的</a:t>
            </a:r>
            <a:r>
              <a:rPr lang="zh-CN" altLang="en-US" sz="1300">
                <a:latin typeface="宋体" charset="0"/>
                <a:ea typeface="宋体" charset="0"/>
                <a:cs typeface="宋体" charset="0"/>
              </a:rPr>
              <a:t>！</a:t>
            </a:r>
            <a:r>
              <a:rPr lang="zh-CN" altLang="en-US" sz="1300">
                <a:latin typeface="Century Gothic"/>
                <a:ea typeface="宋体" charset="0"/>
                <a:cs typeface="宋体" charset="0"/>
              </a:rPr>
              <a:t>”“</a:t>
            </a:r>
            <a:r>
              <a:rPr lang="zh-CN" altLang="en-US" sz="1300" b="1">
                <a:latin typeface="宋体" charset="0"/>
                <a:ea typeface="宋体" charset="0"/>
                <a:cs typeface="宋体" charset="0"/>
              </a:rPr>
              <a:t>圣经档案</a:t>
            </a:r>
            <a:r>
              <a:rPr lang="en-US" altLang="zh-CN" sz="1300">
                <a:latin typeface="Century Gothic"/>
                <a:ea typeface="宋体" charset="0"/>
                <a:cs typeface="宋体" charset="0"/>
              </a:rPr>
              <a:t>”</a:t>
            </a:r>
            <a:r>
              <a:rPr lang="zh-CN" altLang="en-US" sz="1300">
                <a:latin typeface="宋体" charset="0"/>
                <a:ea typeface="宋体" charset="0"/>
                <a:cs typeface="宋体" charset="0"/>
              </a:rPr>
              <a:t>中的十个档案夹由从创世记到启示录圣经中的重点所组成。特别重要的是解释</a:t>
            </a:r>
            <a:r>
              <a:rPr lang="zh-CN" altLang="en-US" sz="1300">
                <a:latin typeface="Century Gothic"/>
                <a:ea typeface="宋体" charset="0"/>
                <a:cs typeface="宋体" charset="0"/>
              </a:rPr>
              <a:t>“</a:t>
            </a:r>
            <a:r>
              <a:rPr lang="zh-CN" altLang="en-US" sz="1300">
                <a:latin typeface="宋体" charset="0"/>
                <a:ea typeface="宋体" charset="0"/>
                <a:cs typeface="宋体" charset="0"/>
              </a:rPr>
              <a:t>静默</a:t>
            </a:r>
            <a:r>
              <a:rPr lang="zh-CN" altLang="en-US" sz="1300">
                <a:latin typeface="Century Gothic"/>
                <a:ea typeface="宋体" charset="0"/>
                <a:cs typeface="宋体" charset="0"/>
              </a:rPr>
              <a:t>”</a:t>
            </a:r>
            <a:r>
              <a:rPr lang="zh-CN" altLang="en-US" sz="1300">
                <a:latin typeface="宋体" charset="0"/>
                <a:ea typeface="宋体" charset="0"/>
                <a:cs typeface="宋体" charset="0"/>
              </a:rPr>
              <a:t>期间是地中海世界改革变化时期，随后我们的主就出现了。耶稣基督福音的传道展示了</a:t>
            </a:r>
            <a:r>
              <a:rPr lang="zh-CN" altLang="en-US" sz="1300" i="1" u="sng">
                <a:latin typeface="宋体" charset="0"/>
                <a:ea typeface="宋体" charset="0"/>
                <a:cs typeface="宋体" charset="0"/>
              </a:rPr>
              <a:t>无条件</a:t>
            </a:r>
            <a:r>
              <a:rPr lang="zh-CN" altLang="en-US" sz="1300">
                <a:latin typeface="宋体" charset="0"/>
                <a:ea typeface="宋体" charset="0"/>
                <a:cs typeface="宋体" charset="0"/>
              </a:rPr>
              <a:t>的亚伯拉罕之约的顶点，在讲座的后面将会更多谈到。</a:t>
            </a:r>
          </a:p>
          <a:p>
            <a:pPr eaLnBrk="0" hangingPunct="0">
              <a:lnSpc>
                <a:spcPct val="90000"/>
              </a:lnSpc>
              <a:buFont typeface="Wingdings" charset="0"/>
              <a:buChar char="l"/>
              <a:defRPr/>
            </a:pPr>
            <a:endParaRPr lang="zh-CN" altLang="en-US" sz="1300">
              <a:latin typeface="宋体" charset="0"/>
              <a:ea typeface="宋体" charset="0"/>
              <a:cs typeface="宋体" charset="0"/>
            </a:endParaRPr>
          </a:p>
          <a:p>
            <a:pPr eaLnBrk="0" hangingPunct="0">
              <a:lnSpc>
                <a:spcPct val="90000"/>
              </a:lnSpc>
              <a:buFont typeface="Wingdings" charset="0"/>
              <a:buChar char="l"/>
              <a:defRPr/>
            </a:pPr>
            <a:r>
              <a:rPr lang="zh-CN" altLang="en-US" sz="1300" b="1">
                <a:latin typeface="Century Gothic"/>
                <a:ea typeface="宋体" charset="0"/>
                <a:cs typeface="宋体" charset="0"/>
              </a:rPr>
              <a:t>“</a:t>
            </a:r>
            <a:r>
              <a:rPr lang="zh-CN" altLang="en-US" sz="1300" b="1">
                <a:latin typeface="宋体" charset="0"/>
                <a:ea typeface="宋体" charset="0"/>
                <a:cs typeface="宋体" charset="0"/>
              </a:rPr>
              <a:t>你来说话的时间。</a:t>
            </a:r>
            <a:r>
              <a:rPr lang="zh-CN" altLang="en-US" sz="1300" b="1">
                <a:latin typeface="Century Gothic"/>
                <a:ea typeface="宋体" charset="0"/>
                <a:cs typeface="宋体" charset="0"/>
              </a:rPr>
              <a:t>”</a:t>
            </a:r>
            <a:r>
              <a:rPr lang="zh-CN" altLang="en-US" sz="1300">
                <a:latin typeface="宋体" charset="0"/>
                <a:ea typeface="宋体" charset="0"/>
                <a:cs typeface="宋体" charset="0"/>
              </a:rPr>
              <a:t> 作为一个技巧建立的互动环节， 讲座的参加者会和其他的参加者一起练习 </a:t>
            </a:r>
            <a:r>
              <a:rPr lang="en-US" altLang="zh-CN" sz="1300">
                <a:latin typeface="Century Gothic"/>
                <a:ea typeface="宋体" charset="0"/>
                <a:cs typeface="宋体" charset="0"/>
              </a:rPr>
              <a:t>–</a:t>
            </a:r>
            <a:r>
              <a:rPr lang="en-US" altLang="zh-CN" sz="1300">
                <a:latin typeface="宋体" charset="0"/>
                <a:ea typeface="宋体" charset="0"/>
                <a:cs typeface="宋体" charset="0"/>
              </a:rPr>
              <a:t> </a:t>
            </a:r>
            <a:r>
              <a:rPr lang="zh-CN" altLang="en-US" sz="1300">
                <a:latin typeface="宋体" charset="0"/>
                <a:ea typeface="宋体" charset="0"/>
                <a:cs typeface="宋体" charset="0"/>
              </a:rPr>
              <a:t>按照</a:t>
            </a:r>
            <a:r>
              <a:rPr lang="zh-CN" altLang="en-US" sz="1300" b="1">
                <a:latin typeface="宋体" charset="0"/>
                <a:ea typeface="宋体" charset="0"/>
                <a:cs typeface="宋体" charset="0"/>
              </a:rPr>
              <a:t>年代速览</a:t>
            </a:r>
            <a:r>
              <a:rPr lang="zh-CN" altLang="en-US" sz="1300">
                <a:latin typeface="宋体" charset="0"/>
                <a:ea typeface="宋体" charset="0"/>
                <a:cs typeface="宋体" charset="0"/>
              </a:rPr>
              <a:t>来讲述圣经的故事。 </a:t>
            </a:r>
          </a:p>
          <a:p>
            <a:pPr eaLnBrk="0" hangingPunct="0">
              <a:lnSpc>
                <a:spcPct val="90000"/>
              </a:lnSpc>
              <a:buFont typeface="Wingdings" charset="0"/>
              <a:buChar char="l"/>
              <a:defRPr/>
            </a:pPr>
            <a:endParaRPr lang="zh-CN" altLang="en-US" sz="1300">
              <a:latin typeface="宋体" charset="0"/>
              <a:ea typeface="宋体" charset="0"/>
              <a:cs typeface="宋体" charset="0"/>
            </a:endParaRPr>
          </a:p>
          <a:p>
            <a:pPr eaLnBrk="0" hangingPunct="0">
              <a:lnSpc>
                <a:spcPct val="90000"/>
              </a:lnSpc>
              <a:buFont typeface="Wingdings" charset="0"/>
              <a:buChar char="l"/>
              <a:defRPr/>
            </a:pPr>
            <a:r>
              <a:rPr lang="zh-CN" altLang="en-US" sz="1300" b="1">
                <a:latin typeface="Century Gothic"/>
                <a:ea typeface="宋体" charset="0"/>
                <a:cs typeface="宋体" charset="0"/>
              </a:rPr>
              <a:t>“</a:t>
            </a:r>
            <a:r>
              <a:rPr lang="zh-CN" altLang="en-US" sz="1300" b="1">
                <a:latin typeface="宋体" charset="0"/>
                <a:ea typeface="宋体" charset="0"/>
                <a:cs typeface="宋体" charset="0"/>
              </a:rPr>
              <a:t>这是为什么会发生。</a:t>
            </a:r>
            <a:r>
              <a:rPr lang="zh-CN" altLang="en-US" sz="1300" b="1">
                <a:latin typeface="Century Gothic"/>
                <a:ea typeface="宋体" charset="0"/>
                <a:cs typeface="宋体" charset="0"/>
              </a:rPr>
              <a:t>”</a:t>
            </a:r>
            <a:r>
              <a:rPr lang="zh-CN" altLang="en-US" sz="1300">
                <a:latin typeface="宋体" charset="0"/>
                <a:ea typeface="宋体" charset="0"/>
                <a:cs typeface="宋体" charset="0"/>
              </a:rPr>
              <a:t> </a:t>
            </a:r>
            <a:r>
              <a:rPr lang="zh-CN" altLang="en-US" sz="1300" b="1" i="1">
                <a:latin typeface="宋体" charset="0"/>
                <a:ea typeface="宋体" charset="0"/>
                <a:cs typeface="宋体" charset="0"/>
              </a:rPr>
              <a:t>圣经基石</a:t>
            </a:r>
            <a:r>
              <a:rPr lang="zh-CN" altLang="en-US" sz="1300" b="1">
                <a:latin typeface="宋体" charset="0"/>
                <a:ea typeface="宋体" charset="0"/>
                <a:cs typeface="宋体" charset="0"/>
              </a:rPr>
              <a:t>：</a:t>
            </a:r>
            <a:r>
              <a:rPr lang="zh-CN" altLang="en-US" sz="1300">
                <a:latin typeface="宋体" charset="0"/>
                <a:ea typeface="宋体" charset="0"/>
                <a:cs typeface="宋体" charset="0"/>
              </a:rPr>
              <a:t>简要介绍</a:t>
            </a:r>
            <a:r>
              <a:rPr lang="zh-CN" altLang="en-US" sz="1300" b="1">
                <a:latin typeface="宋体" charset="0"/>
                <a:ea typeface="宋体" charset="0"/>
                <a:cs typeface="宋体" charset="0"/>
              </a:rPr>
              <a:t>亚伯拉罕，土地，大卫和新约</a:t>
            </a:r>
            <a:r>
              <a:rPr lang="zh-CN" altLang="en-US" sz="1300">
                <a:latin typeface="宋体" charset="0"/>
                <a:ea typeface="宋体" charset="0"/>
                <a:cs typeface="宋体" charset="0"/>
              </a:rPr>
              <a:t>四个上帝和人类之间无条件之约和其他的协约早期的形成和在新约和旧约中的发展。</a:t>
            </a:r>
            <a:r>
              <a:rPr lang="zh-CN" altLang="en-US" sz="1300" b="1">
                <a:latin typeface="宋体" charset="0"/>
                <a:ea typeface="宋体" charset="0"/>
                <a:cs typeface="宋体" charset="0"/>
              </a:rPr>
              <a:t>律法</a:t>
            </a:r>
            <a:r>
              <a:rPr lang="zh-CN" altLang="en-US" sz="1300">
                <a:latin typeface="宋体" charset="0"/>
                <a:ea typeface="宋体" charset="0"/>
                <a:cs typeface="宋体" charset="0"/>
              </a:rPr>
              <a:t>和</a:t>
            </a:r>
            <a:r>
              <a:rPr lang="zh-CN" altLang="en-US" sz="1300" b="1">
                <a:latin typeface="宋体" charset="0"/>
                <a:ea typeface="宋体" charset="0"/>
                <a:cs typeface="宋体" charset="0"/>
              </a:rPr>
              <a:t>恩典</a:t>
            </a:r>
            <a:r>
              <a:rPr lang="zh-CN" altLang="en-US" sz="1300">
                <a:latin typeface="宋体" charset="0"/>
                <a:ea typeface="宋体" charset="0"/>
                <a:cs typeface="宋体" charset="0"/>
              </a:rPr>
              <a:t>被定义和比较。末世论的问题不是本讲座的一部分，虽然很多术语和特定情况为感兴趣的人做进一步的学习研究打开了一扇门。</a:t>
            </a:r>
          </a:p>
          <a:p>
            <a:pPr eaLnBrk="0" hangingPunct="0">
              <a:lnSpc>
                <a:spcPct val="90000"/>
              </a:lnSpc>
              <a:buFont typeface="Wingdings" charset="0"/>
              <a:buChar char="l"/>
              <a:defRPr/>
            </a:pPr>
            <a:endParaRPr lang="zh-CN" altLang="en-US" sz="1300">
              <a:latin typeface="宋体" charset="0"/>
              <a:ea typeface="宋体" charset="0"/>
              <a:cs typeface="宋体" charset="0"/>
            </a:endParaRPr>
          </a:p>
          <a:p>
            <a:pPr eaLnBrk="0" hangingPunct="0">
              <a:lnSpc>
                <a:spcPct val="90000"/>
              </a:lnSpc>
              <a:buFont typeface="Wingdings" charset="0"/>
              <a:buChar char="l"/>
              <a:defRPr/>
            </a:pPr>
            <a:r>
              <a:rPr lang="zh-CN" altLang="en-US" sz="1300" b="1">
                <a:latin typeface="Century Gothic"/>
                <a:ea typeface="宋体" charset="0"/>
                <a:cs typeface="宋体" charset="0"/>
              </a:rPr>
              <a:t>“</a:t>
            </a:r>
            <a:r>
              <a:rPr lang="zh-CN" altLang="en-US" sz="1300" b="1">
                <a:latin typeface="宋体" charset="0"/>
                <a:ea typeface="宋体" charset="0"/>
                <a:cs typeface="宋体" charset="0"/>
              </a:rPr>
              <a:t>翻开的</a:t>
            </a:r>
            <a:r>
              <a:rPr lang="zh-CN" altLang="en-US" sz="1300" b="1">
                <a:latin typeface="Century Gothic"/>
                <a:ea typeface="宋体" charset="0"/>
                <a:cs typeface="宋体" charset="0"/>
              </a:rPr>
              <a:t>”</a:t>
            </a:r>
            <a:r>
              <a:rPr lang="zh-CN" altLang="en-US" sz="1300" b="1">
                <a:latin typeface="宋体" charset="0"/>
                <a:ea typeface="宋体" charset="0"/>
                <a:cs typeface="宋体" charset="0"/>
              </a:rPr>
              <a:t>圣经：圣经组织结构和体系高纬度</a:t>
            </a:r>
            <a:r>
              <a:rPr lang="zh-CN" altLang="en-US" sz="1300" b="1">
                <a:latin typeface="Century Gothic"/>
                <a:ea typeface="宋体" charset="0"/>
                <a:cs typeface="宋体" charset="0"/>
              </a:rPr>
              <a:t>“</a:t>
            </a:r>
            <a:r>
              <a:rPr lang="zh-CN" altLang="en-US" sz="1300" b="1">
                <a:latin typeface="宋体" charset="0"/>
                <a:ea typeface="宋体" charset="0"/>
                <a:cs typeface="宋体" charset="0"/>
              </a:rPr>
              <a:t>轨道</a:t>
            </a:r>
            <a:r>
              <a:rPr lang="zh-CN" altLang="en-US" sz="1300" b="1">
                <a:latin typeface="Century Gothic"/>
                <a:ea typeface="宋体" charset="0"/>
                <a:cs typeface="宋体" charset="0"/>
              </a:rPr>
              <a:t>”</a:t>
            </a:r>
            <a:r>
              <a:rPr lang="zh-CN" altLang="en-US" sz="1300" b="1">
                <a:latin typeface="宋体" charset="0"/>
                <a:ea typeface="宋体" charset="0"/>
                <a:cs typeface="宋体" charset="0"/>
              </a:rPr>
              <a:t>的视角。</a:t>
            </a:r>
            <a:r>
              <a:rPr lang="zh-CN" altLang="en-US" sz="1300">
                <a:latin typeface="宋体" charset="0"/>
                <a:ea typeface="宋体" charset="0"/>
                <a:cs typeface="宋体" charset="0"/>
              </a:rPr>
              <a:t>有限的几个基本特征很快定义圣经的组织和结构；他们被展示和图释；比如：语言，平行作用的部分和主题等等。</a:t>
            </a:r>
          </a:p>
          <a:p>
            <a:pPr eaLnBrk="0" hangingPunct="0">
              <a:lnSpc>
                <a:spcPct val="90000"/>
              </a:lnSpc>
              <a:buFont typeface="Wingdings" charset="0"/>
              <a:buChar char="l"/>
              <a:defRPr/>
            </a:pPr>
            <a:endParaRPr lang="zh-CN" altLang="en-US" sz="1300">
              <a:latin typeface="宋体" charset="0"/>
              <a:ea typeface="宋体" charset="0"/>
              <a:cs typeface="宋体" charset="0"/>
            </a:endParaRPr>
          </a:p>
          <a:p>
            <a:pPr eaLnBrk="0" hangingPunct="0">
              <a:lnSpc>
                <a:spcPct val="90000"/>
              </a:lnSpc>
              <a:buFont typeface="Wingdings" charset="0"/>
              <a:buChar char="l"/>
              <a:defRPr/>
            </a:pPr>
            <a:r>
              <a:rPr lang="zh-CN" altLang="en-US" sz="1300" b="1">
                <a:latin typeface="Century Gothic"/>
                <a:ea typeface="宋体" charset="0"/>
                <a:cs typeface="宋体" charset="0"/>
              </a:rPr>
              <a:t>“</a:t>
            </a:r>
            <a:r>
              <a:rPr lang="zh-CN" altLang="en-US" sz="1300" b="1">
                <a:latin typeface="宋体" charset="0"/>
                <a:ea typeface="宋体" charset="0"/>
                <a:cs typeface="宋体" charset="0"/>
              </a:rPr>
              <a:t>书卷编排：旧约的整理。</a:t>
            </a:r>
            <a:r>
              <a:rPr lang="zh-CN" altLang="en-US" sz="1300" b="1">
                <a:latin typeface="Century Gothic"/>
                <a:ea typeface="宋体" charset="0"/>
                <a:cs typeface="宋体" charset="0"/>
              </a:rPr>
              <a:t>”</a:t>
            </a:r>
            <a:r>
              <a:rPr lang="zh-CN" altLang="en-US" sz="1300">
                <a:latin typeface="宋体" charset="0"/>
                <a:ea typeface="宋体" charset="0"/>
                <a:cs typeface="宋体" charset="0"/>
              </a:rPr>
              <a:t> 圣经按照时间排列的书卷顺序将用现在熟悉的圣经档案故事来解释其关系。尤其有帮助的是旧约先知书按照年代的重新编排，并根据他们所在时代解释写作和圣经历史进程的联系。</a:t>
            </a:r>
          </a:p>
          <a:p>
            <a:pPr eaLnBrk="0" hangingPunct="0">
              <a:lnSpc>
                <a:spcPct val="90000"/>
              </a:lnSpc>
              <a:buFont typeface="Wingdings" charset="0"/>
              <a:buChar char="l"/>
              <a:defRPr/>
            </a:pPr>
            <a:endParaRPr lang="zh-CN" altLang="en-US" sz="1300">
              <a:latin typeface="宋体" charset="0"/>
              <a:ea typeface="宋体" charset="0"/>
              <a:cs typeface="宋体" charset="0"/>
            </a:endParaRPr>
          </a:p>
          <a:p>
            <a:pPr eaLnBrk="0" hangingPunct="0">
              <a:lnSpc>
                <a:spcPct val="90000"/>
              </a:lnSpc>
              <a:buFont typeface="Wingdings" charset="0"/>
              <a:buChar char="l"/>
              <a:defRPr/>
            </a:pPr>
            <a:r>
              <a:rPr lang="zh-CN" altLang="en-US" sz="1300" b="1">
                <a:latin typeface="Century Gothic"/>
                <a:ea typeface="宋体" charset="0"/>
                <a:cs typeface="宋体" charset="0"/>
              </a:rPr>
              <a:t>“</a:t>
            </a:r>
            <a:r>
              <a:rPr lang="zh-CN" altLang="en-US" sz="1300" b="1">
                <a:latin typeface="宋体" charset="0"/>
                <a:ea typeface="宋体" charset="0"/>
                <a:cs typeface="宋体" charset="0"/>
              </a:rPr>
              <a:t>书卷编排：旧约的整理。</a:t>
            </a:r>
            <a:r>
              <a:rPr lang="zh-CN" altLang="en-US" sz="1300" b="1">
                <a:latin typeface="Century Gothic"/>
                <a:ea typeface="宋体" charset="0"/>
                <a:cs typeface="宋体" charset="0"/>
              </a:rPr>
              <a:t>”</a:t>
            </a:r>
            <a:r>
              <a:rPr lang="zh-CN" altLang="en-US" sz="1300">
                <a:latin typeface="宋体" charset="0"/>
                <a:ea typeface="宋体" charset="0"/>
                <a:cs typeface="宋体" charset="0"/>
              </a:rPr>
              <a:t> 新约被认为是旧约的副产品；其结构的不同和新约形成鲜明的对比。耶稣和保罗的旅程按其各自的目的都被探索及区别；他们各自服侍中的主要地点。福音书和教会书信的主题的描述；符类福的定义。</a:t>
            </a:r>
          </a:p>
          <a:p>
            <a:pPr eaLnBrk="0" hangingPunct="0">
              <a:lnSpc>
                <a:spcPct val="90000"/>
              </a:lnSpc>
              <a:buFont typeface="Wingdings" charset="0"/>
              <a:buChar char="l"/>
              <a:defRPr/>
            </a:pPr>
            <a:endParaRPr lang="zh-CN" altLang="en-US" sz="1300">
              <a:latin typeface="宋体" charset="0"/>
              <a:ea typeface="宋体" charset="0"/>
              <a:cs typeface="宋体" charset="0"/>
            </a:endParaRPr>
          </a:p>
          <a:p>
            <a:pPr eaLnBrk="0" hangingPunct="0">
              <a:lnSpc>
                <a:spcPct val="90000"/>
              </a:lnSpc>
              <a:buFont typeface="Wingdings" charset="0"/>
              <a:buChar char="l"/>
              <a:defRPr/>
            </a:pPr>
            <a:r>
              <a:rPr lang="zh-CN" altLang="en-US" sz="1300" b="1">
                <a:latin typeface="Century Gothic"/>
                <a:ea typeface="宋体" charset="0"/>
                <a:cs typeface="宋体" charset="0"/>
              </a:rPr>
              <a:t>“</a:t>
            </a:r>
            <a:r>
              <a:rPr lang="zh-CN" altLang="en-US" sz="1300" b="1">
                <a:latin typeface="宋体" charset="0"/>
                <a:ea typeface="宋体" charset="0"/>
                <a:cs typeface="宋体" charset="0"/>
              </a:rPr>
              <a:t>现在，出去然后教给别人！</a:t>
            </a:r>
            <a:r>
              <a:rPr lang="zh-CN" altLang="en-US" sz="1300" b="1">
                <a:latin typeface="Century Gothic"/>
                <a:ea typeface="宋体" charset="0"/>
                <a:cs typeface="宋体" charset="0"/>
              </a:rPr>
              <a:t>”</a:t>
            </a:r>
            <a:r>
              <a:rPr lang="zh-CN" altLang="en-US" sz="1300">
                <a:latin typeface="宋体" charset="0"/>
                <a:ea typeface="宋体" charset="0"/>
                <a:cs typeface="宋体" charset="0"/>
              </a:rPr>
              <a:t> 讲座结束部分， 根据圣经的权威， 清楚的命令我们去传福音；邀请新信徒接受耶稣为救主。</a:t>
            </a:r>
          </a:p>
          <a:p>
            <a:pPr eaLnBrk="0" hangingPunct="0">
              <a:lnSpc>
                <a:spcPct val="90000"/>
              </a:lnSpc>
              <a:buFont typeface="Wingdings" charset="0"/>
              <a:buChar char="l"/>
              <a:defRPr/>
            </a:pPr>
            <a:endParaRPr lang="en-US" altLang="zh-CN" sz="1300">
              <a:latin typeface="宋体" charset="0"/>
              <a:ea typeface="宋体" charset="0"/>
              <a:cs typeface="宋体" charset="0"/>
            </a:endParaRPr>
          </a:p>
        </p:txBody>
      </p:sp>
      <p:sp>
        <p:nvSpPr>
          <p:cNvPr id="147465" name="Text Box 9"/>
          <p:cNvSpPr txBox="1">
            <a:spLocks noChangeArrowheads="1"/>
          </p:cNvSpPr>
          <p:nvPr/>
        </p:nvSpPr>
        <p:spPr bwMode="auto">
          <a:xfrm>
            <a:off x="3141663" y="271463"/>
            <a:ext cx="2520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2800" b="1">
                <a:ea typeface="宋体" charset="0"/>
                <a:cs typeface="宋体" charset="0"/>
              </a:rPr>
              <a:t>你将学习到</a:t>
            </a:r>
            <a:r>
              <a:rPr lang="en-US" altLang="zh-CN" sz="2800" b="1">
                <a:ea typeface="宋体" charset="0"/>
                <a:cs typeface="宋体" charset="0"/>
              </a:rPr>
              <a:t>…</a:t>
            </a:r>
          </a:p>
        </p:txBody>
      </p:sp>
      <p:sp>
        <p:nvSpPr>
          <p:cNvPr id="147467" name="Text Box 11"/>
          <p:cNvSpPr txBox="1">
            <a:spLocks noChangeArrowheads="1"/>
          </p:cNvSpPr>
          <p:nvPr/>
        </p:nvSpPr>
        <p:spPr bwMode="auto">
          <a:xfrm>
            <a:off x="1846263" y="9323388"/>
            <a:ext cx="3167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lnSpc>
                <a:spcPct val="70000"/>
              </a:lnSpc>
              <a:spcBef>
                <a:spcPct val="50000"/>
              </a:spcBef>
              <a:defRPr/>
            </a:pPr>
            <a:r>
              <a:rPr lang="zh-CN" altLang="en-US" sz="1400" b="1" dirty="0">
                <a:latin typeface="Times" charset="0"/>
                <a:ea typeface="宋体" charset="0"/>
                <a:cs typeface="宋体" charset="0"/>
              </a:rPr>
              <a:t>圣经</a:t>
            </a:r>
            <a:r>
              <a:rPr lang="en-US" altLang="zh-CN" sz="1400" b="1" dirty="0">
                <a:latin typeface="Times New Roman"/>
                <a:ea typeface="宋体" charset="0"/>
                <a:cs typeface="宋体" charset="0"/>
              </a:rPr>
              <a:t>…</a:t>
            </a:r>
            <a:r>
              <a:rPr lang="zh-CN" altLang="en-US" sz="1400" b="1" dirty="0">
                <a:latin typeface="Times" charset="0"/>
                <a:ea typeface="宋体" charset="0"/>
                <a:cs typeface="宋体" charset="0"/>
              </a:rPr>
              <a:t>基要国际事工</a:t>
            </a:r>
          </a:p>
          <a:p>
            <a:pPr algn="ctr" eaLnBrk="0" hangingPunct="0">
              <a:lnSpc>
                <a:spcPct val="50000"/>
              </a:lnSpc>
              <a:spcBef>
                <a:spcPct val="50000"/>
              </a:spcBef>
              <a:defRPr/>
            </a:pPr>
            <a:r>
              <a:rPr lang="zh-CN" altLang="en-US" sz="1400" b="1" dirty="0">
                <a:latin typeface="Times" charset="0"/>
                <a:ea typeface="宋体" charset="0"/>
                <a:cs typeface="宋体" charset="0"/>
              </a:rPr>
              <a:t>福特沃得，美国德州</a:t>
            </a:r>
            <a:endParaRPr lang="en-US" altLang="ko-KR" sz="1400" b="1" dirty="0">
              <a:latin typeface="Times" charset="0"/>
              <a:ea typeface="Gulim" charset="0"/>
              <a:cs typeface="Gulim"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98" name="Rectangle 62"/>
          <p:cNvSpPr>
            <a:spLocks noChangeArrowheads="1"/>
          </p:cNvSpPr>
          <p:nvPr/>
        </p:nvSpPr>
        <p:spPr bwMode="auto">
          <a:xfrm>
            <a:off x="836613" y="4567238"/>
            <a:ext cx="863600" cy="673100"/>
          </a:xfrm>
          <a:prstGeom prst="rect">
            <a:avLst/>
          </a:prstGeom>
          <a:solidFill>
            <a:schemeClr val="bg1"/>
          </a:solidFill>
          <a:ln w="19050">
            <a:solidFill>
              <a:schemeClr val="tx1"/>
            </a:solidFill>
            <a:miter lim="800000"/>
            <a:headEnd/>
            <a:tailEnd/>
          </a:ln>
          <a:effectLst>
            <a:outerShdw blurRad="63500" dist="107763" dir="2700000" algn="ctr" rotWithShape="0">
              <a:schemeClr val="tx1">
                <a:alpha val="74998"/>
              </a:schemeClr>
            </a:outerShdw>
          </a:effectLst>
        </p:spPr>
        <p:txBody>
          <a:bodyPr wrap="none" anchor="ctr"/>
          <a:lstStyle/>
          <a:p>
            <a:pPr>
              <a:defRPr/>
            </a:pPr>
            <a:r>
              <a:rPr lang="zh-CN" altLang="en-US" sz="1400" b="1" i="1">
                <a:ea typeface="宋体" charset="0"/>
                <a:cs typeface="宋体" charset="0"/>
              </a:rPr>
              <a:t>第二次</a:t>
            </a:r>
          </a:p>
          <a:p>
            <a:pPr>
              <a:defRPr/>
            </a:pPr>
            <a:r>
              <a:rPr lang="zh-CN" altLang="en-US" sz="1400" b="1" i="1">
                <a:ea typeface="宋体" charset="0"/>
                <a:cs typeface="宋体" charset="0"/>
              </a:rPr>
              <a:t>   复习</a:t>
            </a:r>
          </a:p>
        </p:txBody>
      </p:sp>
      <p:sp>
        <p:nvSpPr>
          <p:cNvPr id="116743" name="Rectangle 7"/>
          <p:cNvSpPr>
            <a:spLocks noGrp="1" noChangeArrowheads="1"/>
          </p:cNvSpPr>
          <p:nvPr>
            <p:ph type="body" sz="half" idx="2"/>
          </p:nvPr>
        </p:nvSpPr>
        <p:spPr>
          <a:xfrm>
            <a:off x="5230813" y="428625"/>
            <a:ext cx="1366837" cy="8893175"/>
          </a:xfrm>
        </p:spPr>
        <p:txBody>
          <a:bodyPr/>
          <a:lstStyle/>
          <a:p>
            <a:pPr algn="ctr" eaLnBrk="1" hangingPunct="1">
              <a:buFontTx/>
              <a:buNone/>
              <a:defRPr/>
            </a:pPr>
            <a:r>
              <a:rPr lang="zh-CN" altLang="en-US" sz="1400" b="1" i="1" smtClean="0">
                <a:ea typeface="宋体" charset="0"/>
                <a:cs typeface="宋体" charset="0"/>
              </a:rPr>
              <a:t>进展点</a:t>
            </a: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endParaRPr lang="en-US" altLang="zh-CN" sz="1400" b="1" i="1" smtClean="0">
              <a:ea typeface="宋体" charset="0"/>
              <a:cs typeface="宋体" charset="0"/>
            </a:endParaRPr>
          </a:p>
          <a:p>
            <a:pPr algn="ctr" eaLnBrk="1" hangingPunct="1">
              <a:buFontTx/>
              <a:buNone/>
              <a:defRPr/>
            </a:pPr>
            <a:r>
              <a:rPr lang="zh-CN" altLang="en-US" sz="1400" b="1" i="1" smtClean="0">
                <a:ea typeface="宋体" charset="0"/>
                <a:cs typeface="宋体" charset="0"/>
              </a:rPr>
              <a:t>目前已完成的</a:t>
            </a:r>
          </a:p>
          <a:p>
            <a:pPr algn="ctr" eaLnBrk="1" hangingPunct="1">
              <a:buFontTx/>
              <a:buNone/>
              <a:defRPr/>
            </a:pPr>
            <a:r>
              <a:rPr lang="zh-CN" altLang="en-US" sz="1400" b="1" i="1" smtClean="0">
                <a:ea typeface="宋体" charset="0"/>
                <a:cs typeface="宋体" charset="0"/>
              </a:rPr>
              <a:t>圣经档案</a:t>
            </a:r>
            <a:r>
              <a:rPr lang="en-US" altLang="zh-CN" sz="1400" b="1" i="1" smtClean="0">
                <a:ea typeface="宋体" charset="0"/>
                <a:cs typeface="宋体" charset="0"/>
              </a:rPr>
              <a:t>:</a:t>
            </a:r>
          </a:p>
          <a:p>
            <a:pPr algn="ctr" eaLnBrk="1" hangingPunct="1">
              <a:buFontTx/>
              <a:buNone/>
              <a:defRPr/>
            </a:pPr>
            <a:endParaRPr lang="en-US" altLang="zh-CN" sz="1400" b="1" i="1" smtClean="0">
              <a:ea typeface="宋体" charset="0"/>
              <a:cs typeface="宋体" charset="0"/>
            </a:endParaRPr>
          </a:p>
        </p:txBody>
      </p:sp>
      <p:sp>
        <p:nvSpPr>
          <p:cNvPr id="116738" name="Rectangle 2"/>
          <p:cNvSpPr>
            <a:spLocks noChangeArrowheads="1"/>
          </p:cNvSpPr>
          <p:nvPr/>
        </p:nvSpPr>
        <p:spPr bwMode="auto">
          <a:xfrm>
            <a:off x="476250" y="2597150"/>
            <a:ext cx="4679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ea typeface="宋体" charset="0"/>
                <a:cs typeface="宋体" charset="0"/>
              </a:rPr>
              <a:t>        </a:t>
            </a:r>
          </a:p>
        </p:txBody>
      </p:sp>
      <p:sp>
        <p:nvSpPr>
          <p:cNvPr id="116739"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6740"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6741"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6742"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35</a:t>
            </a:r>
          </a:p>
        </p:txBody>
      </p:sp>
      <p:sp>
        <p:nvSpPr>
          <p:cNvPr id="116744"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6745"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6746" name="Line 10"/>
          <p:cNvSpPr>
            <a:spLocks noChangeShapeType="1"/>
          </p:cNvSpPr>
          <p:nvPr/>
        </p:nvSpPr>
        <p:spPr bwMode="auto">
          <a:xfrm>
            <a:off x="2492375" y="635635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6747" name="Line 11"/>
          <p:cNvSpPr>
            <a:spLocks noChangeShapeType="1"/>
          </p:cNvSpPr>
          <p:nvPr/>
        </p:nvSpPr>
        <p:spPr bwMode="auto">
          <a:xfrm flipV="1">
            <a:off x="547688" y="3771900"/>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7" tIns="48513" rIns="97027" bIns="48513">
            <a:spAutoFit/>
          </a:bodyPr>
          <a:lstStyle/>
          <a:p>
            <a:pPr>
              <a:defRPr/>
            </a:pPr>
            <a:endParaRPr lang="en-US">
              <a:cs typeface="Arial" charset="0"/>
            </a:endParaRPr>
          </a:p>
        </p:txBody>
      </p:sp>
      <p:sp>
        <p:nvSpPr>
          <p:cNvPr id="116783" name="Line 47"/>
          <p:cNvSpPr>
            <a:spLocks noChangeShapeType="1"/>
          </p:cNvSpPr>
          <p:nvPr/>
        </p:nvSpPr>
        <p:spPr bwMode="auto">
          <a:xfrm flipV="1">
            <a:off x="908050" y="3938588"/>
            <a:ext cx="39608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6784" name="Rectangle 48"/>
          <p:cNvSpPr>
            <a:spLocks noChangeArrowheads="1"/>
          </p:cNvSpPr>
          <p:nvPr/>
        </p:nvSpPr>
        <p:spPr bwMode="auto">
          <a:xfrm>
            <a:off x="2444750" y="5226050"/>
            <a:ext cx="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116785" name="Rectangle 49"/>
          <p:cNvSpPr>
            <a:spLocks noChangeArrowheads="1"/>
          </p:cNvSpPr>
          <p:nvPr/>
        </p:nvSpPr>
        <p:spPr bwMode="auto">
          <a:xfrm>
            <a:off x="2133600" y="5638800"/>
            <a:ext cx="297180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just">
              <a:tabLst>
                <a:tab pos="228600" algn="l"/>
              </a:tabLst>
              <a:defRPr/>
            </a:pPr>
            <a:r>
              <a:rPr lang="zh-CN" altLang="en-US" sz="1400">
                <a:ea typeface="宋体" charset="0"/>
                <a:cs typeface="宋体" charset="0"/>
              </a:rPr>
              <a:t>       这是我们对宇宙、地球及人类与造物主之间起初的关系的最早的认识。此档案中包括许多</a:t>
            </a:r>
            <a:r>
              <a:rPr lang="zh-CN" altLang="en-US" sz="1400" b="1">
                <a:ea typeface="黑体" charset="0"/>
                <a:cs typeface="黑体" charset="0"/>
              </a:rPr>
              <a:t>“首次”</a:t>
            </a:r>
            <a:r>
              <a:rPr lang="zh-CN" altLang="en-US" sz="1400">
                <a:ea typeface="宋体" charset="0"/>
                <a:cs typeface="宋体" charset="0"/>
              </a:rPr>
              <a:t>的记载。</a:t>
            </a:r>
          </a:p>
          <a:p>
            <a:pPr algn="just">
              <a:tabLst>
                <a:tab pos="228600" algn="l"/>
              </a:tabLst>
              <a:defRPr/>
            </a:pPr>
            <a:endParaRPr lang="zh-CN" altLang="en-US" sz="1400">
              <a:ea typeface="宋体" charset="0"/>
              <a:cs typeface="宋体" charset="0"/>
            </a:endParaRPr>
          </a:p>
          <a:p>
            <a:pPr>
              <a:tabLst>
                <a:tab pos="228600" algn="l"/>
              </a:tabLst>
              <a:defRPr/>
            </a:pPr>
            <a:r>
              <a:rPr lang="zh-CN" altLang="en-US" sz="1400">
                <a:ea typeface="宋体" charset="0"/>
                <a:cs typeface="宋体" charset="0"/>
              </a:rPr>
              <a:t>       然后紧接着的是</a:t>
            </a:r>
            <a:r>
              <a:rPr lang="zh-CN" altLang="en-US" sz="1400" b="1">
                <a:ea typeface="黑体" charset="0"/>
                <a:cs typeface="黑体" charset="0"/>
              </a:rPr>
              <a:t>“4个人物”</a:t>
            </a:r>
            <a:r>
              <a:rPr lang="zh-CN" altLang="en-US" sz="1400">
                <a:ea typeface="宋体" charset="0"/>
                <a:cs typeface="宋体" charset="0"/>
              </a:rPr>
              <a:t>档案组，先从神的朋友----</a:t>
            </a:r>
            <a:r>
              <a:rPr lang="zh-CN" altLang="en-US" sz="1400" b="1">
                <a:ea typeface="黑体" charset="0"/>
                <a:cs typeface="黑体" charset="0"/>
              </a:rPr>
              <a:t>亚伯拉罕</a:t>
            </a:r>
            <a:r>
              <a:rPr lang="zh-CN" altLang="en-US" sz="1400">
                <a:ea typeface="宋体" charset="0"/>
                <a:cs typeface="宋体" charset="0"/>
              </a:rPr>
              <a:t>开始。</a:t>
            </a:r>
          </a:p>
          <a:p>
            <a:pPr>
              <a:tabLst>
                <a:tab pos="228600" algn="l"/>
              </a:tabLst>
              <a:defRPr/>
            </a:pPr>
            <a:endParaRPr lang="zh-CN" altLang="en-US" sz="1400">
              <a:ea typeface="宋体" charset="0"/>
              <a:cs typeface="宋体" charset="0"/>
            </a:endParaRPr>
          </a:p>
          <a:p>
            <a:pPr>
              <a:tabLst>
                <a:tab pos="228600" algn="l"/>
              </a:tabLst>
              <a:defRPr/>
            </a:pPr>
            <a:r>
              <a:rPr lang="zh-CN" altLang="en-US" sz="1400">
                <a:ea typeface="宋体" charset="0"/>
                <a:cs typeface="宋体" charset="0"/>
              </a:rPr>
              <a:t>       神呼召</a:t>
            </a:r>
            <a:r>
              <a:rPr lang="zh-CN" altLang="en-US" sz="1400" b="1">
                <a:ea typeface="黑体" charset="0"/>
                <a:cs typeface="黑体" charset="0"/>
              </a:rPr>
              <a:t>亚伯拉罕</a:t>
            </a:r>
            <a:r>
              <a:rPr lang="zh-CN" altLang="en-US" sz="1400">
                <a:ea typeface="宋体" charset="0"/>
                <a:cs typeface="宋体" charset="0"/>
              </a:rPr>
              <a:t>，应许他</a:t>
            </a:r>
            <a:r>
              <a:rPr lang="zh-CN" altLang="en-US" sz="1400" b="1">
                <a:ea typeface="黑体" charset="0"/>
                <a:cs typeface="黑体" charset="0"/>
              </a:rPr>
              <a:t>“土地”</a:t>
            </a:r>
            <a:r>
              <a:rPr lang="zh-CN" altLang="en-US" sz="1400">
                <a:ea typeface="宋体" charset="0"/>
                <a:cs typeface="宋体" charset="0"/>
              </a:rPr>
              <a:t>、</a:t>
            </a:r>
            <a:r>
              <a:rPr lang="zh-CN" altLang="en-US" sz="1400" b="1">
                <a:ea typeface="黑体" charset="0"/>
                <a:cs typeface="黑体" charset="0"/>
              </a:rPr>
              <a:t>“后裔”</a:t>
            </a:r>
            <a:r>
              <a:rPr lang="zh-CN" altLang="en-US" sz="1400">
                <a:ea typeface="宋体" charset="0"/>
                <a:cs typeface="宋体" charset="0"/>
              </a:rPr>
              <a:t>与</a:t>
            </a:r>
            <a:r>
              <a:rPr lang="zh-CN" altLang="en-US" sz="1400" b="1">
                <a:ea typeface="黑体" charset="0"/>
                <a:cs typeface="黑体" charset="0"/>
              </a:rPr>
              <a:t>“祝福”</a:t>
            </a:r>
            <a:r>
              <a:rPr lang="zh-CN" altLang="en-US" sz="1400">
                <a:ea typeface="宋体" charset="0"/>
                <a:cs typeface="宋体" charset="0"/>
              </a:rPr>
              <a:t>的约定，即无条件的</a:t>
            </a:r>
            <a:r>
              <a:rPr lang="zh-CN" altLang="en-US" sz="1400" b="1">
                <a:ea typeface="黑体" charset="0"/>
                <a:cs typeface="黑体" charset="0"/>
              </a:rPr>
              <a:t>“亚伯拉罕之约”</a:t>
            </a:r>
            <a:r>
              <a:rPr lang="zh-CN" altLang="en-US" sz="1400">
                <a:ea typeface="宋体" charset="0"/>
                <a:cs typeface="宋体" charset="0"/>
              </a:rPr>
              <a:t>。</a:t>
            </a:r>
            <a:r>
              <a:rPr lang="zh-CN" altLang="en-US" sz="1400" b="1">
                <a:ea typeface="黑体" charset="0"/>
                <a:cs typeface="黑体" charset="0"/>
              </a:rPr>
              <a:t>亚伯拉罕</a:t>
            </a:r>
            <a:r>
              <a:rPr lang="zh-CN" altLang="en-US" sz="1400">
                <a:ea typeface="宋体" charset="0"/>
                <a:cs typeface="宋体" charset="0"/>
              </a:rPr>
              <a:t>有两个儿子：</a:t>
            </a:r>
            <a:r>
              <a:rPr lang="zh-CN" altLang="en-US" sz="1400" b="1">
                <a:ea typeface="黑体" charset="0"/>
                <a:cs typeface="黑体" charset="0"/>
              </a:rPr>
              <a:t>以实玛利</a:t>
            </a:r>
            <a:r>
              <a:rPr lang="zh-CN" altLang="en-US" sz="1400">
                <a:ea typeface="宋体" charset="0"/>
                <a:cs typeface="宋体" charset="0"/>
              </a:rPr>
              <a:t>和</a:t>
            </a:r>
            <a:r>
              <a:rPr lang="zh-CN" altLang="en-US" sz="1400" b="1">
                <a:ea typeface="黑体" charset="0"/>
                <a:cs typeface="黑体" charset="0"/>
              </a:rPr>
              <a:t>以撒</a:t>
            </a:r>
            <a:r>
              <a:rPr lang="zh-CN" altLang="en-US" sz="1400">
                <a:ea typeface="宋体" charset="0"/>
                <a:cs typeface="宋体" charset="0"/>
              </a:rPr>
              <a:t>（</a:t>
            </a:r>
            <a:r>
              <a:rPr lang="zh-CN" altLang="en-US" sz="1400" b="1">
                <a:ea typeface="黑体" charset="0"/>
                <a:cs typeface="黑体" charset="0"/>
              </a:rPr>
              <a:t>以</a:t>
            </a:r>
            <a:r>
              <a:rPr lang="zh-CN" altLang="en-US" sz="1400">
                <a:ea typeface="宋体" charset="0"/>
                <a:cs typeface="宋体" charset="0"/>
              </a:rPr>
              <a:t>─</a:t>
            </a:r>
            <a:r>
              <a:rPr lang="zh-CN" altLang="en-US" sz="1400" b="1">
                <a:ea typeface="黑体" charset="0"/>
                <a:cs typeface="黑体" charset="0"/>
              </a:rPr>
              <a:t>以</a:t>
            </a:r>
            <a:r>
              <a:rPr lang="zh-CN" altLang="en-US" sz="1400">
                <a:ea typeface="宋体" charset="0"/>
                <a:cs typeface="宋体" charset="0"/>
              </a:rPr>
              <a:t>）</a:t>
            </a:r>
            <a:r>
              <a:rPr lang="zh-CN" altLang="en-US" sz="1400" b="1">
                <a:ea typeface="宋体" charset="0"/>
                <a:cs typeface="宋体" charset="0"/>
              </a:rPr>
              <a:t> </a:t>
            </a:r>
            <a:r>
              <a:rPr lang="zh-CN" altLang="en-US" sz="1400">
                <a:ea typeface="宋体" charset="0"/>
                <a:cs typeface="宋体" charset="0"/>
              </a:rPr>
              <a:t>。</a:t>
            </a:r>
            <a:r>
              <a:rPr lang="zh-CN" altLang="en-US" sz="1400" b="1">
                <a:ea typeface="黑体" charset="0"/>
                <a:cs typeface="黑体" charset="0"/>
              </a:rPr>
              <a:t>以撒</a:t>
            </a:r>
            <a:r>
              <a:rPr lang="zh-CN" altLang="en-US" sz="1400">
                <a:ea typeface="宋体" charset="0"/>
                <a:cs typeface="宋体" charset="0"/>
              </a:rPr>
              <a:t>有两个儿子----</a:t>
            </a:r>
            <a:r>
              <a:rPr lang="zh-CN" altLang="en-US" sz="1400" b="1">
                <a:ea typeface="黑体" charset="0"/>
                <a:cs typeface="黑体" charset="0"/>
              </a:rPr>
              <a:t>雅各</a:t>
            </a:r>
            <a:r>
              <a:rPr lang="zh-CN" altLang="en-US" sz="1400">
                <a:ea typeface="宋体" charset="0"/>
                <a:cs typeface="宋体" charset="0"/>
              </a:rPr>
              <a:t>和</a:t>
            </a:r>
            <a:r>
              <a:rPr lang="zh-CN" altLang="en-US" sz="1400" b="1">
                <a:ea typeface="黑体" charset="0"/>
                <a:cs typeface="黑体" charset="0"/>
              </a:rPr>
              <a:t>以扫</a:t>
            </a:r>
            <a:r>
              <a:rPr lang="zh-CN" altLang="en-US" sz="1400">
                <a:ea typeface="宋体" charset="0"/>
                <a:cs typeface="宋体" charset="0"/>
              </a:rPr>
              <a:t>（</a:t>
            </a:r>
            <a:r>
              <a:rPr lang="zh-CN" altLang="en-US" sz="1400" b="1">
                <a:ea typeface="黑体" charset="0"/>
                <a:cs typeface="黑体" charset="0"/>
              </a:rPr>
              <a:t>雅</a:t>
            </a:r>
            <a:r>
              <a:rPr lang="zh-CN" altLang="en-US" sz="1400" b="1">
                <a:ea typeface="宋体" charset="0"/>
                <a:cs typeface="宋体" charset="0"/>
              </a:rPr>
              <a:t> </a:t>
            </a:r>
            <a:r>
              <a:rPr lang="zh-CN" altLang="en-US" sz="1400">
                <a:ea typeface="宋体" charset="0"/>
                <a:cs typeface="宋体" charset="0"/>
              </a:rPr>
              <a:t>─</a:t>
            </a:r>
            <a:r>
              <a:rPr lang="zh-CN" altLang="en-US" sz="1400" b="1">
                <a:ea typeface="黑体" charset="0"/>
                <a:cs typeface="黑体" charset="0"/>
              </a:rPr>
              <a:t>以</a:t>
            </a:r>
            <a:r>
              <a:rPr lang="zh-CN" altLang="en-US" sz="1400">
                <a:ea typeface="宋体" charset="0"/>
                <a:cs typeface="宋体" charset="0"/>
              </a:rPr>
              <a:t>）。</a:t>
            </a:r>
            <a:r>
              <a:rPr lang="zh-CN" altLang="en-US" sz="1400" b="1">
                <a:ea typeface="黑体" charset="0"/>
                <a:cs typeface="黑体" charset="0"/>
              </a:rPr>
              <a:t>雅各</a:t>
            </a:r>
            <a:r>
              <a:rPr lang="zh-CN" altLang="en-US" sz="1400">
                <a:ea typeface="宋体" charset="0"/>
                <a:cs typeface="宋体" charset="0"/>
              </a:rPr>
              <a:t>有</a:t>
            </a:r>
            <a:r>
              <a:rPr lang="zh-CN" altLang="en-US" sz="1400" b="1">
                <a:ea typeface="黑体" charset="0"/>
                <a:cs typeface="黑体" charset="0"/>
              </a:rPr>
              <a:t>12个儿子</a:t>
            </a:r>
            <a:r>
              <a:rPr lang="en-US" altLang="zh-CN" sz="1400">
                <a:latin typeface="宋体" charset="0"/>
                <a:ea typeface="宋体" charset="0"/>
                <a:cs typeface="宋体" charset="0"/>
              </a:rPr>
              <a:t>……</a:t>
            </a:r>
            <a:r>
              <a:rPr lang="zh-CN" altLang="en-US" sz="1400">
                <a:latin typeface="宋体" charset="0"/>
                <a:ea typeface="宋体" charset="0"/>
                <a:cs typeface="宋体" charset="0"/>
              </a:rPr>
              <a:t>其中一位是</a:t>
            </a:r>
            <a:r>
              <a:rPr lang="zh-CN" altLang="en-US" sz="1400" b="1">
                <a:ea typeface="黑体" charset="0"/>
                <a:cs typeface="黑体" charset="0"/>
              </a:rPr>
              <a:t>约瑟</a:t>
            </a:r>
            <a:r>
              <a:rPr lang="zh-CN" altLang="en-US" sz="1400">
                <a:latin typeface="宋体" charset="0"/>
                <a:ea typeface="宋体" charset="0"/>
                <a:cs typeface="宋体" charset="0"/>
              </a:rPr>
              <a:t>，嫉妒他的兄长把他卖到埃及作奴隶。</a:t>
            </a:r>
            <a:endParaRPr lang="en-US" altLang="zh-CN" sz="1400">
              <a:latin typeface="宋体" charset="0"/>
              <a:ea typeface="宋体" charset="0"/>
              <a:cs typeface="宋体" charset="0"/>
            </a:endParaRPr>
          </a:p>
        </p:txBody>
      </p:sp>
      <p:sp>
        <p:nvSpPr>
          <p:cNvPr id="116786" name="Rectangle 50"/>
          <p:cNvSpPr>
            <a:spLocks noChangeArrowheads="1"/>
          </p:cNvSpPr>
          <p:nvPr/>
        </p:nvSpPr>
        <p:spPr bwMode="auto">
          <a:xfrm>
            <a:off x="620713" y="560388"/>
            <a:ext cx="446405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sz="1400">
                <a:ea typeface="宋体" charset="0"/>
                <a:cs typeface="宋体" charset="0"/>
              </a:rPr>
              <a:t>      这是</a:t>
            </a:r>
            <a:r>
              <a:rPr lang="zh-CN" altLang="en-US" sz="1400" b="1">
                <a:ea typeface="黑体" charset="0"/>
                <a:cs typeface="黑体" charset="0"/>
              </a:rPr>
              <a:t>亚伯拉罕之约</a:t>
            </a:r>
            <a:r>
              <a:rPr lang="zh-CN" altLang="en-US" sz="1400" b="1">
                <a:ea typeface="宋体" charset="0"/>
                <a:cs typeface="宋体" charset="0"/>
              </a:rPr>
              <a:t>“</a:t>
            </a:r>
            <a:r>
              <a:rPr lang="zh-CN" altLang="en-US" sz="1400" b="1" i="1">
                <a:ea typeface="宋体" charset="0"/>
                <a:cs typeface="宋体" charset="0"/>
              </a:rPr>
              <a:t>祝福”</a:t>
            </a:r>
            <a:r>
              <a:rPr lang="zh-CN" altLang="en-US" sz="1400">
                <a:ea typeface="宋体" charset="0"/>
                <a:cs typeface="宋体" charset="0"/>
              </a:rPr>
              <a:t>部份的</a:t>
            </a:r>
            <a:r>
              <a:rPr lang="zh-CN" altLang="en-US" sz="1400" b="1" i="1">
                <a:ea typeface="宋体" charset="0"/>
                <a:cs typeface="宋体" charset="0"/>
              </a:rPr>
              <a:t>约中之约</a:t>
            </a:r>
            <a:r>
              <a:rPr lang="zh-CN" altLang="en-US" sz="1400">
                <a:ea typeface="宋体" charset="0"/>
                <a:cs typeface="宋体" charset="0"/>
              </a:rPr>
              <a:t>，注意在</a:t>
            </a:r>
            <a:r>
              <a:rPr lang="zh-CN" altLang="en-US" sz="1400" b="1">
                <a:ea typeface="黑体" charset="0"/>
                <a:cs typeface="黑体" charset="0"/>
              </a:rPr>
              <a:t>“王朝”</a:t>
            </a:r>
            <a:r>
              <a:rPr lang="zh-CN" altLang="en-US" sz="1400">
                <a:ea typeface="宋体" charset="0"/>
                <a:cs typeface="宋体" charset="0"/>
              </a:rPr>
              <a:t>档案夹旁边标有</a:t>
            </a:r>
            <a:r>
              <a:rPr lang="zh-CN" altLang="en-US" sz="1400" b="1">
                <a:ea typeface="黑体" charset="0"/>
                <a:cs typeface="黑体" charset="0"/>
              </a:rPr>
              <a:t>“新约”</a:t>
            </a:r>
            <a:r>
              <a:rPr lang="zh-CN" altLang="en-US" sz="1400">
                <a:ea typeface="宋体" charset="0"/>
                <a:cs typeface="宋体" charset="0"/>
              </a:rPr>
              <a:t>的小羊皮卷。</a:t>
            </a:r>
          </a:p>
          <a:p>
            <a:pPr>
              <a:defRPr/>
            </a:pPr>
            <a:endParaRPr lang="zh-CN" altLang="en-US" sz="1400">
              <a:ea typeface="宋体" charset="0"/>
              <a:cs typeface="宋体" charset="0"/>
            </a:endParaRPr>
          </a:p>
          <a:p>
            <a:pPr>
              <a:defRPr/>
            </a:pPr>
            <a:r>
              <a:rPr lang="zh-CN" altLang="en-US" sz="1400">
                <a:ea typeface="宋体" charset="0"/>
                <a:cs typeface="宋体" charset="0"/>
              </a:rPr>
              <a:t>       第二个需要特别记忆的重要日期是</a:t>
            </a:r>
            <a:r>
              <a:rPr lang="zh-CN" altLang="en-US" sz="1400" b="1">
                <a:ea typeface="黑体" charset="0"/>
                <a:cs typeface="黑体" charset="0"/>
              </a:rPr>
              <a:t>主前586年</a:t>
            </a:r>
            <a:r>
              <a:rPr lang="zh-CN" altLang="en-US" sz="1400">
                <a:ea typeface="宋体" charset="0"/>
                <a:cs typeface="宋体" charset="0"/>
              </a:rPr>
              <a:t>，耶路撒冷和</a:t>
            </a:r>
            <a:r>
              <a:rPr lang="zh-CN" altLang="en-US" sz="1400" b="1">
                <a:ea typeface="黑体" charset="0"/>
                <a:cs typeface="黑体" charset="0"/>
              </a:rPr>
              <a:t>所罗门</a:t>
            </a:r>
            <a:r>
              <a:rPr lang="zh-CN" altLang="en-US" sz="1400">
                <a:ea typeface="宋体" charset="0"/>
                <a:cs typeface="宋体" charset="0"/>
              </a:rPr>
              <a:t>伟大的圣殿全部被毁，</a:t>
            </a:r>
            <a:r>
              <a:rPr lang="zh-CN" altLang="en-US" sz="1400" b="1">
                <a:ea typeface="黑体" charset="0"/>
                <a:cs typeface="黑体" charset="0"/>
              </a:rPr>
              <a:t>南国犹大</a:t>
            </a:r>
            <a:r>
              <a:rPr lang="zh-CN" altLang="en-US" sz="1400">
                <a:ea typeface="宋体" charset="0"/>
                <a:cs typeface="宋体" charset="0"/>
              </a:rPr>
              <a:t>被</a:t>
            </a:r>
            <a:r>
              <a:rPr lang="zh-CN" altLang="en-US" sz="1400" b="1">
                <a:ea typeface="黑体" charset="0"/>
                <a:cs typeface="黑体" charset="0"/>
              </a:rPr>
              <a:t>掳至巴比伦</a:t>
            </a:r>
            <a:r>
              <a:rPr lang="zh-CN" altLang="en-US" sz="1400">
                <a:ea typeface="宋体" charset="0"/>
                <a:cs typeface="宋体" charset="0"/>
              </a:rPr>
              <a:t>，开始了以色列民族历史的</a:t>
            </a:r>
            <a:r>
              <a:rPr lang="zh-CN" altLang="en-US" sz="1400" b="1">
                <a:ea typeface="黑体" charset="0"/>
                <a:cs typeface="黑体" charset="0"/>
              </a:rPr>
              <a:t>“被掳”时期</a:t>
            </a:r>
            <a:r>
              <a:rPr lang="zh-CN" altLang="en-US" sz="1400">
                <a:ea typeface="宋体" charset="0"/>
                <a:cs typeface="宋体" charset="0"/>
              </a:rPr>
              <a:t>。</a:t>
            </a:r>
          </a:p>
        </p:txBody>
      </p:sp>
      <p:sp>
        <p:nvSpPr>
          <p:cNvPr id="116799" name="Rectangle 63"/>
          <p:cNvSpPr>
            <a:spLocks noChangeArrowheads="1"/>
          </p:cNvSpPr>
          <p:nvPr/>
        </p:nvSpPr>
        <p:spPr bwMode="auto">
          <a:xfrm>
            <a:off x="2057400" y="4449763"/>
            <a:ext cx="30480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tabLst>
                <a:tab pos="228600" algn="l"/>
              </a:tabLst>
              <a:defRPr/>
            </a:pPr>
            <a:r>
              <a:rPr lang="zh-CN" altLang="en-US" sz="1400">
                <a:ea typeface="宋体" charset="0"/>
                <a:cs typeface="宋体" charset="0"/>
              </a:rPr>
              <a:t>       现在，让我们再花点时间对前面所有</a:t>
            </a:r>
            <a:r>
              <a:rPr lang="zh-CN" altLang="en-US" sz="1400" b="1">
                <a:ea typeface="黑体" charset="0"/>
                <a:cs typeface="黑体" charset="0"/>
              </a:rPr>
              <a:t>圣经档案</a:t>
            </a:r>
            <a:r>
              <a:rPr lang="zh-CN" altLang="en-US" sz="1400">
                <a:ea typeface="宋体" charset="0"/>
                <a:cs typeface="宋体" charset="0"/>
              </a:rPr>
              <a:t>中所体现的</a:t>
            </a:r>
            <a:r>
              <a:rPr lang="zh-CN" altLang="en-US" sz="1400" b="1">
                <a:ea typeface="黑体" charset="0"/>
                <a:cs typeface="黑体" charset="0"/>
              </a:rPr>
              <a:t>年代综览</a:t>
            </a:r>
            <a:r>
              <a:rPr lang="zh-CN" altLang="en-US" sz="1400">
                <a:ea typeface="宋体" charset="0"/>
                <a:cs typeface="宋体" charset="0"/>
              </a:rPr>
              <a:t>的进展复习一下。试着将你脑海中已存在的</a:t>
            </a:r>
            <a:r>
              <a:rPr lang="zh-CN" altLang="en-US" sz="1400" b="1">
                <a:ea typeface="黑体" charset="0"/>
                <a:cs typeface="黑体" charset="0"/>
              </a:rPr>
              <a:t>圣经档案</a:t>
            </a:r>
            <a:r>
              <a:rPr lang="zh-CN" altLang="en-US" sz="1400">
                <a:ea typeface="宋体" charset="0"/>
                <a:cs typeface="宋体" charset="0"/>
              </a:rPr>
              <a:t>的空白处加上细节。</a:t>
            </a:r>
          </a:p>
        </p:txBody>
      </p:sp>
      <p:grpSp>
        <p:nvGrpSpPr>
          <p:cNvPr id="74769" name="Group 183"/>
          <p:cNvGrpSpPr>
            <a:grpSpLocks/>
          </p:cNvGrpSpPr>
          <p:nvPr/>
        </p:nvGrpSpPr>
        <p:grpSpPr bwMode="auto">
          <a:xfrm>
            <a:off x="5646738" y="8696325"/>
            <a:ext cx="590550" cy="673100"/>
            <a:chOff x="3521" y="5478"/>
            <a:chExt cx="372" cy="424"/>
          </a:xfrm>
        </p:grpSpPr>
        <p:pic>
          <p:nvPicPr>
            <p:cNvPr id="74826" name="Picture 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 y="5478"/>
              <a:ext cx="372"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827" name="Rectangle 73"/>
            <p:cNvSpPr>
              <a:spLocks noChangeArrowheads="1"/>
            </p:cNvSpPr>
            <p:nvPr/>
          </p:nvSpPr>
          <p:spPr bwMode="auto">
            <a:xfrm>
              <a:off x="3566" y="5617"/>
              <a:ext cx="273" cy="1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400" b="1">
                  <a:latin typeface="Century Gothic" charset="0"/>
                  <a:ea typeface="宋体" charset="0"/>
                  <a:cs typeface="宋体" charset="0"/>
                </a:rPr>
                <a:t>亚约</a:t>
              </a:r>
            </a:p>
          </p:txBody>
        </p:sp>
      </p:grpSp>
      <p:sp>
        <p:nvSpPr>
          <p:cNvPr id="116815" name="Rectangle 79"/>
          <p:cNvSpPr>
            <a:spLocks noChangeArrowheads="1"/>
          </p:cNvSpPr>
          <p:nvPr/>
        </p:nvSpPr>
        <p:spPr bwMode="auto">
          <a:xfrm flipH="1">
            <a:off x="5300663" y="1285875"/>
            <a:ext cx="1368425"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i="1">
                <a:ea typeface="宋体" charset="0"/>
                <a:cs typeface="宋体" charset="0"/>
              </a:rPr>
              <a:t>两个关键的日期</a:t>
            </a:r>
            <a:r>
              <a:rPr lang="en-US" altLang="zh-CN" i="1">
                <a:ea typeface="宋体" charset="0"/>
                <a:cs typeface="宋体" charset="0"/>
              </a:rPr>
              <a:t>:</a:t>
            </a:r>
          </a:p>
          <a:p>
            <a:pPr>
              <a:defRPr/>
            </a:pPr>
            <a:r>
              <a:rPr lang="zh-CN" altLang="en-US" b="1">
                <a:ea typeface="宋体" charset="0"/>
                <a:cs typeface="宋体" charset="0"/>
              </a:rPr>
              <a:t>北国：</a:t>
            </a:r>
          </a:p>
          <a:p>
            <a:pPr>
              <a:defRPr/>
            </a:pPr>
            <a:r>
              <a:rPr lang="zh-CN" altLang="en-US" b="1">
                <a:ea typeface="宋体" charset="0"/>
                <a:cs typeface="宋体" charset="0"/>
              </a:rPr>
              <a:t>    主前</a:t>
            </a:r>
            <a:r>
              <a:rPr lang="en-US" altLang="zh-CN" b="1">
                <a:ea typeface="宋体" charset="0"/>
                <a:cs typeface="宋体" charset="0"/>
              </a:rPr>
              <a:t>722</a:t>
            </a:r>
            <a:r>
              <a:rPr lang="zh-CN" altLang="en-US" b="1">
                <a:ea typeface="宋体" charset="0"/>
                <a:cs typeface="宋体" charset="0"/>
              </a:rPr>
              <a:t>年</a:t>
            </a:r>
          </a:p>
          <a:p>
            <a:pPr>
              <a:defRPr/>
            </a:pPr>
            <a:r>
              <a:rPr lang="zh-CN" altLang="en-US" b="1">
                <a:ea typeface="宋体" charset="0"/>
                <a:cs typeface="宋体" charset="0"/>
              </a:rPr>
              <a:t>南国：</a:t>
            </a:r>
          </a:p>
          <a:p>
            <a:pPr>
              <a:defRPr/>
            </a:pPr>
            <a:r>
              <a:rPr lang="zh-CN" altLang="en-US" b="1">
                <a:ea typeface="宋体" charset="0"/>
                <a:cs typeface="宋体" charset="0"/>
              </a:rPr>
              <a:t>    主前</a:t>
            </a:r>
            <a:r>
              <a:rPr lang="en-US" altLang="zh-CN" b="1">
                <a:ea typeface="宋体" charset="0"/>
                <a:cs typeface="宋体" charset="0"/>
              </a:rPr>
              <a:t>586</a:t>
            </a:r>
            <a:r>
              <a:rPr lang="zh-CN" altLang="en-US" b="1">
                <a:ea typeface="宋体" charset="0"/>
                <a:cs typeface="宋体" charset="0"/>
              </a:rPr>
              <a:t>年</a:t>
            </a:r>
            <a:endParaRPr lang="en-US" altLang="zh-CN" b="1">
              <a:ea typeface="宋体" charset="0"/>
              <a:cs typeface="宋体" charset="0"/>
            </a:endParaRPr>
          </a:p>
        </p:txBody>
      </p:sp>
      <p:sp>
        <p:nvSpPr>
          <p:cNvPr id="116845" name="Rectangle 109"/>
          <p:cNvSpPr>
            <a:spLocks noChangeArrowheads="1"/>
          </p:cNvSpPr>
          <p:nvPr/>
        </p:nvSpPr>
        <p:spPr bwMode="auto">
          <a:xfrm>
            <a:off x="549275" y="2925763"/>
            <a:ext cx="44640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zh-CN" altLang="en-US" sz="2400" b="1">
                <a:ea typeface="宋体" charset="0"/>
                <a:cs typeface="宋体" charset="0"/>
              </a:rPr>
              <a:t>暂停一下吧！</a:t>
            </a:r>
            <a:endParaRPr lang="en-US" altLang="zh-CN" sz="2400" b="1">
              <a:ea typeface="宋体" charset="0"/>
              <a:cs typeface="宋体" charset="0"/>
            </a:endParaRPr>
          </a:p>
          <a:p>
            <a:pPr>
              <a:defRPr/>
            </a:pPr>
            <a:endParaRPr lang="zh-CN" altLang="en-US" sz="2400">
              <a:ea typeface="宋体" charset="0"/>
              <a:cs typeface="宋体" charset="0"/>
            </a:endParaRPr>
          </a:p>
        </p:txBody>
      </p:sp>
      <p:grpSp>
        <p:nvGrpSpPr>
          <p:cNvPr id="74772" name="Group 119"/>
          <p:cNvGrpSpPr>
            <a:grpSpLocks/>
          </p:cNvGrpSpPr>
          <p:nvPr/>
        </p:nvGrpSpPr>
        <p:grpSpPr bwMode="auto">
          <a:xfrm>
            <a:off x="260350" y="7558088"/>
            <a:ext cx="1676400" cy="779462"/>
            <a:chOff x="164" y="4534"/>
            <a:chExt cx="1056" cy="491"/>
          </a:xfrm>
        </p:grpSpPr>
        <p:grpSp>
          <p:nvGrpSpPr>
            <p:cNvPr id="74818" name="Group 120"/>
            <p:cNvGrpSpPr>
              <a:grpSpLocks/>
            </p:cNvGrpSpPr>
            <p:nvPr/>
          </p:nvGrpSpPr>
          <p:grpSpPr bwMode="auto">
            <a:xfrm>
              <a:off x="164" y="4534"/>
              <a:ext cx="1056" cy="491"/>
              <a:chOff x="164" y="4534"/>
              <a:chExt cx="1056" cy="491"/>
            </a:xfrm>
          </p:grpSpPr>
          <p:sp>
            <p:nvSpPr>
              <p:cNvPr id="74820" name="Rectangle 121"/>
              <p:cNvSpPr>
                <a:spLocks noChangeArrowheads="1"/>
              </p:cNvSpPr>
              <p:nvPr/>
            </p:nvSpPr>
            <p:spPr bwMode="auto">
              <a:xfrm>
                <a:off x="164" y="4679"/>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116858" name="Rectangle 122"/>
              <p:cNvSpPr>
                <a:spLocks noChangeArrowheads="1"/>
              </p:cNvSpPr>
              <p:nvPr/>
            </p:nvSpPr>
            <p:spPr bwMode="auto">
              <a:xfrm>
                <a:off x="512" y="4562"/>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74822" name="Rectangle 123"/>
              <p:cNvSpPr>
                <a:spLocks noChangeArrowheads="1"/>
              </p:cNvSpPr>
              <p:nvPr/>
            </p:nvSpPr>
            <p:spPr bwMode="auto">
              <a:xfrm>
                <a:off x="164" y="4679"/>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74823" name="AutoShape 124"/>
              <p:cNvSpPr>
                <a:spLocks noChangeArrowheads="1"/>
              </p:cNvSpPr>
              <p:nvPr/>
            </p:nvSpPr>
            <p:spPr bwMode="auto">
              <a:xfrm>
                <a:off x="164" y="4534"/>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74824" name="Rectangle 125"/>
              <p:cNvSpPr>
                <a:spLocks noChangeArrowheads="1"/>
              </p:cNvSpPr>
              <p:nvPr/>
            </p:nvSpPr>
            <p:spPr bwMode="auto">
              <a:xfrm>
                <a:off x="178" y="4695"/>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16862" name="Rectangle 126"/>
              <p:cNvSpPr>
                <a:spLocks noChangeArrowheads="1"/>
              </p:cNvSpPr>
              <p:nvPr/>
            </p:nvSpPr>
            <p:spPr bwMode="auto">
              <a:xfrm>
                <a:off x="177" y="4708"/>
                <a:ext cx="997" cy="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2</a:t>
                </a:r>
                <a:endParaRPr lang="zh-CN" sz="1600" b="1">
                  <a:latin typeface="Helvetica" charset="0"/>
                  <a:ea typeface="宋体" charset="0"/>
                  <a:cs typeface="宋体" charset="0"/>
                </a:endParaRPr>
              </a:p>
              <a:p>
                <a:pPr algn="ctr" eaLnBrk="0" hangingPunct="0">
                  <a:defRPr/>
                </a:pPr>
                <a:r>
                  <a:rPr lang="ja-JP" altLang="en-US" sz="1600" b="1">
                    <a:latin typeface="Helvetica" charset="0"/>
                    <a:ea typeface="宋体" charset="0"/>
                    <a:cs typeface="宋体" charset="0"/>
                  </a:rPr>
                  <a:t>亚伯拉罕</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116863" name="Rectangle 127"/>
            <p:cNvSpPr>
              <a:spLocks noChangeArrowheads="1"/>
            </p:cNvSpPr>
            <p:nvPr/>
          </p:nvSpPr>
          <p:spPr bwMode="auto">
            <a:xfrm>
              <a:off x="169" y="4574"/>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74773" name="Group 138"/>
          <p:cNvGrpSpPr>
            <a:grpSpLocks/>
          </p:cNvGrpSpPr>
          <p:nvPr/>
        </p:nvGrpSpPr>
        <p:grpSpPr bwMode="auto">
          <a:xfrm>
            <a:off x="260350" y="5600700"/>
            <a:ext cx="1676400" cy="779463"/>
            <a:chOff x="164" y="3528"/>
            <a:chExt cx="1056" cy="491"/>
          </a:xfrm>
        </p:grpSpPr>
        <p:grpSp>
          <p:nvGrpSpPr>
            <p:cNvPr id="74810" name="Group 139"/>
            <p:cNvGrpSpPr>
              <a:grpSpLocks/>
            </p:cNvGrpSpPr>
            <p:nvPr/>
          </p:nvGrpSpPr>
          <p:grpSpPr bwMode="auto">
            <a:xfrm>
              <a:off x="164" y="3528"/>
              <a:ext cx="1056" cy="491"/>
              <a:chOff x="164" y="3528"/>
              <a:chExt cx="1056" cy="491"/>
            </a:xfrm>
          </p:grpSpPr>
          <p:sp>
            <p:nvSpPr>
              <p:cNvPr id="74812" name="Rectangle 140"/>
              <p:cNvSpPr>
                <a:spLocks noChangeArrowheads="1"/>
              </p:cNvSpPr>
              <p:nvPr/>
            </p:nvSpPr>
            <p:spPr bwMode="auto">
              <a:xfrm>
                <a:off x="164" y="3673"/>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116877" name="Rectangle 141"/>
              <p:cNvSpPr>
                <a:spLocks noChangeArrowheads="1"/>
              </p:cNvSpPr>
              <p:nvPr/>
            </p:nvSpPr>
            <p:spPr bwMode="auto">
              <a:xfrm>
                <a:off x="512" y="3556"/>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74814" name="Rectangle 142"/>
              <p:cNvSpPr>
                <a:spLocks noChangeArrowheads="1"/>
              </p:cNvSpPr>
              <p:nvPr/>
            </p:nvSpPr>
            <p:spPr bwMode="auto">
              <a:xfrm>
                <a:off x="164" y="3673"/>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74815" name="AutoShape 143"/>
              <p:cNvSpPr>
                <a:spLocks noChangeArrowheads="1"/>
              </p:cNvSpPr>
              <p:nvPr/>
            </p:nvSpPr>
            <p:spPr bwMode="auto">
              <a:xfrm>
                <a:off x="164" y="3528"/>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74816" name="Rectangle 144"/>
              <p:cNvSpPr>
                <a:spLocks noChangeArrowheads="1"/>
              </p:cNvSpPr>
              <p:nvPr/>
            </p:nvSpPr>
            <p:spPr bwMode="auto">
              <a:xfrm>
                <a:off x="178" y="3689"/>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16881" name="Rectangle 145"/>
              <p:cNvSpPr>
                <a:spLocks noChangeArrowheads="1"/>
              </p:cNvSpPr>
              <p:nvPr/>
            </p:nvSpPr>
            <p:spPr bwMode="auto">
              <a:xfrm>
                <a:off x="532" y="3710"/>
                <a:ext cx="290" cy="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1</a:t>
                </a:r>
                <a:endParaRPr lang="ja-JP" sz="1600" b="1">
                  <a:latin typeface="Helvetica" charset="0"/>
                  <a:ea typeface="宋体" charset="0"/>
                  <a:cs typeface="宋体" charset="0"/>
                </a:endParaRPr>
              </a:p>
              <a:p>
                <a:pPr algn="ctr" eaLnBrk="0" hangingPunct="0">
                  <a:lnSpc>
                    <a:spcPct val="90000"/>
                  </a:lnSpc>
                  <a:defRPr/>
                </a:pPr>
                <a:r>
                  <a:rPr lang="ja-JP" altLang="en-US" sz="1600" b="1">
                    <a:latin typeface="Helvetica" charset="0"/>
                    <a:ea typeface="宋体" charset="0"/>
                    <a:cs typeface="宋体" charset="0"/>
                  </a:rPr>
                  <a:t>创造</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116882" name="Rectangle 146"/>
            <p:cNvSpPr>
              <a:spLocks noChangeArrowheads="1"/>
            </p:cNvSpPr>
            <p:nvPr/>
          </p:nvSpPr>
          <p:spPr bwMode="auto">
            <a:xfrm>
              <a:off x="169" y="3568"/>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74774" name="Group 148"/>
          <p:cNvGrpSpPr>
            <a:grpSpLocks/>
          </p:cNvGrpSpPr>
          <p:nvPr/>
        </p:nvGrpSpPr>
        <p:grpSpPr bwMode="auto">
          <a:xfrm>
            <a:off x="5373688" y="4752975"/>
            <a:ext cx="1368425" cy="1639888"/>
            <a:chOff x="3385" y="3800"/>
            <a:chExt cx="641" cy="1033"/>
          </a:xfrm>
        </p:grpSpPr>
        <p:grpSp>
          <p:nvGrpSpPr>
            <p:cNvPr id="74799" name="Group 149"/>
            <p:cNvGrpSpPr>
              <a:grpSpLocks/>
            </p:cNvGrpSpPr>
            <p:nvPr/>
          </p:nvGrpSpPr>
          <p:grpSpPr bwMode="auto">
            <a:xfrm>
              <a:off x="3385" y="3800"/>
              <a:ext cx="641" cy="1033"/>
              <a:chOff x="3385" y="1079"/>
              <a:chExt cx="641" cy="1033"/>
            </a:xfrm>
          </p:grpSpPr>
          <p:grpSp>
            <p:nvGrpSpPr>
              <p:cNvPr id="74803" name="Group 150"/>
              <p:cNvGrpSpPr>
                <a:grpSpLocks/>
              </p:cNvGrpSpPr>
              <p:nvPr/>
            </p:nvGrpSpPr>
            <p:grpSpPr bwMode="auto">
              <a:xfrm>
                <a:off x="3385" y="1079"/>
                <a:ext cx="606" cy="1033"/>
                <a:chOff x="3385" y="4349"/>
                <a:chExt cx="606" cy="1033"/>
              </a:xfrm>
            </p:grpSpPr>
            <p:pic>
              <p:nvPicPr>
                <p:cNvPr id="74808" name="Picture 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 y="4349"/>
                  <a:ext cx="606"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809" name="Rectangle 152"/>
                <p:cNvSpPr>
                  <a:spLocks noChangeArrowheads="1"/>
                </p:cNvSpPr>
                <p:nvPr/>
              </p:nvSpPr>
              <p:spPr bwMode="auto">
                <a:xfrm>
                  <a:off x="3475" y="4366"/>
                  <a:ext cx="273" cy="1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ko-KR" altLang="en-US" b="1">
                      <a:latin typeface="Century Gothic" charset="0"/>
                      <a:ea typeface="宋体" charset="0"/>
                      <a:cs typeface="宋体" charset="0"/>
                    </a:rPr>
                    <a:t>创</a:t>
                  </a:r>
                  <a:r>
                    <a:rPr lang="zh-CN" altLang="en-US" b="1">
                      <a:latin typeface="Century Gothic" charset="0"/>
                      <a:ea typeface="宋体" charset="0"/>
                      <a:cs typeface="宋体" charset="0"/>
                    </a:rPr>
                    <a:t>造</a:t>
                  </a:r>
                  <a:endParaRPr lang="ko-KR" altLang="en-US" b="1">
                    <a:latin typeface="Century Gothic" charset="0"/>
                    <a:ea typeface="宋体" charset="0"/>
                    <a:cs typeface="宋体" charset="0"/>
                  </a:endParaRPr>
                </a:p>
              </p:txBody>
            </p:sp>
          </p:grpSp>
          <p:sp>
            <p:nvSpPr>
              <p:cNvPr id="116889" name="Rectangle 153"/>
              <p:cNvSpPr>
                <a:spLocks noChangeArrowheads="1"/>
              </p:cNvSpPr>
              <p:nvPr/>
            </p:nvSpPr>
            <p:spPr bwMode="auto">
              <a:xfrm>
                <a:off x="3475" y="1215"/>
                <a:ext cx="551"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en-US" altLang="zh-CN" sz="1000" b="1">
                    <a:latin typeface="宋体" charset="0"/>
                    <a:ea typeface="宋体" charset="0"/>
                    <a:cs typeface="宋体" charset="0"/>
                  </a:rPr>
                  <a:t> 首</a:t>
                </a:r>
                <a:r>
                  <a:rPr lang="zh-CN" altLang="en-US" sz="1000" b="1">
                    <a:latin typeface="宋体" charset="0"/>
                    <a:ea typeface="宋体" charset="0"/>
                    <a:cs typeface="宋体" charset="0"/>
                  </a:rPr>
                  <a:t>对男女</a:t>
                </a:r>
              </a:p>
            </p:txBody>
          </p:sp>
          <p:sp>
            <p:nvSpPr>
              <p:cNvPr id="116890" name="Rectangle 154"/>
              <p:cNvSpPr>
                <a:spLocks noChangeArrowheads="1"/>
              </p:cNvSpPr>
              <p:nvPr/>
            </p:nvSpPr>
            <p:spPr bwMode="auto">
              <a:xfrm>
                <a:off x="3518" y="1346"/>
                <a:ext cx="238"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eaLnBrk="0" hangingPunct="0">
                  <a:defRPr/>
                </a:pPr>
                <a:r>
                  <a:rPr lang="en-US" altLang="zh-CN" sz="1000" b="1">
                    <a:latin typeface="Century Gothic" charset="0"/>
                    <a:ea typeface="宋体" charset="0"/>
                    <a:cs typeface="宋体" charset="0"/>
                  </a:rPr>
                  <a:t>首</a:t>
                </a:r>
                <a:r>
                  <a:rPr lang="zh-CN" altLang="en-US" sz="1000" b="1">
                    <a:latin typeface="Century Gothic" charset="0"/>
                    <a:ea typeface="宋体" charset="0"/>
                    <a:cs typeface="宋体" charset="0"/>
                  </a:rPr>
                  <a:t>次犯罪</a:t>
                </a:r>
              </a:p>
            </p:txBody>
          </p:sp>
          <p:sp>
            <p:nvSpPr>
              <p:cNvPr id="116891" name="Rectangle 155"/>
              <p:cNvSpPr>
                <a:spLocks noChangeArrowheads="1"/>
              </p:cNvSpPr>
              <p:nvPr/>
            </p:nvSpPr>
            <p:spPr bwMode="auto">
              <a:xfrm>
                <a:off x="3521" y="1442"/>
                <a:ext cx="344"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en-US" altLang="zh-CN" sz="1000" b="1">
                    <a:latin typeface="Century Gothic" charset="0"/>
                    <a:ea typeface="宋体" charset="0"/>
                    <a:cs typeface="宋体" charset="0"/>
                  </a:rPr>
                  <a:t>福</a:t>
                </a:r>
                <a:r>
                  <a:rPr lang="zh-CN" altLang="en-US" sz="1000" b="1">
                    <a:latin typeface="Century Gothic" charset="0"/>
                    <a:ea typeface="宋体" charset="0"/>
                    <a:cs typeface="宋体" charset="0"/>
                  </a:rPr>
                  <a:t>音初现</a:t>
                </a:r>
                <a:r>
                  <a:rPr lang="zh-CN" altLang="en-US" b="1">
                    <a:latin typeface="Century Gothic" charset="0"/>
                    <a:ea typeface="Gulim" charset="0"/>
                    <a:cs typeface="Gulim" charset="0"/>
                  </a:rPr>
                  <a:t> </a:t>
                </a:r>
              </a:p>
            </p:txBody>
          </p:sp>
          <p:sp>
            <p:nvSpPr>
              <p:cNvPr id="74807" name="Rectangle 156"/>
              <p:cNvSpPr>
                <a:spLocks noChangeArrowheads="1"/>
              </p:cNvSpPr>
              <p:nvPr/>
            </p:nvSpPr>
            <p:spPr bwMode="auto">
              <a:xfrm>
                <a:off x="3521" y="1578"/>
                <a:ext cx="2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zh-CN" altLang="en-US" sz="1000" b="1">
                    <a:latin typeface="宋体" charset="0"/>
                    <a:ea typeface="宋体" charset="0"/>
                    <a:cs typeface="宋体" charset="0"/>
                  </a:rPr>
                  <a:t>首</a:t>
                </a:r>
                <a:r>
                  <a:rPr lang="ko-KR" altLang="en-US" sz="1000" b="1">
                    <a:latin typeface="宋体" charset="0"/>
                    <a:ea typeface="宋体" charset="0"/>
                    <a:cs typeface="宋体" charset="0"/>
                  </a:rPr>
                  <a:t>个家庭</a:t>
                </a:r>
              </a:p>
            </p:txBody>
          </p:sp>
        </p:grpSp>
        <p:sp>
          <p:nvSpPr>
            <p:cNvPr id="74800" name="Rectangle 157"/>
            <p:cNvSpPr>
              <a:spLocks noChangeArrowheads="1"/>
            </p:cNvSpPr>
            <p:nvPr/>
          </p:nvSpPr>
          <p:spPr bwMode="auto">
            <a:xfrm>
              <a:off x="3521" y="4435"/>
              <a:ext cx="32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70000"/>
                </a:lnSpc>
              </a:pPr>
              <a:r>
                <a:rPr lang="zh-CN" altLang="en-US" sz="1000" b="1">
                  <a:latin typeface="Century Gothic" charset="0"/>
                  <a:ea typeface="宋体" charset="0"/>
                  <a:cs typeface="宋体" charset="0"/>
                </a:rPr>
                <a:t>首起谋杀</a:t>
              </a:r>
            </a:p>
          </p:txBody>
        </p:sp>
        <p:sp>
          <p:nvSpPr>
            <p:cNvPr id="74801" name="Rectangle 158"/>
            <p:cNvSpPr>
              <a:spLocks noChangeArrowheads="1"/>
            </p:cNvSpPr>
            <p:nvPr/>
          </p:nvSpPr>
          <p:spPr bwMode="auto">
            <a:xfrm>
              <a:off x="3521" y="4662"/>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000" b="1">
                  <a:latin typeface="Century Gothic" charset="0"/>
                  <a:ea typeface="宋体" charset="0"/>
                  <a:cs typeface="宋体" charset="0"/>
                </a:rPr>
                <a:t>巴别塔</a:t>
              </a:r>
            </a:p>
          </p:txBody>
        </p:sp>
        <p:sp>
          <p:nvSpPr>
            <p:cNvPr id="74802" name="Rectangle 159"/>
            <p:cNvSpPr>
              <a:spLocks noChangeArrowheads="1"/>
            </p:cNvSpPr>
            <p:nvPr/>
          </p:nvSpPr>
          <p:spPr bwMode="auto">
            <a:xfrm>
              <a:off x="3521" y="4526"/>
              <a:ext cx="40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10000"/>
                </a:lnSpc>
              </a:pPr>
              <a:r>
                <a:rPr lang="ko-KR" altLang="en-US" sz="1000" b="1">
                  <a:latin typeface="宋体" charset="0"/>
                  <a:ea typeface="宋体" charset="0"/>
                  <a:cs typeface="宋体" charset="0"/>
                </a:rPr>
                <a:t>洪水</a:t>
              </a:r>
              <a:r>
                <a:rPr lang="en-US" altLang="zh-CN" sz="1000" b="1">
                  <a:latin typeface="宋体" charset="0"/>
                  <a:ea typeface="宋体" charset="0"/>
                  <a:cs typeface="宋体" charset="0"/>
                </a:rPr>
                <a:t>/</a:t>
              </a:r>
              <a:r>
                <a:rPr lang="ko-KR" altLang="en-US" sz="1000" b="1">
                  <a:latin typeface="宋体" charset="0"/>
                  <a:ea typeface="宋体" charset="0"/>
                  <a:cs typeface="宋体" charset="0"/>
                </a:rPr>
                <a:t>彩虹</a:t>
              </a:r>
            </a:p>
          </p:txBody>
        </p:sp>
      </p:grpSp>
      <p:grpSp>
        <p:nvGrpSpPr>
          <p:cNvPr id="74775" name="Group 160"/>
          <p:cNvGrpSpPr>
            <a:grpSpLocks/>
          </p:cNvGrpSpPr>
          <p:nvPr/>
        </p:nvGrpSpPr>
        <p:grpSpPr bwMode="auto">
          <a:xfrm>
            <a:off x="5300663" y="3368675"/>
            <a:ext cx="1368425" cy="546100"/>
            <a:chOff x="3339" y="2137"/>
            <a:chExt cx="862" cy="344"/>
          </a:xfrm>
        </p:grpSpPr>
        <p:sp>
          <p:nvSpPr>
            <p:cNvPr id="116897" name="Rectangle 161"/>
            <p:cNvSpPr>
              <a:spLocks noChangeArrowheads="1"/>
            </p:cNvSpPr>
            <p:nvPr/>
          </p:nvSpPr>
          <p:spPr bwMode="auto">
            <a:xfrm flipH="1">
              <a:off x="3339" y="2209"/>
              <a:ext cx="86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sz="1800" b="1">
                  <a:ea typeface="宋体" charset="0"/>
                  <a:cs typeface="宋体" charset="0"/>
                </a:rPr>
                <a:t>     复习</a:t>
              </a:r>
            </a:p>
          </p:txBody>
        </p:sp>
        <p:sp>
          <p:nvSpPr>
            <p:cNvPr id="116898" name="Rectangle 162"/>
            <p:cNvSpPr>
              <a:spLocks noChangeArrowheads="1"/>
            </p:cNvSpPr>
            <p:nvPr/>
          </p:nvSpPr>
          <p:spPr bwMode="auto">
            <a:xfrm>
              <a:off x="3475" y="2186"/>
              <a:ext cx="545" cy="2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899" name="Rectangle 163"/>
            <p:cNvSpPr>
              <a:spLocks noChangeArrowheads="1"/>
            </p:cNvSpPr>
            <p:nvPr/>
          </p:nvSpPr>
          <p:spPr bwMode="auto">
            <a:xfrm>
              <a:off x="3384" y="2137"/>
              <a:ext cx="726" cy="344"/>
            </a:xfrm>
            <a:prstGeom prst="rect">
              <a:avLst/>
            </a:prstGeom>
            <a:noFill/>
            <a:ln w="444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grpSp>
        <p:nvGrpSpPr>
          <p:cNvPr id="74776" name="Group 164"/>
          <p:cNvGrpSpPr>
            <a:grpSpLocks/>
          </p:cNvGrpSpPr>
          <p:nvPr/>
        </p:nvGrpSpPr>
        <p:grpSpPr bwMode="auto">
          <a:xfrm>
            <a:off x="5373688" y="6824663"/>
            <a:ext cx="1295400" cy="1573212"/>
            <a:chOff x="3430" y="1079"/>
            <a:chExt cx="676" cy="991"/>
          </a:xfrm>
        </p:grpSpPr>
        <p:grpSp>
          <p:nvGrpSpPr>
            <p:cNvPr id="74778" name="Group 165"/>
            <p:cNvGrpSpPr>
              <a:grpSpLocks/>
            </p:cNvGrpSpPr>
            <p:nvPr/>
          </p:nvGrpSpPr>
          <p:grpSpPr bwMode="auto">
            <a:xfrm>
              <a:off x="3430" y="1079"/>
              <a:ext cx="676" cy="991"/>
              <a:chOff x="3430" y="3483"/>
              <a:chExt cx="676" cy="991"/>
            </a:xfrm>
          </p:grpSpPr>
          <p:grpSp>
            <p:nvGrpSpPr>
              <p:cNvPr id="74781" name="Group 166"/>
              <p:cNvGrpSpPr>
                <a:grpSpLocks/>
              </p:cNvGrpSpPr>
              <p:nvPr/>
            </p:nvGrpSpPr>
            <p:grpSpPr bwMode="auto">
              <a:xfrm>
                <a:off x="3430" y="3483"/>
                <a:ext cx="676" cy="991"/>
                <a:chOff x="3430" y="3438"/>
                <a:chExt cx="676" cy="991"/>
              </a:xfrm>
            </p:grpSpPr>
            <p:grpSp>
              <p:nvGrpSpPr>
                <p:cNvPr id="74783" name="Group 167"/>
                <p:cNvGrpSpPr>
                  <a:grpSpLocks/>
                </p:cNvGrpSpPr>
                <p:nvPr/>
              </p:nvGrpSpPr>
              <p:grpSpPr bwMode="auto">
                <a:xfrm>
                  <a:off x="3430" y="3438"/>
                  <a:ext cx="676" cy="991"/>
                  <a:chOff x="3385" y="2440"/>
                  <a:chExt cx="676" cy="991"/>
                </a:xfrm>
              </p:grpSpPr>
              <p:grpSp>
                <p:nvGrpSpPr>
                  <p:cNvPr id="74785" name="Group 168"/>
                  <p:cNvGrpSpPr>
                    <a:grpSpLocks/>
                  </p:cNvGrpSpPr>
                  <p:nvPr/>
                </p:nvGrpSpPr>
                <p:grpSpPr bwMode="auto">
                  <a:xfrm>
                    <a:off x="3385" y="2440"/>
                    <a:ext cx="676" cy="991"/>
                    <a:chOff x="3385" y="4299"/>
                    <a:chExt cx="676" cy="991"/>
                  </a:xfrm>
                </p:grpSpPr>
                <p:sp>
                  <p:nvSpPr>
                    <p:cNvPr id="74787" name="AutoShape 169"/>
                    <p:cNvSpPr>
                      <a:spLocks noChangeArrowheads="1"/>
                    </p:cNvSpPr>
                    <p:nvPr/>
                  </p:nvSpPr>
                  <p:spPr bwMode="auto">
                    <a:xfrm>
                      <a:off x="3385" y="4299"/>
                      <a:ext cx="512" cy="330"/>
                    </a:xfrm>
                    <a:prstGeom prst="roundRect">
                      <a:avLst>
                        <a:gd name="adj" fmla="val 21111"/>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88" name="Rectangle 170"/>
                    <p:cNvSpPr>
                      <a:spLocks noChangeArrowheads="1"/>
                    </p:cNvSpPr>
                    <p:nvPr/>
                  </p:nvSpPr>
                  <p:spPr bwMode="auto">
                    <a:xfrm>
                      <a:off x="3385" y="4459"/>
                      <a:ext cx="676" cy="831"/>
                    </a:xfrm>
                    <a:prstGeom prst="rect">
                      <a:avLst/>
                    </a:prstGeom>
                    <a:solidFill>
                      <a:srgbClr val="FFFFFF"/>
                    </a:solidFill>
                    <a:ln w="25400">
                      <a:solidFill>
                        <a:srgbClr val="000000"/>
                      </a:solidFill>
                      <a:miter lim="800000"/>
                      <a:headEnd/>
                      <a:tailEnd/>
                    </a:ln>
                  </p:spPr>
                  <p:txBody>
                    <a:bodyPr/>
                    <a:lstStyle/>
                    <a:p>
                      <a:endParaRPr lang="en-US"/>
                    </a:p>
                  </p:txBody>
                </p:sp>
                <p:sp>
                  <p:nvSpPr>
                    <p:cNvPr id="74789" name="Line 171"/>
                    <p:cNvSpPr>
                      <a:spLocks noChangeShapeType="1"/>
                    </p:cNvSpPr>
                    <p:nvPr/>
                  </p:nvSpPr>
                  <p:spPr bwMode="auto">
                    <a:xfrm>
                      <a:off x="3385" y="4455"/>
                      <a:ext cx="511" cy="1"/>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90" name="Line 172"/>
                    <p:cNvSpPr>
                      <a:spLocks noChangeShapeType="1"/>
                    </p:cNvSpPr>
                    <p:nvPr/>
                  </p:nvSpPr>
                  <p:spPr bwMode="auto">
                    <a:xfrm>
                      <a:off x="3437" y="4610"/>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91" name="Line 173"/>
                    <p:cNvSpPr>
                      <a:spLocks noChangeShapeType="1"/>
                    </p:cNvSpPr>
                    <p:nvPr/>
                  </p:nvSpPr>
                  <p:spPr bwMode="auto">
                    <a:xfrm>
                      <a:off x="3437" y="4759"/>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92" name="Line 174"/>
                    <p:cNvSpPr>
                      <a:spLocks noChangeShapeType="1"/>
                    </p:cNvSpPr>
                    <p:nvPr/>
                  </p:nvSpPr>
                  <p:spPr bwMode="auto">
                    <a:xfrm>
                      <a:off x="3437" y="4921"/>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93" name="Line 175"/>
                    <p:cNvSpPr>
                      <a:spLocks noChangeShapeType="1"/>
                    </p:cNvSpPr>
                    <p:nvPr/>
                  </p:nvSpPr>
                  <p:spPr bwMode="auto">
                    <a:xfrm>
                      <a:off x="3437" y="5070"/>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94" name="Rectangle 176"/>
                    <p:cNvSpPr>
                      <a:spLocks noChangeArrowheads="1"/>
                    </p:cNvSpPr>
                    <p:nvPr/>
                  </p:nvSpPr>
                  <p:spPr bwMode="auto">
                    <a:xfrm>
                      <a:off x="3430" y="4345"/>
                      <a:ext cx="41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bg1"/>
                          </a:solidFill>
                          <a:miter lim="800000"/>
                          <a:headEnd/>
                          <a:tailEnd/>
                        </a14:hiddenLine>
                      </a:ext>
                    </a:extLst>
                  </p:spPr>
                  <p:txBody>
                    <a:bodyPr lIns="0" tIns="0" rIns="0" bIns="0">
                      <a:spAutoFit/>
                    </a:bodyPr>
                    <a:lstStyle/>
                    <a:p>
                      <a:pPr defTabSz="862013" eaLnBrk="0" hangingPunct="0"/>
                      <a:r>
                        <a:rPr lang="zh-CN" altLang="en-US" b="1">
                          <a:latin typeface="Century Gothic" charset="0"/>
                          <a:ea typeface="宋体" charset="0"/>
                          <a:cs typeface="宋体" charset="0"/>
                        </a:rPr>
                        <a:t>亚</a:t>
                      </a:r>
                      <a:r>
                        <a:rPr lang="ko-KR" altLang="en-US" b="1">
                          <a:latin typeface="Century Gothic" charset="0"/>
                          <a:ea typeface="宋体" charset="0"/>
                          <a:cs typeface="宋体" charset="0"/>
                        </a:rPr>
                        <a:t>伯拉罕</a:t>
                      </a:r>
                    </a:p>
                  </p:txBody>
                </p:sp>
                <p:sp>
                  <p:nvSpPr>
                    <p:cNvPr id="74795" name="Line 177"/>
                    <p:cNvSpPr>
                      <a:spLocks noChangeShapeType="1"/>
                    </p:cNvSpPr>
                    <p:nvPr/>
                  </p:nvSpPr>
                  <p:spPr bwMode="auto">
                    <a:xfrm>
                      <a:off x="3429" y="5230"/>
                      <a:ext cx="581"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6914" name="Rectangle 178"/>
                  <p:cNvSpPr>
                    <a:spLocks noChangeArrowheads="1"/>
                  </p:cNvSpPr>
                  <p:nvPr/>
                </p:nvSpPr>
                <p:spPr bwMode="auto">
                  <a:xfrm>
                    <a:off x="3612" y="2621"/>
                    <a:ext cx="408"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20000"/>
                      </a:lnSpc>
                      <a:defRPr/>
                    </a:pPr>
                    <a:r>
                      <a:rPr lang="zh-CN" altLang="en-US" sz="1000" b="1">
                        <a:latin typeface="宋体" charset="0"/>
                        <a:ea typeface="宋体" charset="0"/>
                        <a:cs typeface="宋体" charset="0"/>
                      </a:rPr>
                      <a:t>呼召</a:t>
                    </a:r>
                  </a:p>
                </p:txBody>
              </p:sp>
            </p:grpSp>
            <p:sp>
              <p:nvSpPr>
                <p:cNvPr id="74784" name="Rectangle 179"/>
                <p:cNvSpPr>
                  <a:spLocks noChangeArrowheads="1"/>
                </p:cNvSpPr>
                <p:nvPr/>
              </p:nvSpPr>
              <p:spPr bwMode="auto">
                <a:xfrm>
                  <a:off x="3609" y="3795"/>
                  <a:ext cx="26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ko-KR" altLang="en-US" sz="1000" b="1">
                      <a:latin typeface="宋体" charset="0"/>
                      <a:ea typeface="宋体" charset="0"/>
                      <a:cs typeface="宋体" charset="0"/>
                    </a:rPr>
                    <a:t>地</a:t>
                  </a:r>
                  <a:r>
                    <a:rPr lang="zh-CN" altLang="en-US" sz="1000" b="1">
                      <a:latin typeface="宋体" charset="0"/>
                      <a:ea typeface="宋体" charset="0"/>
                      <a:cs typeface="宋体" charset="0"/>
                    </a:rPr>
                    <a:t>-裔</a:t>
                  </a:r>
                  <a:r>
                    <a:rPr lang="en-US" altLang="zh-CN" sz="1000" b="1">
                      <a:latin typeface="宋体" charset="0"/>
                      <a:ea typeface="宋体" charset="0"/>
                      <a:cs typeface="宋体" charset="0"/>
                    </a:rPr>
                    <a:t>-</a:t>
                  </a:r>
                  <a:r>
                    <a:rPr lang="ko-KR" altLang="en-US" sz="1000" b="1">
                      <a:latin typeface="宋体" charset="0"/>
                      <a:ea typeface="宋体" charset="0"/>
                      <a:cs typeface="宋体" charset="0"/>
                    </a:rPr>
                    <a:t>福</a:t>
                  </a:r>
                </a:p>
              </p:txBody>
            </p:sp>
          </p:grpSp>
          <p:sp>
            <p:nvSpPr>
              <p:cNvPr id="74782" name="Rectangle 180"/>
              <p:cNvSpPr>
                <a:spLocks noChangeArrowheads="1"/>
              </p:cNvSpPr>
              <p:nvPr/>
            </p:nvSpPr>
            <p:spPr bwMode="auto">
              <a:xfrm>
                <a:off x="3654" y="3982"/>
                <a:ext cx="32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r>
                  <a:rPr lang="zh-CN" altLang="en-US" sz="1000" b="1">
                    <a:latin typeface="宋体" charset="0"/>
                    <a:ea typeface="宋体" charset="0"/>
                    <a:cs typeface="宋体" charset="0"/>
                  </a:rPr>
                  <a:t>以</a:t>
                </a:r>
                <a:r>
                  <a:rPr lang="en-US" altLang="zh-CN" sz="1000" b="1">
                    <a:latin typeface="宋体" charset="0"/>
                    <a:ea typeface="宋体" charset="0"/>
                    <a:cs typeface="宋体" charset="0"/>
                  </a:rPr>
                  <a:t>—</a:t>
                </a:r>
                <a:r>
                  <a:rPr lang="zh-CN" altLang="en-US" sz="1000" b="1">
                    <a:latin typeface="宋体" charset="0"/>
                    <a:ea typeface="宋体" charset="0"/>
                    <a:cs typeface="宋体" charset="0"/>
                  </a:rPr>
                  <a:t>以</a:t>
                </a:r>
                <a:endParaRPr lang="ko-KR" altLang="en-US" sz="1000" b="1">
                  <a:latin typeface="宋体" charset="0"/>
                  <a:ea typeface="宋体" charset="0"/>
                  <a:cs typeface="宋体" charset="0"/>
                </a:endParaRPr>
              </a:p>
            </p:txBody>
          </p:sp>
        </p:grpSp>
        <p:sp>
          <p:nvSpPr>
            <p:cNvPr id="74779" name="Rectangle 181"/>
            <p:cNvSpPr>
              <a:spLocks noChangeArrowheads="1"/>
            </p:cNvSpPr>
            <p:nvPr/>
          </p:nvSpPr>
          <p:spPr bwMode="auto">
            <a:xfrm>
              <a:off x="3636" y="1754"/>
              <a:ext cx="2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zh-CN" altLang="en-US" sz="1000" b="1">
                  <a:ea typeface="宋体" charset="0"/>
                  <a:cs typeface="宋体" charset="0"/>
                </a:rPr>
                <a:t>雅 </a:t>
              </a:r>
              <a:r>
                <a:rPr lang="en-US" altLang="ko-KR" sz="1000" b="1">
                  <a:ea typeface="Gulim" charset="0"/>
                  <a:cs typeface="Gulim" charset="0"/>
                </a:rPr>
                <a:t>– </a:t>
              </a:r>
              <a:r>
                <a:rPr lang="zh-CN" altLang="en-US" sz="1000" b="1">
                  <a:ea typeface="宋体" charset="0"/>
                  <a:cs typeface="宋体" charset="0"/>
                </a:rPr>
                <a:t>以</a:t>
              </a:r>
              <a:endParaRPr lang="ko-KR" altLang="en-US" sz="1000" b="1" baseline="-25000">
                <a:ea typeface="宋体" charset="0"/>
                <a:cs typeface="宋体" charset="0"/>
              </a:endParaRPr>
            </a:p>
          </p:txBody>
        </p:sp>
        <p:sp>
          <p:nvSpPr>
            <p:cNvPr id="74780" name="Rectangle 182"/>
            <p:cNvSpPr>
              <a:spLocks noChangeArrowheads="1"/>
            </p:cNvSpPr>
            <p:nvPr/>
          </p:nvSpPr>
          <p:spPr bwMode="auto">
            <a:xfrm>
              <a:off x="3702" y="1895"/>
              <a:ext cx="6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ko-KR" altLang="en-US" sz="1000" b="1">
                  <a:latin typeface="宋体" charset="0"/>
                  <a:ea typeface="宋体" charset="0"/>
                  <a:cs typeface="宋体" charset="0"/>
                </a:rPr>
                <a:t>12</a:t>
              </a:r>
              <a:endParaRPr lang="ko-KR" altLang="en-US" sz="1000" b="1" baseline="-25000">
                <a:latin typeface="宋体" charset="0"/>
                <a:ea typeface="宋体" charset="0"/>
                <a:cs typeface="宋体" charset="0"/>
              </a:endParaRPr>
            </a:p>
          </p:txBody>
        </p:sp>
      </p:grpSp>
      <p:sp>
        <p:nvSpPr>
          <p:cNvPr id="116920" name="Text Box 184"/>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8788"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8789"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8790"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36</a:t>
            </a:r>
          </a:p>
        </p:txBody>
      </p:sp>
      <p:sp>
        <p:nvSpPr>
          <p:cNvPr id="118791" name="Rectangle 7"/>
          <p:cNvSpPr>
            <a:spLocks noGrp="1" noChangeArrowheads="1"/>
          </p:cNvSpPr>
          <p:nvPr>
            <p:ph type="body" sz="half" idx="2"/>
          </p:nvPr>
        </p:nvSpPr>
        <p:spPr>
          <a:xfrm>
            <a:off x="5300663" y="428625"/>
            <a:ext cx="1296987" cy="8267700"/>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smtClean="0">
              <a:ea typeface="宋体" charset="0"/>
              <a:cs typeface="宋体" charset="0"/>
            </a:endParaRPr>
          </a:p>
          <a:p>
            <a:pPr algn="r" eaLnBrk="1" hangingPunct="1">
              <a:buFontTx/>
              <a:buNone/>
              <a:defRPr/>
            </a:pPr>
            <a:endParaRPr lang="zh-CN" altLang="en-US" sz="1600" b="1" i="1" smtClean="0">
              <a:ea typeface="宋体" charset="0"/>
              <a:cs typeface="宋体" charset="0"/>
            </a:endParaRPr>
          </a:p>
        </p:txBody>
      </p:sp>
      <p:sp>
        <p:nvSpPr>
          <p:cNvPr id="118792"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8793"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18802" name="Rectangle 18"/>
          <p:cNvSpPr>
            <a:spLocks noChangeArrowheads="1"/>
          </p:cNvSpPr>
          <p:nvPr/>
        </p:nvSpPr>
        <p:spPr bwMode="auto">
          <a:xfrm>
            <a:off x="0" y="39004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118849" name="Rectangle 65"/>
          <p:cNvSpPr>
            <a:spLocks noChangeArrowheads="1"/>
          </p:cNvSpPr>
          <p:nvPr/>
        </p:nvSpPr>
        <p:spPr bwMode="auto">
          <a:xfrm>
            <a:off x="2057400" y="596900"/>
            <a:ext cx="3048000" cy="838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tabLst>
                <a:tab pos="228600" algn="l"/>
              </a:tabLst>
              <a:defRPr/>
            </a:pPr>
            <a:r>
              <a:rPr lang="zh-CN" altLang="en-US" sz="1400" b="1">
                <a:latin typeface="黑体" charset="0"/>
                <a:ea typeface="黑体" charset="0"/>
                <a:cs typeface="黑体" charset="0"/>
              </a:rPr>
              <a:t>   约瑟</a:t>
            </a:r>
            <a:r>
              <a:rPr lang="zh-CN" altLang="en-US" sz="1400">
                <a:latin typeface="宋体" charset="0"/>
                <a:ea typeface="宋体" charset="0"/>
                <a:cs typeface="宋体" charset="0"/>
              </a:rPr>
              <a:t>成为埃及的宰相。</a:t>
            </a:r>
            <a:r>
              <a:rPr lang="zh-CN" altLang="en-US" sz="1400" b="1">
                <a:latin typeface="黑体" charset="0"/>
                <a:ea typeface="黑体" charset="0"/>
                <a:cs typeface="黑体" charset="0"/>
              </a:rPr>
              <a:t>雅各</a:t>
            </a:r>
            <a:r>
              <a:rPr lang="zh-CN" altLang="en-US" sz="1400">
                <a:latin typeface="宋体" charset="0"/>
                <a:ea typeface="宋体" charset="0"/>
                <a:cs typeface="宋体" charset="0"/>
              </a:rPr>
              <a:t>带着家人搬到埃及，在那里</a:t>
            </a:r>
            <a:r>
              <a:rPr lang="zh-CN" altLang="en-US" sz="1400" b="1">
                <a:latin typeface="黑体" charset="0"/>
                <a:ea typeface="黑体" charset="0"/>
                <a:cs typeface="黑体" charset="0"/>
              </a:rPr>
              <a:t>希伯来人</a:t>
            </a:r>
            <a:r>
              <a:rPr lang="zh-CN" altLang="en-US" sz="1400">
                <a:latin typeface="宋体" charset="0"/>
                <a:ea typeface="宋体" charset="0"/>
                <a:cs typeface="宋体" charset="0"/>
              </a:rPr>
              <a:t>的 </a:t>
            </a:r>
            <a:r>
              <a:rPr lang="zh-CN" altLang="en-US" sz="1400" b="1" i="1">
                <a:latin typeface="宋体"/>
                <a:ea typeface="黑体" charset="0"/>
                <a:cs typeface="黑体" charset="0"/>
              </a:rPr>
              <a:t>“</a:t>
            </a:r>
            <a:r>
              <a:rPr lang="zh-CN" altLang="en-US" sz="1400" b="1" i="1">
                <a:latin typeface="黑体" charset="0"/>
                <a:ea typeface="黑体" charset="0"/>
                <a:cs typeface="黑体" charset="0"/>
              </a:rPr>
              <a:t>家庭 </a:t>
            </a:r>
            <a:r>
              <a:rPr lang="zh-CN" altLang="en-US" sz="1400" b="1" i="1">
                <a:latin typeface="宋体"/>
                <a:ea typeface="黑体" charset="0"/>
                <a:cs typeface="黑体" charset="0"/>
              </a:rPr>
              <a:t>”</a:t>
            </a:r>
            <a:r>
              <a:rPr lang="zh-CN" altLang="en-US" sz="1400">
                <a:latin typeface="宋体" charset="0"/>
                <a:ea typeface="宋体" charset="0"/>
                <a:cs typeface="宋体" charset="0"/>
              </a:rPr>
              <a:t> 繁衍成为</a:t>
            </a:r>
            <a:r>
              <a:rPr lang="zh-CN" altLang="en-US" sz="1400" b="1" i="1">
                <a:latin typeface="黑体" charset="0"/>
                <a:ea typeface="黑体" charset="0"/>
                <a:cs typeface="黑体" charset="0"/>
              </a:rPr>
              <a:t>以色列人</a:t>
            </a:r>
            <a:r>
              <a:rPr lang="zh-CN" altLang="en-US" sz="1400">
                <a:latin typeface="宋体" charset="0"/>
                <a:ea typeface="宋体" charset="0"/>
                <a:cs typeface="宋体" charset="0"/>
              </a:rPr>
              <a:t>的</a:t>
            </a:r>
            <a:r>
              <a:rPr lang="zh-CN" altLang="en-US" sz="1400" b="1" i="1">
                <a:latin typeface="宋体"/>
                <a:ea typeface="黑体" charset="0"/>
                <a:cs typeface="黑体" charset="0"/>
              </a:rPr>
              <a:t>“</a:t>
            </a:r>
            <a:r>
              <a:rPr lang="zh-CN" altLang="en-US" sz="1400" b="1" i="1">
                <a:latin typeface="黑体" charset="0"/>
                <a:ea typeface="黑体" charset="0"/>
                <a:cs typeface="黑体" charset="0"/>
              </a:rPr>
              <a:t>国家</a:t>
            </a:r>
            <a:r>
              <a:rPr lang="zh-CN" altLang="en-US" sz="1400" b="1" i="1">
                <a:latin typeface="宋体"/>
                <a:ea typeface="黑体" charset="0"/>
                <a:cs typeface="黑体" charset="0"/>
              </a:rPr>
              <a:t>”</a:t>
            </a:r>
            <a:r>
              <a:rPr lang="zh-CN" altLang="en-US" sz="1400" b="1" i="1">
                <a:latin typeface="黑体" charset="0"/>
                <a:ea typeface="黑体" charset="0"/>
                <a:cs typeface="黑体" charset="0"/>
              </a:rPr>
              <a:t>。</a:t>
            </a:r>
            <a:r>
              <a:rPr lang="zh-CN" altLang="en-US" sz="1400" b="1">
                <a:latin typeface="黑体" charset="0"/>
                <a:ea typeface="黑体" charset="0"/>
                <a:cs typeface="黑体" charset="0"/>
              </a:rPr>
              <a:t>约瑟</a:t>
            </a:r>
            <a:r>
              <a:rPr lang="zh-CN" altLang="en-US" sz="1400">
                <a:latin typeface="宋体" charset="0"/>
                <a:ea typeface="宋体" charset="0"/>
                <a:cs typeface="宋体" charset="0"/>
              </a:rPr>
              <a:t>去世后，以色列人在埃及沦为</a:t>
            </a:r>
            <a:r>
              <a:rPr lang="zh-CN" altLang="en-US" sz="1400" b="1">
                <a:ea typeface="黑体" charset="0"/>
                <a:cs typeface="黑体" charset="0"/>
              </a:rPr>
              <a:t>奴隶</a:t>
            </a:r>
            <a:r>
              <a:rPr lang="zh-CN" altLang="en-US" sz="1400">
                <a:latin typeface="宋体" charset="0"/>
                <a:ea typeface="宋体" charset="0"/>
                <a:cs typeface="宋体" charset="0"/>
              </a:rPr>
              <a:t>，他们在共在那里居住了400多年。</a:t>
            </a:r>
          </a:p>
          <a:p>
            <a:pPr>
              <a:tabLst>
                <a:tab pos="228600" algn="l"/>
              </a:tabLst>
              <a:defRPr/>
            </a:pPr>
            <a:endParaRPr lang="zh-CN" altLang="en-US" sz="1400" b="1">
              <a:ea typeface="黑体" charset="0"/>
              <a:cs typeface="黑体" charset="0"/>
            </a:endParaRPr>
          </a:p>
          <a:p>
            <a:pPr>
              <a:tabLst>
                <a:tab pos="228600" algn="l"/>
              </a:tabLst>
              <a:defRPr/>
            </a:pPr>
            <a:endParaRPr lang="zh-CN" altLang="en-US" sz="1400" b="1">
              <a:ea typeface="黑体" charset="0"/>
              <a:cs typeface="黑体" charset="0"/>
            </a:endParaRPr>
          </a:p>
          <a:p>
            <a:pPr>
              <a:tabLst>
                <a:tab pos="228600" algn="l"/>
              </a:tabLst>
              <a:defRPr/>
            </a:pPr>
            <a:endParaRPr lang="zh-CN" altLang="en-US" sz="1400" b="1">
              <a:ea typeface="黑体" charset="0"/>
              <a:cs typeface="黑体" charset="0"/>
            </a:endParaRPr>
          </a:p>
          <a:p>
            <a:pPr>
              <a:tabLst>
                <a:tab pos="228600" algn="l"/>
              </a:tabLst>
              <a:defRPr/>
            </a:pPr>
            <a:r>
              <a:rPr lang="zh-CN" altLang="en-US" sz="1400" b="1">
                <a:ea typeface="黑体" charset="0"/>
                <a:cs typeface="黑体" charset="0"/>
              </a:rPr>
              <a:t>       摩西</a:t>
            </a:r>
            <a:r>
              <a:rPr lang="zh-CN" altLang="en-US" sz="1400">
                <a:ea typeface="宋体" charset="0"/>
                <a:cs typeface="宋体" charset="0"/>
              </a:rPr>
              <a:t>兴起成为以色列的</a:t>
            </a:r>
            <a:r>
              <a:rPr lang="zh-CN" altLang="en-US" sz="1400" b="1">
                <a:ea typeface="黑体" charset="0"/>
                <a:cs typeface="黑体" charset="0"/>
              </a:rPr>
              <a:t>拯救者</a:t>
            </a:r>
            <a:r>
              <a:rPr lang="zh-CN" altLang="en-US" sz="1400">
                <a:ea typeface="宋体" charset="0"/>
                <a:cs typeface="宋体" charset="0"/>
              </a:rPr>
              <a:t>，组织并带领以色列人</a:t>
            </a:r>
            <a:r>
              <a:rPr lang="zh-CN" altLang="en-US" sz="1400" b="1">
                <a:ea typeface="黑体" charset="0"/>
                <a:cs typeface="黑体" charset="0"/>
              </a:rPr>
              <a:t>出埃及</a:t>
            </a:r>
            <a:r>
              <a:rPr lang="zh-CN" altLang="en-US" sz="1400">
                <a:ea typeface="宋体" charset="0"/>
                <a:cs typeface="宋体" charset="0"/>
              </a:rPr>
              <a:t>。他们经过分开的</a:t>
            </a:r>
            <a:r>
              <a:rPr lang="zh-CN" altLang="en-US" sz="1400" b="1">
                <a:ea typeface="黑体" charset="0"/>
                <a:cs typeface="黑体" charset="0"/>
              </a:rPr>
              <a:t>芦苇之海</a:t>
            </a:r>
            <a:r>
              <a:rPr lang="zh-CN" altLang="en-US" sz="1400">
                <a:ea typeface="宋体" charset="0"/>
                <a:cs typeface="宋体" charset="0"/>
              </a:rPr>
              <a:t>到达</a:t>
            </a:r>
            <a:r>
              <a:rPr lang="zh-CN" altLang="en-US" sz="1400" b="1">
                <a:ea typeface="黑体" charset="0"/>
                <a:cs typeface="黑体" charset="0"/>
              </a:rPr>
              <a:t>西奈山</a:t>
            </a:r>
            <a:r>
              <a:rPr lang="zh-CN" altLang="en-US" sz="1400">
                <a:ea typeface="宋体" charset="0"/>
                <a:cs typeface="宋体" charset="0"/>
              </a:rPr>
              <a:t>，在那里</a:t>
            </a:r>
            <a:r>
              <a:rPr lang="zh-CN" altLang="en-US" sz="1400" b="1">
                <a:ea typeface="宋体" charset="0"/>
                <a:cs typeface="宋体" charset="0"/>
              </a:rPr>
              <a:t>摩西</a:t>
            </a:r>
            <a:r>
              <a:rPr lang="zh-CN" altLang="en-US" sz="1400">
                <a:ea typeface="宋体" charset="0"/>
                <a:cs typeface="宋体" charset="0"/>
              </a:rPr>
              <a:t>从神领受了有三部份内容的</a:t>
            </a:r>
            <a:r>
              <a:rPr lang="zh-CN" altLang="en-US" sz="1400" b="1">
                <a:ea typeface="黑体" charset="0"/>
                <a:cs typeface="黑体" charset="0"/>
              </a:rPr>
              <a:t>律法</a:t>
            </a:r>
            <a:r>
              <a:rPr lang="zh-CN" altLang="en-US" sz="1400">
                <a:ea typeface="宋体" charset="0"/>
                <a:cs typeface="宋体" charset="0"/>
              </a:rPr>
              <a:t>，其中包括</a:t>
            </a:r>
            <a:r>
              <a:rPr lang="zh-CN" altLang="en-US" sz="1400" b="1">
                <a:ea typeface="黑体" charset="0"/>
                <a:cs typeface="黑体" charset="0"/>
              </a:rPr>
              <a:t>“十诫”</a:t>
            </a:r>
            <a:r>
              <a:rPr lang="zh-CN" altLang="en-US" sz="1400">
                <a:ea typeface="宋体" charset="0"/>
                <a:cs typeface="宋体" charset="0"/>
              </a:rPr>
              <a:t>。</a:t>
            </a:r>
            <a:r>
              <a:rPr lang="zh-CN" altLang="en-US" sz="1400" b="1">
                <a:ea typeface="黑体" charset="0"/>
                <a:cs typeface="黑体" charset="0"/>
              </a:rPr>
              <a:t>摩西</a:t>
            </a:r>
            <a:r>
              <a:rPr lang="zh-CN" altLang="en-US" sz="1400">
                <a:ea typeface="宋体" charset="0"/>
                <a:cs typeface="宋体" charset="0"/>
              </a:rPr>
              <a:t>又带领他们到达</a:t>
            </a:r>
            <a:r>
              <a:rPr lang="zh-CN" altLang="en-US" sz="1400" b="1">
                <a:ea typeface="黑体" charset="0"/>
                <a:cs typeface="黑体" charset="0"/>
              </a:rPr>
              <a:t>加低斯巴尼亚</a:t>
            </a:r>
            <a:r>
              <a:rPr lang="zh-CN" altLang="en-US" sz="1400">
                <a:ea typeface="宋体" charset="0"/>
                <a:cs typeface="宋体" charset="0"/>
              </a:rPr>
              <a:t>，在那里派遣</a:t>
            </a:r>
            <a:r>
              <a:rPr lang="zh-CN" altLang="en-US" sz="1400" b="1">
                <a:ea typeface="宋体" charset="0"/>
                <a:cs typeface="宋体" charset="0"/>
              </a:rPr>
              <a:t>12个</a:t>
            </a:r>
            <a:r>
              <a:rPr lang="zh-CN" altLang="en-US" sz="1400">
                <a:ea typeface="宋体" charset="0"/>
                <a:cs typeface="宋体" charset="0"/>
              </a:rPr>
              <a:t>探子刺探迦南地。然而，由于惧怕使得以色列人不相信神的供应，他们转到旷野竟漂流了</a:t>
            </a:r>
            <a:r>
              <a:rPr lang="zh-CN" altLang="en-US" sz="1400" b="1">
                <a:ea typeface="黑体" charset="0"/>
                <a:cs typeface="黑体" charset="0"/>
              </a:rPr>
              <a:t>40年</a:t>
            </a:r>
            <a:r>
              <a:rPr lang="zh-CN" altLang="en-US" sz="1400">
                <a:ea typeface="宋体" charset="0"/>
                <a:cs typeface="宋体" charset="0"/>
              </a:rPr>
              <a:t>。在</a:t>
            </a:r>
            <a:r>
              <a:rPr lang="zh-CN" altLang="en-US" sz="1400" b="1">
                <a:ea typeface="黑体" charset="0"/>
                <a:cs typeface="黑体" charset="0"/>
              </a:rPr>
              <a:t>摩西</a:t>
            </a:r>
            <a:r>
              <a:rPr lang="zh-CN" altLang="en-US" sz="1400">
                <a:ea typeface="宋体" charset="0"/>
                <a:cs typeface="宋体" charset="0"/>
              </a:rPr>
              <a:t>死之前，他给新一代的以色列人讲了</a:t>
            </a:r>
            <a:r>
              <a:rPr lang="zh-CN" altLang="en-US" sz="1400" b="1">
                <a:ea typeface="黑体" charset="0"/>
                <a:cs typeface="黑体" charset="0"/>
              </a:rPr>
              <a:t>五篇讲章</a:t>
            </a:r>
            <a:r>
              <a:rPr lang="zh-CN" altLang="en-US" sz="1400">
                <a:ea typeface="宋体" charset="0"/>
                <a:cs typeface="宋体" charset="0"/>
              </a:rPr>
              <a:t>，写在</a:t>
            </a:r>
            <a:r>
              <a:rPr lang="zh-CN" altLang="en-US" sz="1400" b="1">
                <a:ea typeface="黑体" charset="0"/>
                <a:cs typeface="黑体" charset="0"/>
              </a:rPr>
              <a:t>《申命记》</a:t>
            </a:r>
            <a:r>
              <a:rPr lang="zh-CN" altLang="en-US" sz="1400">
                <a:ea typeface="宋体" charset="0"/>
                <a:cs typeface="宋体" charset="0"/>
              </a:rPr>
              <a:t>中，其中记述了</a:t>
            </a:r>
            <a:r>
              <a:rPr lang="zh-CN" altLang="en-US" sz="1400" b="1">
                <a:ea typeface="黑体" charset="0"/>
                <a:cs typeface="黑体" charset="0"/>
              </a:rPr>
              <a:t>无条件的土地之约</a:t>
            </a:r>
            <a:r>
              <a:rPr lang="zh-CN" altLang="en-US" sz="1400">
                <a:ea typeface="宋体" charset="0"/>
                <a:cs typeface="宋体" charset="0"/>
              </a:rPr>
              <a:t>。摩西死了。</a:t>
            </a:r>
          </a:p>
          <a:p>
            <a:pPr>
              <a:tabLst>
                <a:tab pos="228600" algn="l"/>
              </a:tabLst>
              <a:defRPr/>
            </a:pPr>
            <a:endParaRPr lang="zh-CN" altLang="en-US" sz="1400">
              <a:ea typeface="宋体" charset="0"/>
              <a:cs typeface="宋体" charset="0"/>
            </a:endParaRPr>
          </a:p>
          <a:p>
            <a:pPr>
              <a:tabLst>
                <a:tab pos="228600" algn="l"/>
              </a:tabLst>
              <a:defRPr/>
            </a:pPr>
            <a:endParaRPr lang="zh-CN" altLang="en-US" sz="1400">
              <a:ea typeface="宋体" charset="0"/>
              <a:cs typeface="宋体" charset="0"/>
            </a:endParaRPr>
          </a:p>
          <a:p>
            <a:pPr algn="just">
              <a:tabLst>
                <a:tab pos="228600" algn="l"/>
              </a:tabLst>
              <a:defRPr/>
            </a:pPr>
            <a:endParaRPr lang="zh-CN" altLang="en-US" sz="1400" b="1">
              <a:ea typeface="黑体" charset="0"/>
              <a:cs typeface="黑体" charset="0"/>
            </a:endParaRPr>
          </a:p>
          <a:p>
            <a:pPr algn="just">
              <a:tabLst>
                <a:tab pos="228600" algn="l"/>
              </a:tabLst>
              <a:defRPr/>
            </a:pPr>
            <a:r>
              <a:rPr lang="zh-CN" altLang="en-US" sz="1400" b="1">
                <a:ea typeface="黑体" charset="0"/>
                <a:cs typeface="黑体" charset="0"/>
              </a:rPr>
              <a:t>       约书亚</a:t>
            </a:r>
            <a:r>
              <a:rPr lang="zh-CN" altLang="en-US" sz="1400">
                <a:ea typeface="宋体" charset="0"/>
                <a:cs typeface="宋体" charset="0"/>
              </a:rPr>
              <a:t>将军指挥以色列百姓渡过约但河，并展开了</a:t>
            </a:r>
            <a:r>
              <a:rPr lang="zh-CN" altLang="en-US" sz="1400" b="1">
                <a:ea typeface="黑体" charset="0"/>
                <a:cs typeface="黑体" charset="0"/>
              </a:rPr>
              <a:t>七年</a:t>
            </a:r>
            <a:r>
              <a:rPr lang="zh-CN" altLang="en-US" sz="1400">
                <a:ea typeface="宋体" charset="0"/>
                <a:cs typeface="宋体" charset="0"/>
              </a:rPr>
              <a:t>的军事行动，最终征服</a:t>
            </a:r>
            <a:r>
              <a:rPr lang="zh-CN" altLang="en-US" sz="1400" b="1">
                <a:ea typeface="黑体" charset="0"/>
                <a:cs typeface="黑体" charset="0"/>
              </a:rPr>
              <a:t>迦南</a:t>
            </a:r>
            <a:r>
              <a:rPr lang="zh-CN" altLang="en-US" sz="1400">
                <a:ea typeface="宋体" charset="0"/>
                <a:cs typeface="宋体" charset="0"/>
              </a:rPr>
              <a:t>地。然后把这块</a:t>
            </a:r>
            <a:r>
              <a:rPr lang="zh-CN" altLang="en-US" sz="1400" b="1">
                <a:ea typeface="黑体" charset="0"/>
                <a:cs typeface="黑体" charset="0"/>
              </a:rPr>
              <a:t>亚伯拉罕</a:t>
            </a:r>
            <a:r>
              <a:rPr lang="zh-CN" altLang="en-US" sz="1400">
                <a:ea typeface="宋体" charset="0"/>
                <a:cs typeface="宋体" charset="0"/>
              </a:rPr>
              <a:t>的</a:t>
            </a:r>
            <a:r>
              <a:rPr lang="zh-CN" altLang="en-US" sz="1400" b="1">
                <a:ea typeface="黑体" charset="0"/>
                <a:cs typeface="黑体" charset="0"/>
              </a:rPr>
              <a:t>产业</a:t>
            </a:r>
            <a:r>
              <a:rPr lang="zh-CN" altLang="en-US" sz="1400">
                <a:ea typeface="宋体" charset="0"/>
                <a:cs typeface="宋体" charset="0"/>
              </a:rPr>
              <a:t>分配给以色列各支派居住。</a:t>
            </a:r>
          </a:p>
          <a:p>
            <a:pPr algn="just">
              <a:tabLst>
                <a:tab pos="228600" algn="l"/>
              </a:tabLst>
              <a:defRPr/>
            </a:pPr>
            <a:endParaRPr lang="zh-CN" altLang="en-US" sz="1400">
              <a:ea typeface="宋体" charset="0"/>
              <a:cs typeface="宋体" charset="0"/>
            </a:endParaRPr>
          </a:p>
          <a:p>
            <a:pPr algn="just">
              <a:tabLst>
                <a:tab pos="228600" algn="l"/>
              </a:tabLst>
              <a:defRPr/>
            </a:pPr>
            <a:endParaRPr lang="zh-CN" altLang="en-US" sz="1400">
              <a:ea typeface="宋体" charset="0"/>
              <a:cs typeface="宋体" charset="0"/>
            </a:endParaRPr>
          </a:p>
          <a:p>
            <a:pPr algn="just">
              <a:tabLst>
                <a:tab pos="228600" algn="l"/>
              </a:tabLst>
              <a:defRPr/>
            </a:pPr>
            <a:r>
              <a:rPr lang="zh-CN" altLang="en-US" sz="1400">
                <a:ea typeface="宋体" charset="0"/>
                <a:cs typeface="宋体" charset="0"/>
              </a:rPr>
              <a:t>       百姓在</a:t>
            </a:r>
            <a:r>
              <a:rPr lang="zh-CN" altLang="en-US" sz="1400" b="1">
                <a:ea typeface="黑体" charset="0"/>
                <a:cs typeface="黑体" charset="0"/>
              </a:rPr>
              <a:t>应许之地</a:t>
            </a:r>
            <a:r>
              <a:rPr lang="zh-CN" altLang="en-US" sz="1400">
                <a:ea typeface="宋体" charset="0"/>
                <a:cs typeface="宋体" charset="0"/>
              </a:rPr>
              <a:t>居住了</a:t>
            </a:r>
            <a:r>
              <a:rPr lang="zh-CN" altLang="en-US" sz="1400" b="1">
                <a:ea typeface="黑体" charset="0"/>
                <a:cs typeface="黑体" charset="0"/>
              </a:rPr>
              <a:t>350年</a:t>
            </a:r>
            <a:r>
              <a:rPr lang="zh-CN" altLang="en-US" sz="1400">
                <a:ea typeface="宋体" charset="0"/>
                <a:cs typeface="宋体" charset="0"/>
              </a:rPr>
              <a:t>，这中间沒有统一的中央政府领导，每个支派各行其道，情形由好变糟。神多次兴起</a:t>
            </a:r>
            <a:r>
              <a:rPr lang="zh-CN" altLang="en-US" sz="1400" b="1">
                <a:ea typeface="黑体" charset="0"/>
                <a:cs typeface="黑体" charset="0"/>
              </a:rPr>
              <a:t>士师</a:t>
            </a:r>
            <a:r>
              <a:rPr lang="zh-CN" altLang="en-US" sz="1400">
                <a:ea typeface="宋体" charset="0"/>
                <a:cs typeface="宋体" charset="0"/>
              </a:rPr>
              <a:t>带领百姓回到义路上。最后一位</a:t>
            </a:r>
            <a:r>
              <a:rPr lang="zh-CN" altLang="en-US" sz="1400" b="1">
                <a:ea typeface="黑体" charset="0"/>
                <a:cs typeface="黑体" charset="0"/>
              </a:rPr>
              <a:t>士师</a:t>
            </a:r>
            <a:r>
              <a:rPr lang="zh-CN" altLang="en-US" sz="1400">
                <a:ea typeface="宋体" charset="0"/>
                <a:cs typeface="宋体" charset="0"/>
              </a:rPr>
              <a:t>是</a:t>
            </a:r>
            <a:r>
              <a:rPr lang="zh-CN" altLang="en-US" sz="1400" b="1">
                <a:ea typeface="黑体" charset="0"/>
                <a:cs typeface="黑体" charset="0"/>
              </a:rPr>
              <a:t>撒母耳</a:t>
            </a:r>
            <a:r>
              <a:rPr lang="zh-CN" altLang="en-US" sz="1400">
                <a:ea typeface="宋体" charset="0"/>
                <a:cs typeface="宋体" charset="0"/>
              </a:rPr>
              <a:t>，也是以色列伟大的先知。</a:t>
            </a:r>
          </a:p>
          <a:p>
            <a:pPr algn="just">
              <a:tabLst>
                <a:tab pos="228600" algn="l"/>
              </a:tabLst>
              <a:defRPr/>
            </a:pPr>
            <a:endParaRPr lang="zh-CN" altLang="en-US" sz="1400">
              <a:ea typeface="宋体" charset="0"/>
              <a:cs typeface="宋体" charset="0"/>
            </a:endParaRPr>
          </a:p>
          <a:p>
            <a:pPr>
              <a:tabLst>
                <a:tab pos="228600" algn="l"/>
              </a:tabLst>
              <a:defRPr/>
            </a:pPr>
            <a:endParaRPr lang="zh-CN" altLang="en-US" sz="1400">
              <a:latin typeface="宋体" charset="0"/>
              <a:ea typeface="宋体" charset="0"/>
              <a:cs typeface="宋体" charset="0"/>
            </a:endParaRPr>
          </a:p>
          <a:p>
            <a:pPr>
              <a:tabLst>
                <a:tab pos="228600" algn="l"/>
              </a:tabLst>
              <a:defRPr/>
            </a:pPr>
            <a:endParaRPr lang="zh-CN" altLang="en-US" sz="1400">
              <a:latin typeface="宋体" charset="0"/>
              <a:ea typeface="宋体" charset="0"/>
              <a:cs typeface="宋体" charset="0"/>
            </a:endParaRPr>
          </a:p>
        </p:txBody>
      </p:sp>
      <p:pic>
        <p:nvPicPr>
          <p:cNvPr id="76810" name="Picture 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025" y="4641850"/>
            <a:ext cx="5905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1" name="Rectangle 72"/>
          <p:cNvSpPr>
            <a:spLocks noChangeArrowheads="1"/>
          </p:cNvSpPr>
          <p:nvPr/>
        </p:nvSpPr>
        <p:spPr bwMode="auto">
          <a:xfrm>
            <a:off x="5732463" y="4800600"/>
            <a:ext cx="433387" cy="212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400" b="1">
                <a:latin typeface="Century Gothic" charset="0"/>
                <a:ea typeface="宋体" charset="0"/>
                <a:cs typeface="宋体" charset="0"/>
              </a:rPr>
              <a:t>地约</a:t>
            </a:r>
          </a:p>
        </p:txBody>
      </p:sp>
      <p:sp>
        <p:nvSpPr>
          <p:cNvPr id="118861" name="Rectangle 77"/>
          <p:cNvSpPr>
            <a:spLocks noChangeArrowheads="1"/>
          </p:cNvSpPr>
          <p:nvPr/>
        </p:nvSpPr>
        <p:spPr bwMode="auto">
          <a:xfrm>
            <a:off x="615950" y="5070475"/>
            <a:ext cx="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118882" name="Rectangle 98"/>
          <p:cNvSpPr>
            <a:spLocks noChangeArrowheads="1"/>
          </p:cNvSpPr>
          <p:nvPr/>
        </p:nvSpPr>
        <p:spPr bwMode="auto">
          <a:xfrm>
            <a:off x="5800725" y="5621338"/>
            <a:ext cx="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grpSp>
        <p:nvGrpSpPr>
          <p:cNvPr id="76814" name="Group 121"/>
          <p:cNvGrpSpPr>
            <a:grpSpLocks/>
          </p:cNvGrpSpPr>
          <p:nvPr/>
        </p:nvGrpSpPr>
        <p:grpSpPr bwMode="auto">
          <a:xfrm>
            <a:off x="260350" y="2649538"/>
            <a:ext cx="1676400" cy="779462"/>
            <a:chOff x="1331" y="3355"/>
            <a:chExt cx="1056" cy="491"/>
          </a:xfrm>
        </p:grpSpPr>
        <p:grpSp>
          <p:nvGrpSpPr>
            <p:cNvPr id="76911" name="Group 122"/>
            <p:cNvGrpSpPr>
              <a:grpSpLocks/>
            </p:cNvGrpSpPr>
            <p:nvPr/>
          </p:nvGrpSpPr>
          <p:grpSpPr bwMode="auto">
            <a:xfrm>
              <a:off x="1331" y="3355"/>
              <a:ext cx="1056" cy="491"/>
              <a:chOff x="1331" y="3355"/>
              <a:chExt cx="1056" cy="491"/>
            </a:xfrm>
          </p:grpSpPr>
          <p:sp>
            <p:nvSpPr>
              <p:cNvPr id="76913" name="Rectangle 123"/>
              <p:cNvSpPr>
                <a:spLocks noChangeArrowheads="1"/>
              </p:cNvSpPr>
              <p:nvPr/>
            </p:nvSpPr>
            <p:spPr bwMode="auto">
              <a:xfrm>
                <a:off x="1331" y="3500"/>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118908" name="Rectangle 124"/>
              <p:cNvSpPr>
                <a:spLocks noChangeArrowheads="1"/>
              </p:cNvSpPr>
              <p:nvPr/>
            </p:nvSpPr>
            <p:spPr bwMode="auto">
              <a:xfrm>
                <a:off x="1679" y="3383"/>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76915" name="Rectangle 125"/>
              <p:cNvSpPr>
                <a:spLocks noChangeArrowheads="1"/>
              </p:cNvSpPr>
              <p:nvPr/>
            </p:nvSpPr>
            <p:spPr bwMode="auto">
              <a:xfrm>
                <a:off x="1331" y="3500"/>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76916" name="AutoShape 126"/>
              <p:cNvSpPr>
                <a:spLocks noChangeArrowheads="1"/>
              </p:cNvSpPr>
              <p:nvPr/>
            </p:nvSpPr>
            <p:spPr bwMode="auto">
              <a:xfrm>
                <a:off x="1331" y="3355"/>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76917" name="Rectangle 127"/>
              <p:cNvSpPr>
                <a:spLocks noChangeArrowheads="1"/>
              </p:cNvSpPr>
              <p:nvPr/>
            </p:nvSpPr>
            <p:spPr bwMode="auto">
              <a:xfrm>
                <a:off x="1345" y="3516"/>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18912" name="Rectangle 128"/>
              <p:cNvSpPr>
                <a:spLocks noChangeArrowheads="1"/>
              </p:cNvSpPr>
              <p:nvPr/>
            </p:nvSpPr>
            <p:spPr bwMode="auto">
              <a:xfrm>
                <a:off x="1344" y="3495"/>
                <a:ext cx="997" cy="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4</a:t>
                </a:r>
                <a:endParaRPr lang="zh-CN" sz="1600" b="1">
                  <a:latin typeface="Helvetica" charset="0"/>
                  <a:ea typeface="宋体" charset="0"/>
                  <a:cs typeface="宋体" charset="0"/>
                </a:endParaRPr>
              </a:p>
              <a:p>
                <a:pPr algn="ctr" eaLnBrk="0" hangingPunct="0">
                  <a:defRPr/>
                </a:pPr>
                <a:r>
                  <a:rPr lang="ja-JP" altLang="en-US" sz="1600" b="1">
                    <a:latin typeface="Helvetica" charset="0"/>
                    <a:ea typeface="宋体" charset="0"/>
                    <a:cs typeface="宋体" charset="0"/>
                  </a:rPr>
                  <a:t>摩西</a:t>
                </a:r>
                <a:endParaRPr lang="zh-CN" altLang="en-US" sz="2400" b="1">
                  <a:effectLst>
                    <a:outerShdw blurRad="38100" dist="38100" dir="2700000" algn="tl">
                      <a:srgbClr val="DDDDDD"/>
                    </a:outerShdw>
                  </a:effectLst>
                  <a:latin typeface="Helvetica" charset="0"/>
                  <a:ea typeface="宋体" charset="0"/>
                  <a:cs typeface="宋体" charset="0"/>
                </a:endParaRPr>
              </a:p>
            </p:txBody>
          </p:sp>
          <p:sp>
            <p:nvSpPr>
              <p:cNvPr id="76919" name="Line 129"/>
              <p:cNvSpPr>
                <a:spLocks noChangeShapeType="1"/>
              </p:cNvSpPr>
              <p:nvPr/>
            </p:nvSpPr>
            <p:spPr bwMode="auto">
              <a:xfrm>
                <a:off x="1948" y="3494"/>
                <a:ext cx="330"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914" name="Rectangle 130"/>
            <p:cNvSpPr>
              <a:spLocks noChangeArrowheads="1"/>
            </p:cNvSpPr>
            <p:nvPr/>
          </p:nvSpPr>
          <p:spPr bwMode="auto">
            <a:xfrm>
              <a:off x="1336" y="3395"/>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76815" name="Group 149"/>
          <p:cNvGrpSpPr>
            <a:grpSpLocks/>
          </p:cNvGrpSpPr>
          <p:nvPr/>
        </p:nvGrpSpPr>
        <p:grpSpPr bwMode="auto">
          <a:xfrm>
            <a:off x="260350" y="933450"/>
            <a:ext cx="1676400" cy="779463"/>
            <a:chOff x="151" y="353"/>
            <a:chExt cx="1056" cy="491"/>
          </a:xfrm>
        </p:grpSpPr>
        <p:grpSp>
          <p:nvGrpSpPr>
            <p:cNvPr id="76903" name="Group 150"/>
            <p:cNvGrpSpPr>
              <a:grpSpLocks/>
            </p:cNvGrpSpPr>
            <p:nvPr/>
          </p:nvGrpSpPr>
          <p:grpSpPr bwMode="auto">
            <a:xfrm>
              <a:off x="151" y="353"/>
              <a:ext cx="1056" cy="491"/>
              <a:chOff x="151" y="353"/>
              <a:chExt cx="1056" cy="491"/>
            </a:xfrm>
          </p:grpSpPr>
          <p:sp>
            <p:nvSpPr>
              <p:cNvPr id="76905" name="Rectangle 151"/>
              <p:cNvSpPr>
                <a:spLocks noChangeArrowheads="1"/>
              </p:cNvSpPr>
              <p:nvPr/>
            </p:nvSpPr>
            <p:spPr bwMode="auto">
              <a:xfrm>
                <a:off x="151" y="498"/>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118936" name="Rectangle 152"/>
              <p:cNvSpPr>
                <a:spLocks noChangeArrowheads="1"/>
              </p:cNvSpPr>
              <p:nvPr/>
            </p:nvSpPr>
            <p:spPr bwMode="auto">
              <a:xfrm>
                <a:off x="499" y="381"/>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76907" name="Rectangle 153"/>
              <p:cNvSpPr>
                <a:spLocks noChangeArrowheads="1"/>
              </p:cNvSpPr>
              <p:nvPr/>
            </p:nvSpPr>
            <p:spPr bwMode="auto">
              <a:xfrm>
                <a:off x="151" y="498"/>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76908" name="AutoShape 154"/>
              <p:cNvSpPr>
                <a:spLocks noChangeArrowheads="1"/>
              </p:cNvSpPr>
              <p:nvPr/>
            </p:nvSpPr>
            <p:spPr bwMode="auto">
              <a:xfrm>
                <a:off x="151" y="353"/>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76909" name="Rectangle 155"/>
              <p:cNvSpPr>
                <a:spLocks noChangeArrowheads="1"/>
              </p:cNvSpPr>
              <p:nvPr/>
            </p:nvSpPr>
            <p:spPr bwMode="auto">
              <a:xfrm>
                <a:off x="165" y="514"/>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18940" name="Rectangle 156"/>
              <p:cNvSpPr>
                <a:spLocks noChangeArrowheads="1"/>
              </p:cNvSpPr>
              <p:nvPr/>
            </p:nvSpPr>
            <p:spPr bwMode="auto">
              <a:xfrm>
                <a:off x="164" y="544"/>
                <a:ext cx="997" cy="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3</a:t>
                </a:r>
                <a:endParaRPr lang="ja-JP" sz="1600" b="1">
                  <a:latin typeface="Helvetica" charset="0"/>
                  <a:ea typeface="宋体" charset="0"/>
                  <a:cs typeface="宋体" charset="0"/>
                </a:endParaRPr>
              </a:p>
              <a:p>
                <a:pPr algn="ctr" eaLnBrk="0" hangingPunct="0">
                  <a:lnSpc>
                    <a:spcPct val="90000"/>
                  </a:lnSpc>
                  <a:defRPr/>
                </a:pPr>
                <a:r>
                  <a:rPr lang="ja-JP" altLang="en-US" sz="1600" b="1">
                    <a:latin typeface="Helvetica" charset="0"/>
                    <a:ea typeface="宋体" charset="0"/>
                    <a:cs typeface="宋体" charset="0"/>
                  </a:rPr>
                  <a:t>约瑟</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118941" name="Rectangle 157"/>
            <p:cNvSpPr>
              <a:spLocks noChangeArrowheads="1"/>
            </p:cNvSpPr>
            <p:nvPr/>
          </p:nvSpPr>
          <p:spPr bwMode="auto">
            <a:xfrm>
              <a:off x="156" y="393"/>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76816" name="Group 158"/>
          <p:cNvGrpSpPr>
            <a:grpSpLocks/>
          </p:cNvGrpSpPr>
          <p:nvPr/>
        </p:nvGrpSpPr>
        <p:grpSpPr bwMode="auto">
          <a:xfrm>
            <a:off x="260350" y="6897688"/>
            <a:ext cx="1676400" cy="779462"/>
            <a:chOff x="151" y="353"/>
            <a:chExt cx="1056" cy="491"/>
          </a:xfrm>
        </p:grpSpPr>
        <p:grpSp>
          <p:nvGrpSpPr>
            <p:cNvPr id="76895" name="Group 159"/>
            <p:cNvGrpSpPr>
              <a:grpSpLocks/>
            </p:cNvGrpSpPr>
            <p:nvPr/>
          </p:nvGrpSpPr>
          <p:grpSpPr bwMode="auto">
            <a:xfrm>
              <a:off x="151" y="353"/>
              <a:ext cx="1056" cy="491"/>
              <a:chOff x="151" y="353"/>
              <a:chExt cx="1056" cy="491"/>
            </a:xfrm>
          </p:grpSpPr>
          <p:sp>
            <p:nvSpPr>
              <p:cNvPr id="76897" name="Rectangle 160"/>
              <p:cNvSpPr>
                <a:spLocks noChangeArrowheads="1"/>
              </p:cNvSpPr>
              <p:nvPr/>
            </p:nvSpPr>
            <p:spPr bwMode="auto">
              <a:xfrm>
                <a:off x="151" y="498"/>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118945" name="Rectangle 161"/>
              <p:cNvSpPr>
                <a:spLocks noChangeArrowheads="1"/>
              </p:cNvSpPr>
              <p:nvPr/>
            </p:nvSpPr>
            <p:spPr bwMode="auto">
              <a:xfrm>
                <a:off x="499" y="381"/>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76899" name="Rectangle 162"/>
              <p:cNvSpPr>
                <a:spLocks noChangeArrowheads="1"/>
              </p:cNvSpPr>
              <p:nvPr/>
            </p:nvSpPr>
            <p:spPr bwMode="auto">
              <a:xfrm>
                <a:off x="151" y="498"/>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76900" name="AutoShape 163"/>
              <p:cNvSpPr>
                <a:spLocks noChangeArrowheads="1"/>
              </p:cNvSpPr>
              <p:nvPr/>
            </p:nvSpPr>
            <p:spPr bwMode="auto">
              <a:xfrm>
                <a:off x="151" y="353"/>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76901" name="Rectangle 164"/>
              <p:cNvSpPr>
                <a:spLocks noChangeArrowheads="1"/>
              </p:cNvSpPr>
              <p:nvPr/>
            </p:nvSpPr>
            <p:spPr bwMode="auto">
              <a:xfrm>
                <a:off x="165" y="514"/>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18949" name="Rectangle 165"/>
              <p:cNvSpPr>
                <a:spLocks noChangeArrowheads="1"/>
              </p:cNvSpPr>
              <p:nvPr/>
            </p:nvSpPr>
            <p:spPr bwMode="auto">
              <a:xfrm>
                <a:off x="164" y="544"/>
                <a:ext cx="997" cy="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6</a:t>
                </a:r>
                <a:endParaRPr lang="ja-JP" sz="1600" b="1">
                  <a:latin typeface="Helvetica" charset="0"/>
                  <a:ea typeface="宋体" charset="0"/>
                  <a:cs typeface="宋体" charset="0"/>
                </a:endParaRPr>
              </a:p>
              <a:p>
                <a:pPr algn="ctr" eaLnBrk="0" hangingPunct="0">
                  <a:lnSpc>
                    <a:spcPct val="90000"/>
                  </a:lnSpc>
                  <a:defRPr/>
                </a:pPr>
                <a:r>
                  <a:rPr lang="ja-JP" altLang="en-US" sz="1600" b="1">
                    <a:latin typeface="Helvetica" charset="0"/>
                    <a:ea typeface="宋体" charset="0"/>
                    <a:cs typeface="宋体" charset="0"/>
                  </a:rPr>
                  <a:t>无</a:t>
                </a:r>
                <a:r>
                  <a:rPr lang="zh-CN" altLang="en-US" sz="1600" b="1">
                    <a:latin typeface="Helvetica" charset="0"/>
                    <a:ea typeface="宋体" charset="0"/>
                    <a:cs typeface="宋体" charset="0"/>
                  </a:rPr>
                  <a:t>王</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118950" name="Rectangle 166"/>
            <p:cNvSpPr>
              <a:spLocks noChangeArrowheads="1"/>
            </p:cNvSpPr>
            <p:nvPr/>
          </p:nvSpPr>
          <p:spPr bwMode="auto">
            <a:xfrm>
              <a:off x="156" y="393"/>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76817" name="Group 176"/>
          <p:cNvGrpSpPr>
            <a:grpSpLocks/>
          </p:cNvGrpSpPr>
          <p:nvPr/>
        </p:nvGrpSpPr>
        <p:grpSpPr bwMode="auto">
          <a:xfrm>
            <a:off x="260350" y="5613400"/>
            <a:ext cx="1676400" cy="779463"/>
            <a:chOff x="151" y="353"/>
            <a:chExt cx="1056" cy="491"/>
          </a:xfrm>
        </p:grpSpPr>
        <p:grpSp>
          <p:nvGrpSpPr>
            <p:cNvPr id="76887" name="Group 177"/>
            <p:cNvGrpSpPr>
              <a:grpSpLocks/>
            </p:cNvGrpSpPr>
            <p:nvPr/>
          </p:nvGrpSpPr>
          <p:grpSpPr bwMode="auto">
            <a:xfrm>
              <a:off x="151" y="353"/>
              <a:ext cx="1056" cy="491"/>
              <a:chOff x="151" y="353"/>
              <a:chExt cx="1056" cy="491"/>
            </a:xfrm>
          </p:grpSpPr>
          <p:sp>
            <p:nvSpPr>
              <p:cNvPr id="76889" name="Rectangle 178"/>
              <p:cNvSpPr>
                <a:spLocks noChangeArrowheads="1"/>
              </p:cNvSpPr>
              <p:nvPr/>
            </p:nvSpPr>
            <p:spPr bwMode="auto">
              <a:xfrm>
                <a:off x="151" y="498"/>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118963" name="Rectangle 179"/>
              <p:cNvSpPr>
                <a:spLocks noChangeArrowheads="1"/>
              </p:cNvSpPr>
              <p:nvPr/>
            </p:nvSpPr>
            <p:spPr bwMode="auto">
              <a:xfrm>
                <a:off x="499" y="381"/>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76891" name="Rectangle 180"/>
              <p:cNvSpPr>
                <a:spLocks noChangeArrowheads="1"/>
              </p:cNvSpPr>
              <p:nvPr/>
            </p:nvSpPr>
            <p:spPr bwMode="auto">
              <a:xfrm>
                <a:off x="151" y="498"/>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76892" name="AutoShape 181"/>
              <p:cNvSpPr>
                <a:spLocks noChangeArrowheads="1"/>
              </p:cNvSpPr>
              <p:nvPr/>
            </p:nvSpPr>
            <p:spPr bwMode="auto">
              <a:xfrm>
                <a:off x="151" y="353"/>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76893" name="Rectangle 182"/>
              <p:cNvSpPr>
                <a:spLocks noChangeArrowheads="1"/>
              </p:cNvSpPr>
              <p:nvPr/>
            </p:nvSpPr>
            <p:spPr bwMode="auto">
              <a:xfrm>
                <a:off x="165" y="514"/>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18967" name="Rectangle 183"/>
              <p:cNvSpPr>
                <a:spLocks noChangeArrowheads="1"/>
              </p:cNvSpPr>
              <p:nvPr/>
            </p:nvSpPr>
            <p:spPr bwMode="auto">
              <a:xfrm>
                <a:off x="164" y="544"/>
                <a:ext cx="997" cy="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5</a:t>
                </a:r>
                <a:endParaRPr lang="ja-JP" sz="1600" b="1">
                  <a:latin typeface="Helvetica" charset="0"/>
                  <a:ea typeface="宋体" charset="0"/>
                  <a:cs typeface="宋体" charset="0"/>
                </a:endParaRPr>
              </a:p>
              <a:p>
                <a:pPr algn="ctr" eaLnBrk="0" hangingPunct="0">
                  <a:lnSpc>
                    <a:spcPct val="90000"/>
                  </a:lnSpc>
                  <a:defRPr/>
                </a:pPr>
                <a:r>
                  <a:rPr lang="ja-JP" altLang="en-US" sz="1600" b="1">
                    <a:latin typeface="Helvetica" charset="0"/>
                    <a:ea typeface="宋体" charset="0"/>
                    <a:cs typeface="宋体" charset="0"/>
                  </a:rPr>
                  <a:t>约书亚</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118968" name="Rectangle 184"/>
            <p:cNvSpPr>
              <a:spLocks noChangeArrowheads="1"/>
            </p:cNvSpPr>
            <p:nvPr/>
          </p:nvSpPr>
          <p:spPr bwMode="auto">
            <a:xfrm>
              <a:off x="156" y="393"/>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76818" name="Group 185"/>
          <p:cNvGrpSpPr>
            <a:grpSpLocks/>
          </p:cNvGrpSpPr>
          <p:nvPr/>
        </p:nvGrpSpPr>
        <p:grpSpPr bwMode="auto">
          <a:xfrm>
            <a:off x="5372100" y="5689600"/>
            <a:ext cx="1296988" cy="703263"/>
            <a:chOff x="3384" y="3040"/>
            <a:chExt cx="817" cy="443"/>
          </a:xfrm>
        </p:grpSpPr>
        <p:grpSp>
          <p:nvGrpSpPr>
            <p:cNvPr id="76874" name="Group 186"/>
            <p:cNvGrpSpPr>
              <a:grpSpLocks/>
            </p:cNvGrpSpPr>
            <p:nvPr/>
          </p:nvGrpSpPr>
          <p:grpSpPr bwMode="auto">
            <a:xfrm>
              <a:off x="3384" y="3040"/>
              <a:ext cx="817" cy="443"/>
              <a:chOff x="3384" y="3040"/>
              <a:chExt cx="817" cy="443"/>
            </a:xfrm>
          </p:grpSpPr>
          <p:grpSp>
            <p:nvGrpSpPr>
              <p:cNvPr id="76877" name="Group 187"/>
              <p:cNvGrpSpPr>
                <a:grpSpLocks/>
              </p:cNvGrpSpPr>
              <p:nvPr/>
            </p:nvGrpSpPr>
            <p:grpSpPr bwMode="auto">
              <a:xfrm>
                <a:off x="3384" y="3040"/>
                <a:ext cx="817" cy="443"/>
                <a:chOff x="3384" y="3040"/>
                <a:chExt cx="817" cy="443"/>
              </a:xfrm>
            </p:grpSpPr>
            <p:sp>
              <p:nvSpPr>
                <p:cNvPr id="76880" name="Rectangle 188"/>
                <p:cNvSpPr>
                  <a:spLocks noChangeArrowheads="1"/>
                </p:cNvSpPr>
                <p:nvPr/>
              </p:nvSpPr>
              <p:spPr bwMode="auto">
                <a:xfrm>
                  <a:off x="3384" y="3171"/>
                  <a:ext cx="585" cy="285"/>
                </a:xfrm>
                <a:prstGeom prst="rect">
                  <a:avLst/>
                </a:prstGeom>
                <a:solidFill>
                  <a:schemeClr val="bg1"/>
                </a:solidFill>
                <a:ln w="31750">
                  <a:solidFill>
                    <a:srgbClr val="FFD34A"/>
                  </a:solidFill>
                  <a:miter lim="800000"/>
                  <a:headEnd/>
                  <a:tailEnd/>
                </a:ln>
              </p:spPr>
              <p:txBody>
                <a:bodyPr/>
                <a:lstStyle/>
                <a:p>
                  <a:endParaRPr lang="en-US"/>
                </a:p>
              </p:txBody>
            </p:sp>
            <p:sp>
              <p:nvSpPr>
                <p:cNvPr id="118973" name="Rectangle 189"/>
                <p:cNvSpPr>
                  <a:spLocks noChangeArrowheads="1"/>
                </p:cNvSpPr>
                <p:nvPr/>
              </p:nvSpPr>
              <p:spPr bwMode="auto">
                <a:xfrm>
                  <a:off x="3653" y="3065"/>
                  <a:ext cx="1"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76882" name="Rectangle 190"/>
                <p:cNvSpPr>
                  <a:spLocks noChangeArrowheads="1"/>
                </p:cNvSpPr>
                <p:nvPr/>
              </p:nvSpPr>
              <p:spPr bwMode="auto">
                <a:xfrm>
                  <a:off x="3384" y="3171"/>
                  <a:ext cx="817" cy="312"/>
                </a:xfrm>
                <a:prstGeom prst="rect">
                  <a:avLst/>
                </a:prstGeom>
                <a:solidFill>
                  <a:schemeClr val="bg1"/>
                </a:solidFill>
                <a:ln w="31750">
                  <a:solidFill>
                    <a:srgbClr val="1A0004"/>
                  </a:solidFill>
                  <a:miter lim="800000"/>
                  <a:headEnd/>
                  <a:tailEnd/>
                </a:ln>
              </p:spPr>
              <p:txBody>
                <a:bodyPr/>
                <a:lstStyle/>
                <a:p>
                  <a:endParaRPr lang="en-US"/>
                </a:p>
              </p:txBody>
            </p:sp>
            <p:sp>
              <p:nvSpPr>
                <p:cNvPr id="76883" name="AutoShape 191"/>
                <p:cNvSpPr>
                  <a:spLocks noChangeArrowheads="1"/>
                </p:cNvSpPr>
                <p:nvPr/>
              </p:nvSpPr>
              <p:spPr bwMode="auto">
                <a:xfrm>
                  <a:off x="3384" y="3040"/>
                  <a:ext cx="481" cy="405"/>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76884" name="Rectangle 192"/>
                <p:cNvSpPr>
                  <a:spLocks noChangeArrowheads="1"/>
                </p:cNvSpPr>
                <p:nvPr/>
              </p:nvSpPr>
              <p:spPr bwMode="auto">
                <a:xfrm>
                  <a:off x="3395" y="3185"/>
                  <a:ext cx="585" cy="273"/>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18977" name="Rectangle 193"/>
                <p:cNvSpPr>
                  <a:spLocks noChangeArrowheads="1"/>
                </p:cNvSpPr>
                <p:nvPr/>
              </p:nvSpPr>
              <p:spPr bwMode="auto">
                <a:xfrm>
                  <a:off x="3474" y="3062"/>
                  <a:ext cx="319"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b="1">
                      <a:latin typeface="Helvetica" charset="0"/>
                      <a:ea typeface="宋体" charset="0"/>
                      <a:cs typeface="宋体" charset="0"/>
                    </a:rPr>
                    <a:t>约书亚</a:t>
                  </a:r>
                  <a:endParaRPr lang="zh-CN" altLang="en-US" b="1">
                    <a:effectLst>
                      <a:outerShdw blurRad="38100" dist="38100" dir="2700000" algn="tl">
                        <a:srgbClr val="DDDDDD"/>
                      </a:outerShdw>
                    </a:effectLst>
                    <a:latin typeface="Helvetica" charset="0"/>
                    <a:ea typeface="宋体" charset="0"/>
                    <a:cs typeface="宋体" charset="0"/>
                  </a:endParaRPr>
                </a:p>
              </p:txBody>
            </p:sp>
            <p:sp>
              <p:nvSpPr>
                <p:cNvPr id="76886" name="Line 194"/>
                <p:cNvSpPr>
                  <a:spLocks noChangeShapeType="1"/>
                </p:cNvSpPr>
                <p:nvPr/>
              </p:nvSpPr>
              <p:spPr bwMode="auto">
                <a:xfrm>
                  <a:off x="3861" y="3166"/>
                  <a:ext cx="256"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6878" name="Line 195"/>
              <p:cNvSpPr>
                <a:spLocks noChangeShapeType="1"/>
              </p:cNvSpPr>
              <p:nvPr/>
            </p:nvSpPr>
            <p:spPr bwMode="auto">
              <a:xfrm>
                <a:off x="3481" y="3312"/>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79" name="Line 196"/>
              <p:cNvSpPr>
                <a:spLocks noChangeShapeType="1"/>
              </p:cNvSpPr>
              <p:nvPr/>
            </p:nvSpPr>
            <p:spPr bwMode="auto">
              <a:xfrm>
                <a:off x="3474" y="3448"/>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8981" name="Rectangle 197"/>
            <p:cNvSpPr>
              <a:spLocks noChangeArrowheads="1"/>
            </p:cNvSpPr>
            <p:nvPr/>
          </p:nvSpPr>
          <p:spPr bwMode="auto">
            <a:xfrm>
              <a:off x="3521" y="3177"/>
              <a:ext cx="544" cy="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r>
                <a:rPr lang="zh-CN" altLang="en-US" sz="1000" b="1">
                  <a:latin typeface="Century Gothic" charset="0"/>
                  <a:ea typeface="宋体" charset="0"/>
                  <a:cs typeface="宋体" charset="0"/>
                </a:rPr>
                <a:t>耶利哥</a:t>
              </a:r>
              <a:r>
                <a:rPr lang="en-US" altLang="zh-CN" sz="1000" b="1">
                  <a:latin typeface="Century Gothic" charset="0"/>
                  <a:ea typeface="宋体" charset="0"/>
                  <a:cs typeface="宋体" charset="0"/>
                </a:rPr>
                <a:t>/</a:t>
              </a:r>
              <a:r>
                <a:rPr lang="zh-CN" altLang="en-US" sz="1000" b="1">
                  <a:latin typeface="Century Gothic" charset="0"/>
                  <a:ea typeface="宋体" charset="0"/>
                  <a:cs typeface="宋体" charset="0"/>
                </a:rPr>
                <a:t>艾城</a:t>
              </a:r>
              <a:r>
                <a:rPr lang="en-US" altLang="zh-CN" b="1">
                  <a:latin typeface="Century Gothic" charset="0"/>
                  <a:ea typeface="Gulim" charset="0"/>
                  <a:cs typeface="Gulim" charset="0"/>
                </a:rPr>
                <a:t> </a:t>
              </a:r>
            </a:p>
          </p:txBody>
        </p:sp>
        <p:sp>
          <p:nvSpPr>
            <p:cNvPr id="118982" name="Rectangle 198"/>
            <p:cNvSpPr>
              <a:spLocks noChangeArrowheads="1"/>
            </p:cNvSpPr>
            <p:nvPr/>
          </p:nvSpPr>
          <p:spPr bwMode="auto">
            <a:xfrm>
              <a:off x="3566" y="3334"/>
              <a:ext cx="344"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r>
                <a:rPr lang="zh-CN" altLang="en-US" sz="1000" b="1">
                  <a:latin typeface="宋体" charset="0"/>
                  <a:ea typeface="宋体" charset="0"/>
                  <a:cs typeface="宋体" charset="0"/>
                </a:rPr>
                <a:t>土地分配</a:t>
              </a:r>
              <a:endParaRPr lang="zh-CN" altLang="en-US" b="1">
                <a:latin typeface="宋体" charset="0"/>
                <a:ea typeface="宋体" charset="0"/>
                <a:cs typeface="宋体" charset="0"/>
              </a:endParaRPr>
            </a:p>
          </p:txBody>
        </p:sp>
      </p:grpSp>
      <p:grpSp>
        <p:nvGrpSpPr>
          <p:cNvPr id="76819" name="Group 199"/>
          <p:cNvGrpSpPr>
            <a:grpSpLocks/>
          </p:cNvGrpSpPr>
          <p:nvPr/>
        </p:nvGrpSpPr>
        <p:grpSpPr bwMode="auto">
          <a:xfrm>
            <a:off x="5372100" y="2649538"/>
            <a:ext cx="1296988" cy="1636712"/>
            <a:chOff x="3381" y="1941"/>
            <a:chExt cx="684" cy="1031"/>
          </a:xfrm>
        </p:grpSpPr>
        <p:grpSp>
          <p:nvGrpSpPr>
            <p:cNvPr id="76849" name="Group 200"/>
            <p:cNvGrpSpPr>
              <a:grpSpLocks/>
            </p:cNvGrpSpPr>
            <p:nvPr/>
          </p:nvGrpSpPr>
          <p:grpSpPr bwMode="auto">
            <a:xfrm>
              <a:off x="3381" y="1941"/>
              <a:ext cx="684" cy="1031"/>
              <a:chOff x="3381" y="1941"/>
              <a:chExt cx="684" cy="1031"/>
            </a:xfrm>
          </p:grpSpPr>
          <p:grpSp>
            <p:nvGrpSpPr>
              <p:cNvPr id="76851" name="Group 201"/>
              <p:cNvGrpSpPr>
                <a:grpSpLocks/>
              </p:cNvGrpSpPr>
              <p:nvPr/>
            </p:nvGrpSpPr>
            <p:grpSpPr bwMode="auto">
              <a:xfrm>
                <a:off x="3381" y="1941"/>
                <a:ext cx="684" cy="1031"/>
                <a:chOff x="3381" y="1941"/>
                <a:chExt cx="684" cy="1031"/>
              </a:xfrm>
            </p:grpSpPr>
            <p:grpSp>
              <p:nvGrpSpPr>
                <p:cNvPr id="76853" name="Group 202"/>
                <p:cNvGrpSpPr>
                  <a:grpSpLocks/>
                </p:cNvGrpSpPr>
                <p:nvPr/>
              </p:nvGrpSpPr>
              <p:grpSpPr bwMode="auto">
                <a:xfrm>
                  <a:off x="3381" y="1941"/>
                  <a:ext cx="684" cy="1031"/>
                  <a:chOff x="3381" y="1941"/>
                  <a:chExt cx="684" cy="1031"/>
                </a:xfrm>
              </p:grpSpPr>
              <p:grpSp>
                <p:nvGrpSpPr>
                  <p:cNvPr id="76855" name="Group 203"/>
                  <p:cNvGrpSpPr>
                    <a:grpSpLocks/>
                  </p:cNvGrpSpPr>
                  <p:nvPr/>
                </p:nvGrpSpPr>
                <p:grpSpPr bwMode="auto">
                  <a:xfrm>
                    <a:off x="3381" y="1941"/>
                    <a:ext cx="684" cy="1031"/>
                    <a:chOff x="3381" y="1941"/>
                    <a:chExt cx="684" cy="1031"/>
                  </a:xfrm>
                </p:grpSpPr>
                <p:grpSp>
                  <p:nvGrpSpPr>
                    <p:cNvPr id="76857" name="Group 204"/>
                    <p:cNvGrpSpPr>
                      <a:grpSpLocks/>
                    </p:cNvGrpSpPr>
                    <p:nvPr/>
                  </p:nvGrpSpPr>
                  <p:grpSpPr bwMode="auto">
                    <a:xfrm>
                      <a:off x="3381" y="1941"/>
                      <a:ext cx="684" cy="1031"/>
                      <a:chOff x="3381" y="1941"/>
                      <a:chExt cx="684" cy="1031"/>
                    </a:xfrm>
                  </p:grpSpPr>
                  <p:grpSp>
                    <p:nvGrpSpPr>
                      <p:cNvPr id="76859" name="Group 205"/>
                      <p:cNvGrpSpPr>
                        <a:grpSpLocks/>
                      </p:cNvGrpSpPr>
                      <p:nvPr/>
                    </p:nvGrpSpPr>
                    <p:grpSpPr bwMode="auto">
                      <a:xfrm>
                        <a:off x="3381" y="1941"/>
                        <a:ext cx="684" cy="1031"/>
                        <a:chOff x="3381" y="1941"/>
                        <a:chExt cx="684" cy="1031"/>
                      </a:xfrm>
                    </p:grpSpPr>
                    <p:grpSp>
                      <p:nvGrpSpPr>
                        <p:cNvPr id="76861" name="Group 206"/>
                        <p:cNvGrpSpPr>
                          <a:grpSpLocks/>
                        </p:cNvGrpSpPr>
                        <p:nvPr/>
                      </p:nvGrpSpPr>
                      <p:grpSpPr bwMode="auto">
                        <a:xfrm>
                          <a:off x="3381" y="1941"/>
                          <a:ext cx="684" cy="1031"/>
                          <a:chOff x="3381" y="1941"/>
                          <a:chExt cx="684" cy="1031"/>
                        </a:xfrm>
                      </p:grpSpPr>
                      <p:grpSp>
                        <p:nvGrpSpPr>
                          <p:cNvPr id="76863" name="Group 207"/>
                          <p:cNvGrpSpPr>
                            <a:grpSpLocks/>
                          </p:cNvGrpSpPr>
                          <p:nvPr/>
                        </p:nvGrpSpPr>
                        <p:grpSpPr bwMode="auto">
                          <a:xfrm>
                            <a:off x="3381" y="1941"/>
                            <a:ext cx="684" cy="1031"/>
                            <a:chOff x="1352" y="3781"/>
                            <a:chExt cx="684" cy="1031"/>
                          </a:xfrm>
                        </p:grpSpPr>
                        <p:sp>
                          <p:nvSpPr>
                            <p:cNvPr id="76865" name="AutoShape 208"/>
                            <p:cNvSpPr>
                              <a:spLocks noChangeArrowheads="1"/>
                            </p:cNvSpPr>
                            <p:nvPr/>
                          </p:nvSpPr>
                          <p:spPr bwMode="auto">
                            <a:xfrm>
                              <a:off x="1352" y="3781"/>
                              <a:ext cx="520" cy="290"/>
                            </a:xfrm>
                            <a:prstGeom prst="roundRect">
                              <a:avLst>
                                <a:gd name="adj" fmla="val 24093"/>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66" name="Rectangle 209"/>
                            <p:cNvSpPr>
                              <a:spLocks noChangeArrowheads="1"/>
                            </p:cNvSpPr>
                            <p:nvPr/>
                          </p:nvSpPr>
                          <p:spPr bwMode="auto">
                            <a:xfrm>
                              <a:off x="1352" y="3931"/>
                              <a:ext cx="684" cy="881"/>
                            </a:xfrm>
                            <a:prstGeom prst="rect">
                              <a:avLst/>
                            </a:prstGeom>
                            <a:solidFill>
                              <a:srgbClr val="FFFFFF"/>
                            </a:solidFill>
                            <a:ln w="25400">
                              <a:solidFill>
                                <a:srgbClr val="000000"/>
                              </a:solidFill>
                              <a:miter lim="800000"/>
                              <a:headEnd/>
                              <a:tailEnd/>
                            </a:ln>
                          </p:spPr>
                          <p:txBody>
                            <a:bodyPr/>
                            <a:lstStyle/>
                            <a:p>
                              <a:endParaRPr lang="en-US"/>
                            </a:p>
                          </p:txBody>
                        </p:sp>
                        <p:sp>
                          <p:nvSpPr>
                            <p:cNvPr id="76867" name="Line 210"/>
                            <p:cNvSpPr>
                              <a:spLocks noChangeShapeType="1"/>
                            </p:cNvSpPr>
                            <p:nvPr/>
                          </p:nvSpPr>
                          <p:spPr bwMode="auto">
                            <a:xfrm>
                              <a:off x="1395" y="4061"/>
                              <a:ext cx="590"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68" name="Line 211"/>
                            <p:cNvSpPr>
                              <a:spLocks noChangeShapeType="1"/>
                            </p:cNvSpPr>
                            <p:nvPr/>
                          </p:nvSpPr>
                          <p:spPr bwMode="auto">
                            <a:xfrm>
                              <a:off x="1395" y="4201"/>
                              <a:ext cx="590"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69" name="Line 212"/>
                            <p:cNvSpPr>
                              <a:spLocks noChangeShapeType="1"/>
                            </p:cNvSpPr>
                            <p:nvPr/>
                          </p:nvSpPr>
                          <p:spPr bwMode="auto">
                            <a:xfrm>
                              <a:off x="1395" y="4342"/>
                              <a:ext cx="590"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70" name="Line 213"/>
                            <p:cNvSpPr>
                              <a:spLocks noChangeShapeType="1"/>
                            </p:cNvSpPr>
                            <p:nvPr/>
                          </p:nvSpPr>
                          <p:spPr bwMode="auto">
                            <a:xfrm>
                              <a:off x="1395" y="4482"/>
                              <a:ext cx="590"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71" name="Line 214"/>
                            <p:cNvSpPr>
                              <a:spLocks noChangeShapeType="1"/>
                            </p:cNvSpPr>
                            <p:nvPr/>
                          </p:nvSpPr>
                          <p:spPr bwMode="auto">
                            <a:xfrm>
                              <a:off x="1404" y="4623"/>
                              <a:ext cx="58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72" name="Rectangle 215"/>
                            <p:cNvSpPr>
                              <a:spLocks noChangeArrowheads="1"/>
                            </p:cNvSpPr>
                            <p:nvPr/>
                          </p:nvSpPr>
                          <p:spPr bwMode="auto">
                            <a:xfrm>
                              <a:off x="1434" y="3795"/>
                              <a:ext cx="34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p>
                              <a:pPr algn="ctr" defTabSz="862013" eaLnBrk="0" hangingPunct="0"/>
                              <a:endParaRPr lang="ko-KR" altLang="en-US" sz="1000" b="1">
                                <a:latin typeface="Century Gothic" charset="0"/>
                                <a:ea typeface="Gulim" charset="0"/>
                                <a:cs typeface="Gulim" charset="0"/>
                              </a:endParaRPr>
                            </a:p>
                          </p:txBody>
                        </p:sp>
                        <p:sp>
                          <p:nvSpPr>
                            <p:cNvPr id="76873" name="Line 216"/>
                            <p:cNvSpPr>
                              <a:spLocks noChangeShapeType="1"/>
                            </p:cNvSpPr>
                            <p:nvPr/>
                          </p:nvSpPr>
                          <p:spPr bwMode="auto">
                            <a:xfrm>
                              <a:off x="1386" y="4762"/>
                              <a:ext cx="59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001" name="Line 217"/>
                          <p:cNvSpPr>
                            <a:spLocks noChangeShapeType="1"/>
                          </p:cNvSpPr>
                          <p:nvPr/>
                        </p:nvSpPr>
                        <p:spPr bwMode="auto">
                          <a:xfrm>
                            <a:off x="3385" y="2077"/>
                            <a:ext cx="499"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sp>
                      <p:nvSpPr>
                        <p:cNvPr id="119002" name="Rectangle 218"/>
                        <p:cNvSpPr>
                          <a:spLocks noChangeArrowheads="1"/>
                        </p:cNvSpPr>
                        <p:nvPr/>
                      </p:nvSpPr>
                      <p:spPr bwMode="auto">
                        <a:xfrm>
                          <a:off x="3521" y="1941"/>
                          <a:ext cx="2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b="1">
                              <a:latin typeface="Helvetica" charset="0"/>
                              <a:ea typeface="宋体" charset="0"/>
                              <a:cs typeface="宋体" charset="0"/>
                            </a:rPr>
                            <a:t>摩西</a:t>
                          </a:r>
                          <a:endParaRPr lang="zh-CN" altLang="en-US" b="1">
                            <a:effectLst>
                              <a:outerShdw blurRad="38100" dist="38100" dir="2700000" algn="tl">
                                <a:srgbClr val="DDDDDD"/>
                              </a:outerShdw>
                            </a:effectLst>
                            <a:latin typeface="Helvetica" charset="0"/>
                            <a:ea typeface="宋体" charset="0"/>
                            <a:cs typeface="宋体" charset="0"/>
                          </a:endParaRPr>
                        </a:p>
                      </p:txBody>
                    </p:sp>
                  </p:grpSp>
                  <p:sp>
                    <p:nvSpPr>
                      <p:cNvPr id="119003" name="Rectangle 219"/>
                      <p:cNvSpPr>
                        <a:spLocks noChangeArrowheads="1"/>
                      </p:cNvSpPr>
                      <p:nvPr/>
                    </p:nvSpPr>
                    <p:spPr bwMode="auto">
                      <a:xfrm>
                        <a:off x="3566" y="2117"/>
                        <a:ext cx="408"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a:latin typeface="宋体" charset="0"/>
                            <a:ea typeface="宋体" charset="0"/>
                            <a:cs typeface="宋体" charset="0"/>
                          </a:rPr>
                          <a:t>出埃及</a:t>
                        </a:r>
                        <a:endParaRPr lang="en-US" altLang="zh-CN" sz="1000" b="1">
                          <a:latin typeface="宋体" charset="0"/>
                          <a:ea typeface="宋体" charset="0"/>
                          <a:cs typeface="宋体" charset="0"/>
                        </a:endParaRPr>
                      </a:p>
                    </p:txBody>
                  </p:sp>
                </p:grpSp>
                <p:sp>
                  <p:nvSpPr>
                    <p:cNvPr id="76858" name="Rectangle 220"/>
                    <p:cNvSpPr>
                      <a:spLocks noChangeArrowheads="1"/>
                    </p:cNvSpPr>
                    <p:nvPr/>
                  </p:nvSpPr>
                  <p:spPr bwMode="auto">
                    <a:xfrm>
                      <a:off x="3521" y="2258"/>
                      <a:ext cx="4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ko-KR" altLang="en-US" sz="1000" b="1">
                          <a:latin typeface="Century Gothic" charset="0"/>
                          <a:ea typeface="Gulim" charset="0"/>
                          <a:cs typeface="Gulim" charset="0"/>
                        </a:rPr>
                        <a:t> 西奈山</a:t>
                      </a:r>
                    </a:p>
                  </p:txBody>
                </p:sp>
              </p:grpSp>
              <p:sp>
                <p:nvSpPr>
                  <p:cNvPr id="76856" name="Rectangle 221"/>
                  <p:cNvSpPr>
                    <a:spLocks noChangeArrowheads="1"/>
                  </p:cNvSpPr>
                  <p:nvPr/>
                </p:nvSpPr>
                <p:spPr bwMode="auto">
                  <a:xfrm>
                    <a:off x="3521" y="2394"/>
                    <a:ext cx="40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000" b="1">
                        <a:latin typeface="Century Gothic" charset="0"/>
                        <a:ea typeface="宋体" charset="0"/>
                        <a:cs typeface="宋体" charset="0"/>
                      </a:rPr>
                      <a:t>德</a:t>
                    </a:r>
                    <a:r>
                      <a:rPr lang="en-US" altLang="zh-CN" sz="1000" b="1">
                        <a:latin typeface="Century Gothic" charset="0"/>
                        <a:ea typeface="宋体" charset="0"/>
                        <a:cs typeface="宋体" charset="0"/>
                      </a:rPr>
                      <a:t>-</a:t>
                    </a:r>
                    <a:r>
                      <a:rPr lang="zh-CN" altLang="en-US" sz="1000" b="1">
                        <a:latin typeface="Century Gothic" charset="0"/>
                        <a:ea typeface="宋体" charset="0"/>
                        <a:cs typeface="宋体" charset="0"/>
                      </a:rPr>
                      <a:t>民</a:t>
                    </a:r>
                    <a:r>
                      <a:rPr lang="en-US" altLang="zh-CN" sz="1000" b="1">
                        <a:latin typeface="Century Gothic" charset="0"/>
                        <a:ea typeface="宋体" charset="0"/>
                        <a:cs typeface="宋体" charset="0"/>
                      </a:rPr>
                      <a:t>-</a:t>
                    </a:r>
                    <a:r>
                      <a:rPr lang="zh-CN" altLang="en-US" sz="1000" b="1">
                        <a:latin typeface="Century Gothic" charset="0"/>
                        <a:ea typeface="宋体" charset="0"/>
                        <a:cs typeface="宋体" charset="0"/>
                      </a:rPr>
                      <a:t>礼</a:t>
                    </a:r>
                    <a:endParaRPr lang="en-US" altLang="zh-CN" sz="1000" b="1">
                      <a:latin typeface="Century Gothic" charset="0"/>
                      <a:ea typeface="宋体" charset="0"/>
                      <a:cs typeface="宋体" charset="0"/>
                    </a:endParaRPr>
                  </a:p>
                </p:txBody>
              </p:sp>
            </p:grpSp>
            <p:sp>
              <p:nvSpPr>
                <p:cNvPr id="76854" name="Rectangle 222"/>
                <p:cNvSpPr>
                  <a:spLocks noChangeArrowheads="1"/>
                </p:cNvSpPr>
                <p:nvPr/>
              </p:nvSpPr>
              <p:spPr bwMode="auto">
                <a:xfrm>
                  <a:off x="3456" y="2530"/>
                  <a:ext cx="4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000" b="1">
                      <a:latin typeface="Century Gothic" charset="0"/>
                      <a:ea typeface="宋体" charset="0"/>
                      <a:cs typeface="宋体" charset="0"/>
                    </a:rPr>
                    <a:t>加低斯巴尼亚</a:t>
                  </a:r>
                  <a:endParaRPr lang="en-US" altLang="zh-CN" sz="1000" b="1">
                    <a:latin typeface="Century Gothic" charset="0"/>
                    <a:ea typeface="宋体" charset="0"/>
                    <a:cs typeface="宋体" charset="0"/>
                  </a:endParaRPr>
                </a:p>
              </p:txBody>
            </p:sp>
          </p:grpSp>
          <p:sp>
            <p:nvSpPr>
              <p:cNvPr id="76852" name="Rectangle 223"/>
              <p:cNvSpPr>
                <a:spLocks noChangeArrowheads="1"/>
              </p:cNvSpPr>
              <p:nvPr/>
            </p:nvSpPr>
            <p:spPr bwMode="auto">
              <a:xfrm>
                <a:off x="3601" y="2666"/>
                <a:ext cx="23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r>
                  <a:rPr lang="en-US" altLang="zh-CN" sz="1000" b="1">
                    <a:latin typeface="Century Gothic" charset="0"/>
                    <a:ea typeface="宋体" charset="0"/>
                    <a:cs typeface="宋体" charset="0"/>
                  </a:rPr>
                  <a:t>40</a:t>
                </a:r>
                <a:r>
                  <a:rPr lang="zh-CN" altLang="en-US" sz="1000" b="1">
                    <a:latin typeface="Century Gothic" charset="0"/>
                    <a:ea typeface="宋体" charset="0"/>
                    <a:cs typeface="宋体" charset="0"/>
                  </a:rPr>
                  <a:t>年</a:t>
                </a:r>
              </a:p>
            </p:txBody>
          </p:sp>
        </p:grpSp>
        <p:sp>
          <p:nvSpPr>
            <p:cNvPr id="76850" name="Rectangle 224"/>
            <p:cNvSpPr>
              <a:spLocks noChangeArrowheads="1"/>
            </p:cNvSpPr>
            <p:nvPr/>
          </p:nvSpPr>
          <p:spPr bwMode="auto">
            <a:xfrm>
              <a:off x="3566" y="2802"/>
              <a:ext cx="4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r>
                <a:rPr lang="en-US" altLang="zh-CN" sz="1000" b="1">
                  <a:latin typeface="Century Gothic" charset="0"/>
                  <a:ea typeface="宋体" charset="0"/>
                  <a:cs typeface="宋体" charset="0"/>
                </a:rPr>
                <a:t>5</a:t>
              </a:r>
              <a:r>
                <a:rPr lang="zh-CN" altLang="en-US" sz="1000" b="1">
                  <a:latin typeface="Century Gothic" charset="0"/>
                  <a:ea typeface="宋体" charset="0"/>
                  <a:cs typeface="宋体" charset="0"/>
                </a:rPr>
                <a:t>篇讲章</a:t>
              </a:r>
              <a:endParaRPr lang="en-US" altLang="zh-CN" sz="1000" b="1">
                <a:latin typeface="Century Gothic" charset="0"/>
                <a:ea typeface="宋体" charset="0"/>
                <a:cs typeface="宋体" charset="0"/>
              </a:endParaRPr>
            </a:p>
          </p:txBody>
        </p:sp>
      </p:grpSp>
      <p:grpSp>
        <p:nvGrpSpPr>
          <p:cNvPr id="76820" name="Group 225"/>
          <p:cNvGrpSpPr>
            <a:grpSpLocks/>
          </p:cNvGrpSpPr>
          <p:nvPr/>
        </p:nvGrpSpPr>
        <p:grpSpPr bwMode="auto">
          <a:xfrm>
            <a:off x="5372100" y="1009650"/>
            <a:ext cx="1296988" cy="703263"/>
            <a:chOff x="3384" y="851"/>
            <a:chExt cx="817" cy="443"/>
          </a:xfrm>
        </p:grpSpPr>
        <p:grpSp>
          <p:nvGrpSpPr>
            <p:cNvPr id="76836" name="Group 226"/>
            <p:cNvGrpSpPr>
              <a:grpSpLocks/>
            </p:cNvGrpSpPr>
            <p:nvPr/>
          </p:nvGrpSpPr>
          <p:grpSpPr bwMode="auto">
            <a:xfrm>
              <a:off x="3384" y="851"/>
              <a:ext cx="817" cy="443"/>
              <a:chOff x="3385" y="3709"/>
              <a:chExt cx="817" cy="443"/>
            </a:xfrm>
          </p:grpSpPr>
          <p:grpSp>
            <p:nvGrpSpPr>
              <p:cNvPr id="76839" name="Group 227"/>
              <p:cNvGrpSpPr>
                <a:grpSpLocks/>
              </p:cNvGrpSpPr>
              <p:nvPr/>
            </p:nvGrpSpPr>
            <p:grpSpPr bwMode="auto">
              <a:xfrm>
                <a:off x="3385" y="3709"/>
                <a:ext cx="817" cy="443"/>
                <a:chOff x="3385" y="3709"/>
                <a:chExt cx="817" cy="443"/>
              </a:xfrm>
            </p:grpSpPr>
            <p:sp>
              <p:nvSpPr>
                <p:cNvPr id="76842" name="Rectangle 228"/>
                <p:cNvSpPr>
                  <a:spLocks noChangeArrowheads="1"/>
                </p:cNvSpPr>
                <p:nvPr/>
              </p:nvSpPr>
              <p:spPr bwMode="auto">
                <a:xfrm>
                  <a:off x="3385" y="3840"/>
                  <a:ext cx="585" cy="285"/>
                </a:xfrm>
                <a:prstGeom prst="rect">
                  <a:avLst/>
                </a:prstGeom>
                <a:solidFill>
                  <a:schemeClr val="bg1"/>
                </a:solidFill>
                <a:ln w="31750">
                  <a:solidFill>
                    <a:srgbClr val="FFD34A"/>
                  </a:solidFill>
                  <a:miter lim="800000"/>
                  <a:headEnd/>
                  <a:tailEnd/>
                </a:ln>
              </p:spPr>
              <p:txBody>
                <a:bodyPr/>
                <a:lstStyle/>
                <a:p>
                  <a:endParaRPr lang="en-US"/>
                </a:p>
              </p:txBody>
            </p:sp>
            <p:sp>
              <p:nvSpPr>
                <p:cNvPr id="119013" name="Rectangle 229"/>
                <p:cNvSpPr>
                  <a:spLocks noChangeArrowheads="1"/>
                </p:cNvSpPr>
                <p:nvPr/>
              </p:nvSpPr>
              <p:spPr bwMode="auto">
                <a:xfrm>
                  <a:off x="3654" y="3734"/>
                  <a:ext cx="1"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76844" name="Rectangle 230"/>
                <p:cNvSpPr>
                  <a:spLocks noChangeArrowheads="1"/>
                </p:cNvSpPr>
                <p:nvPr/>
              </p:nvSpPr>
              <p:spPr bwMode="auto">
                <a:xfrm>
                  <a:off x="3385" y="3840"/>
                  <a:ext cx="817" cy="312"/>
                </a:xfrm>
                <a:prstGeom prst="rect">
                  <a:avLst/>
                </a:prstGeom>
                <a:solidFill>
                  <a:schemeClr val="bg1"/>
                </a:solidFill>
                <a:ln w="25400">
                  <a:solidFill>
                    <a:srgbClr val="1A0004"/>
                  </a:solidFill>
                  <a:miter lim="800000"/>
                  <a:headEnd/>
                  <a:tailEnd/>
                </a:ln>
              </p:spPr>
              <p:txBody>
                <a:bodyPr/>
                <a:lstStyle/>
                <a:p>
                  <a:endParaRPr lang="en-US"/>
                </a:p>
              </p:txBody>
            </p:sp>
            <p:sp>
              <p:nvSpPr>
                <p:cNvPr id="76845" name="AutoShape 231"/>
                <p:cNvSpPr>
                  <a:spLocks noChangeArrowheads="1"/>
                </p:cNvSpPr>
                <p:nvPr/>
              </p:nvSpPr>
              <p:spPr bwMode="auto">
                <a:xfrm>
                  <a:off x="3385" y="3709"/>
                  <a:ext cx="481" cy="405"/>
                </a:xfrm>
                <a:prstGeom prst="roundRect">
                  <a:avLst>
                    <a:gd name="adj" fmla="val 10727"/>
                  </a:avLst>
                </a:prstGeom>
                <a:solidFill>
                  <a:schemeClr val="bg1"/>
                </a:solidFill>
                <a:ln w="25400">
                  <a:solidFill>
                    <a:srgbClr val="1A0004"/>
                  </a:solidFill>
                  <a:round/>
                  <a:headEnd/>
                  <a:tailEnd/>
                </a:ln>
              </p:spPr>
              <p:txBody>
                <a:bodyPr/>
                <a:lstStyle/>
                <a:p>
                  <a:endParaRPr lang="en-US"/>
                </a:p>
              </p:txBody>
            </p:sp>
            <p:sp>
              <p:nvSpPr>
                <p:cNvPr id="76846" name="Rectangle 232"/>
                <p:cNvSpPr>
                  <a:spLocks noChangeArrowheads="1"/>
                </p:cNvSpPr>
                <p:nvPr/>
              </p:nvSpPr>
              <p:spPr bwMode="auto">
                <a:xfrm>
                  <a:off x="3396" y="3854"/>
                  <a:ext cx="585" cy="273"/>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19017" name="Rectangle 233"/>
                <p:cNvSpPr>
                  <a:spLocks noChangeArrowheads="1"/>
                </p:cNvSpPr>
                <p:nvPr/>
              </p:nvSpPr>
              <p:spPr bwMode="auto">
                <a:xfrm>
                  <a:off x="3475" y="3731"/>
                  <a:ext cx="224"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b="1">
                      <a:latin typeface="Helvetica" charset="0"/>
                      <a:ea typeface="宋体" charset="0"/>
                      <a:cs typeface="宋体" charset="0"/>
                    </a:rPr>
                    <a:t>约瑟</a:t>
                  </a:r>
                  <a:endParaRPr lang="zh-CN" altLang="en-US" b="1">
                    <a:effectLst>
                      <a:outerShdw blurRad="38100" dist="38100" dir="2700000" algn="tl">
                        <a:srgbClr val="DDDDDD"/>
                      </a:outerShdw>
                    </a:effectLst>
                    <a:latin typeface="Helvetica" charset="0"/>
                    <a:ea typeface="宋体" charset="0"/>
                    <a:cs typeface="宋体" charset="0"/>
                  </a:endParaRPr>
                </a:p>
              </p:txBody>
            </p:sp>
            <p:sp>
              <p:nvSpPr>
                <p:cNvPr id="76848" name="Line 234"/>
                <p:cNvSpPr>
                  <a:spLocks noChangeShapeType="1"/>
                </p:cNvSpPr>
                <p:nvPr/>
              </p:nvSpPr>
              <p:spPr bwMode="auto">
                <a:xfrm>
                  <a:off x="3862" y="3835"/>
                  <a:ext cx="256" cy="1"/>
                </a:xfrm>
                <a:prstGeom prst="line">
                  <a:avLst/>
                </a:prstGeom>
                <a:noFill/>
                <a:ln w="2540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6840" name="Line 235"/>
              <p:cNvSpPr>
                <a:spLocks noChangeShapeType="1"/>
              </p:cNvSpPr>
              <p:nvPr/>
            </p:nvSpPr>
            <p:spPr bwMode="auto">
              <a:xfrm>
                <a:off x="3482" y="3981"/>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41" name="Line 236"/>
              <p:cNvSpPr>
                <a:spLocks noChangeShapeType="1"/>
              </p:cNvSpPr>
              <p:nvPr/>
            </p:nvSpPr>
            <p:spPr bwMode="auto">
              <a:xfrm>
                <a:off x="3475" y="4117"/>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021" name="Rectangle 237"/>
            <p:cNvSpPr>
              <a:spLocks noChangeArrowheads="1"/>
            </p:cNvSpPr>
            <p:nvPr/>
          </p:nvSpPr>
          <p:spPr bwMode="auto">
            <a:xfrm>
              <a:off x="3657" y="988"/>
              <a:ext cx="344" cy="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r>
                <a:rPr lang="zh-CN" altLang="en-US" sz="1000" b="1">
                  <a:latin typeface="Century Gothic" charset="0"/>
                  <a:ea typeface="宋体" charset="0"/>
                  <a:cs typeface="宋体" charset="0"/>
                </a:rPr>
                <a:t>为奴</a:t>
              </a:r>
              <a:r>
                <a:rPr lang="en-US" altLang="zh-CN" b="1">
                  <a:latin typeface="Century Gothic" charset="0"/>
                  <a:ea typeface="Gulim" charset="0"/>
                  <a:cs typeface="Gulim" charset="0"/>
                </a:rPr>
                <a:t> </a:t>
              </a:r>
            </a:p>
          </p:txBody>
        </p:sp>
        <p:sp>
          <p:nvSpPr>
            <p:cNvPr id="119022" name="Rectangle 238"/>
            <p:cNvSpPr>
              <a:spLocks noChangeArrowheads="1"/>
            </p:cNvSpPr>
            <p:nvPr/>
          </p:nvSpPr>
          <p:spPr bwMode="auto">
            <a:xfrm>
              <a:off x="3657" y="1145"/>
              <a:ext cx="344" cy="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r>
                <a:rPr lang="en-US" altLang="zh-CN" sz="1000" b="1">
                  <a:latin typeface="宋体" charset="0"/>
                  <a:ea typeface="宋体" charset="0"/>
                  <a:cs typeface="宋体" charset="0"/>
                </a:rPr>
                <a:t>430</a:t>
              </a:r>
              <a:r>
                <a:rPr lang="zh-CN" altLang="en-US" b="1">
                  <a:latin typeface="宋体" charset="0"/>
                  <a:ea typeface="宋体" charset="0"/>
                  <a:cs typeface="宋体" charset="0"/>
                </a:rPr>
                <a:t>年</a:t>
              </a:r>
            </a:p>
          </p:txBody>
        </p:sp>
      </p:grpSp>
      <p:grpSp>
        <p:nvGrpSpPr>
          <p:cNvPr id="76821" name="Group 239"/>
          <p:cNvGrpSpPr>
            <a:grpSpLocks/>
          </p:cNvGrpSpPr>
          <p:nvPr/>
        </p:nvGrpSpPr>
        <p:grpSpPr bwMode="auto">
          <a:xfrm>
            <a:off x="5373688" y="7058025"/>
            <a:ext cx="1296987" cy="703263"/>
            <a:chOff x="3384" y="3040"/>
            <a:chExt cx="817" cy="443"/>
          </a:xfrm>
        </p:grpSpPr>
        <p:grpSp>
          <p:nvGrpSpPr>
            <p:cNvPr id="76823" name="Group 240"/>
            <p:cNvGrpSpPr>
              <a:grpSpLocks/>
            </p:cNvGrpSpPr>
            <p:nvPr/>
          </p:nvGrpSpPr>
          <p:grpSpPr bwMode="auto">
            <a:xfrm>
              <a:off x="3384" y="3040"/>
              <a:ext cx="817" cy="443"/>
              <a:chOff x="3384" y="3040"/>
              <a:chExt cx="817" cy="443"/>
            </a:xfrm>
          </p:grpSpPr>
          <p:grpSp>
            <p:nvGrpSpPr>
              <p:cNvPr id="76826" name="Group 241"/>
              <p:cNvGrpSpPr>
                <a:grpSpLocks/>
              </p:cNvGrpSpPr>
              <p:nvPr/>
            </p:nvGrpSpPr>
            <p:grpSpPr bwMode="auto">
              <a:xfrm>
                <a:off x="3384" y="3040"/>
                <a:ext cx="817" cy="443"/>
                <a:chOff x="3384" y="3040"/>
                <a:chExt cx="817" cy="443"/>
              </a:xfrm>
            </p:grpSpPr>
            <p:sp>
              <p:nvSpPr>
                <p:cNvPr id="76829" name="Rectangle 242"/>
                <p:cNvSpPr>
                  <a:spLocks noChangeArrowheads="1"/>
                </p:cNvSpPr>
                <p:nvPr/>
              </p:nvSpPr>
              <p:spPr bwMode="auto">
                <a:xfrm>
                  <a:off x="3384" y="3171"/>
                  <a:ext cx="585" cy="285"/>
                </a:xfrm>
                <a:prstGeom prst="rect">
                  <a:avLst/>
                </a:prstGeom>
                <a:solidFill>
                  <a:schemeClr val="bg1"/>
                </a:solidFill>
                <a:ln w="31750">
                  <a:solidFill>
                    <a:srgbClr val="FFD34A"/>
                  </a:solidFill>
                  <a:miter lim="800000"/>
                  <a:headEnd/>
                  <a:tailEnd/>
                </a:ln>
              </p:spPr>
              <p:txBody>
                <a:bodyPr/>
                <a:lstStyle/>
                <a:p>
                  <a:endParaRPr lang="en-US"/>
                </a:p>
              </p:txBody>
            </p:sp>
            <p:sp>
              <p:nvSpPr>
                <p:cNvPr id="119027" name="Rectangle 243"/>
                <p:cNvSpPr>
                  <a:spLocks noChangeArrowheads="1"/>
                </p:cNvSpPr>
                <p:nvPr/>
              </p:nvSpPr>
              <p:spPr bwMode="auto">
                <a:xfrm>
                  <a:off x="3653" y="3065"/>
                  <a:ext cx="1"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76831" name="Rectangle 244"/>
                <p:cNvSpPr>
                  <a:spLocks noChangeArrowheads="1"/>
                </p:cNvSpPr>
                <p:nvPr/>
              </p:nvSpPr>
              <p:spPr bwMode="auto">
                <a:xfrm>
                  <a:off x="3384" y="3171"/>
                  <a:ext cx="817" cy="312"/>
                </a:xfrm>
                <a:prstGeom prst="rect">
                  <a:avLst/>
                </a:prstGeom>
                <a:solidFill>
                  <a:schemeClr val="bg1"/>
                </a:solidFill>
                <a:ln w="31750">
                  <a:solidFill>
                    <a:srgbClr val="1A0004"/>
                  </a:solidFill>
                  <a:miter lim="800000"/>
                  <a:headEnd/>
                  <a:tailEnd/>
                </a:ln>
              </p:spPr>
              <p:txBody>
                <a:bodyPr/>
                <a:lstStyle/>
                <a:p>
                  <a:endParaRPr lang="en-US"/>
                </a:p>
              </p:txBody>
            </p:sp>
            <p:sp>
              <p:nvSpPr>
                <p:cNvPr id="76832" name="AutoShape 245"/>
                <p:cNvSpPr>
                  <a:spLocks noChangeArrowheads="1"/>
                </p:cNvSpPr>
                <p:nvPr/>
              </p:nvSpPr>
              <p:spPr bwMode="auto">
                <a:xfrm>
                  <a:off x="3384" y="3040"/>
                  <a:ext cx="481" cy="405"/>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76833" name="Rectangle 246"/>
                <p:cNvSpPr>
                  <a:spLocks noChangeArrowheads="1"/>
                </p:cNvSpPr>
                <p:nvPr/>
              </p:nvSpPr>
              <p:spPr bwMode="auto">
                <a:xfrm>
                  <a:off x="3395" y="3185"/>
                  <a:ext cx="585" cy="273"/>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19031" name="Rectangle 247"/>
                <p:cNvSpPr>
                  <a:spLocks noChangeArrowheads="1"/>
                </p:cNvSpPr>
                <p:nvPr/>
              </p:nvSpPr>
              <p:spPr bwMode="auto">
                <a:xfrm>
                  <a:off x="3474" y="3062"/>
                  <a:ext cx="319"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b="1">
                      <a:latin typeface="Helvetica" charset="0"/>
                      <a:ea typeface="宋体" charset="0"/>
                      <a:cs typeface="宋体" charset="0"/>
                    </a:rPr>
                    <a:t>无王</a:t>
                  </a:r>
                  <a:endParaRPr lang="zh-CN" altLang="en-US" b="1">
                    <a:effectLst>
                      <a:outerShdw blurRad="38100" dist="38100" dir="2700000" algn="tl">
                        <a:srgbClr val="DDDDDD"/>
                      </a:outerShdw>
                    </a:effectLst>
                    <a:latin typeface="Helvetica" charset="0"/>
                    <a:ea typeface="宋体" charset="0"/>
                    <a:cs typeface="宋体" charset="0"/>
                  </a:endParaRPr>
                </a:p>
              </p:txBody>
            </p:sp>
            <p:sp>
              <p:nvSpPr>
                <p:cNvPr id="76835" name="Line 248"/>
                <p:cNvSpPr>
                  <a:spLocks noChangeShapeType="1"/>
                </p:cNvSpPr>
                <p:nvPr/>
              </p:nvSpPr>
              <p:spPr bwMode="auto">
                <a:xfrm>
                  <a:off x="3861" y="3166"/>
                  <a:ext cx="256"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6827" name="Line 249"/>
              <p:cNvSpPr>
                <a:spLocks noChangeShapeType="1"/>
              </p:cNvSpPr>
              <p:nvPr/>
            </p:nvSpPr>
            <p:spPr bwMode="auto">
              <a:xfrm>
                <a:off x="3481" y="3312"/>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828" name="Line 250"/>
              <p:cNvSpPr>
                <a:spLocks noChangeShapeType="1"/>
              </p:cNvSpPr>
              <p:nvPr/>
            </p:nvSpPr>
            <p:spPr bwMode="auto">
              <a:xfrm>
                <a:off x="3474" y="3448"/>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9035" name="Rectangle 251"/>
            <p:cNvSpPr>
              <a:spLocks noChangeArrowheads="1"/>
            </p:cNvSpPr>
            <p:nvPr/>
          </p:nvSpPr>
          <p:spPr bwMode="auto">
            <a:xfrm>
              <a:off x="3521" y="3177"/>
              <a:ext cx="544" cy="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r>
                <a:rPr lang="zh-CN" altLang="en-US" sz="1000" b="1">
                  <a:latin typeface="Century Gothic" charset="0"/>
                  <a:ea typeface="宋体" charset="0"/>
                  <a:cs typeface="宋体" charset="0"/>
                </a:rPr>
                <a:t>       士师</a:t>
              </a:r>
              <a:r>
                <a:rPr lang="en-US" altLang="zh-CN" b="1">
                  <a:latin typeface="Century Gothic" charset="0"/>
                  <a:ea typeface="Gulim" charset="0"/>
                  <a:cs typeface="Gulim" charset="0"/>
                </a:rPr>
                <a:t> </a:t>
              </a:r>
            </a:p>
          </p:txBody>
        </p:sp>
        <p:sp>
          <p:nvSpPr>
            <p:cNvPr id="119036" name="Rectangle 252"/>
            <p:cNvSpPr>
              <a:spLocks noChangeArrowheads="1"/>
            </p:cNvSpPr>
            <p:nvPr/>
          </p:nvSpPr>
          <p:spPr bwMode="auto">
            <a:xfrm>
              <a:off x="3566" y="3334"/>
              <a:ext cx="344"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r>
                <a:rPr lang="en-US" altLang="zh-CN" sz="1000" b="1">
                  <a:latin typeface="宋体" charset="0"/>
                  <a:ea typeface="宋体" charset="0"/>
                  <a:cs typeface="宋体" charset="0"/>
                </a:rPr>
                <a:t>  350</a:t>
              </a:r>
              <a:r>
                <a:rPr lang="zh-CN" altLang="en-US" sz="1000" b="1">
                  <a:latin typeface="宋体" charset="0"/>
                  <a:ea typeface="宋体" charset="0"/>
                  <a:cs typeface="宋体" charset="0"/>
                </a:rPr>
                <a:t>年</a:t>
              </a:r>
              <a:endParaRPr lang="zh-CN" altLang="en-US" b="1">
                <a:latin typeface="宋体" charset="0"/>
                <a:ea typeface="宋体" charset="0"/>
                <a:cs typeface="宋体" charset="0"/>
              </a:endParaRPr>
            </a:p>
          </p:txBody>
        </p:sp>
      </p:grpSp>
      <p:sp>
        <p:nvSpPr>
          <p:cNvPr id="119037" name="Text Box 253"/>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4" name="Rectangle 74"/>
          <p:cNvSpPr>
            <a:spLocks noChangeArrowheads="1"/>
          </p:cNvSpPr>
          <p:nvPr/>
        </p:nvSpPr>
        <p:spPr bwMode="auto">
          <a:xfrm>
            <a:off x="533400" y="4953000"/>
            <a:ext cx="50292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sz="1400" b="1" i="1">
                <a:ea typeface="黑体" charset="0"/>
                <a:cs typeface="黑体" charset="0"/>
              </a:rPr>
              <a:t>历史书：</a:t>
            </a:r>
            <a:r>
              <a:rPr lang="zh-CN" altLang="en-US" sz="1400">
                <a:ea typeface="宋体" charset="0"/>
                <a:cs typeface="宋体" charset="0"/>
              </a:rPr>
              <a:t>                                             </a:t>
            </a:r>
            <a:r>
              <a:rPr lang="zh-CN" altLang="en-US" sz="1400" b="1" i="1">
                <a:ea typeface="黑体" charset="0"/>
                <a:cs typeface="黑体" charset="0"/>
              </a:rPr>
              <a:t>时间</a:t>
            </a:r>
            <a:r>
              <a:rPr lang="zh-CN" altLang="en-US" sz="1400" b="1">
                <a:ea typeface="黑体" charset="0"/>
                <a:cs typeface="黑体" charset="0"/>
              </a:rPr>
              <a:t>：</a:t>
            </a:r>
          </a:p>
          <a:p>
            <a:pPr>
              <a:defRPr/>
            </a:pPr>
            <a:r>
              <a:rPr lang="zh-CN" altLang="en-US" sz="1400">
                <a:ea typeface="宋体" charset="0"/>
                <a:cs typeface="宋体" charset="0"/>
              </a:rPr>
              <a:t>《以斯拉记》</a:t>
            </a:r>
            <a:r>
              <a:rPr lang="en-US" altLang="zh-CN" sz="1400">
                <a:ea typeface="宋体" charset="0"/>
                <a:cs typeface="宋体" charset="0"/>
              </a:rPr>
              <a:t>                                      </a:t>
            </a:r>
            <a:r>
              <a:rPr lang="zh-CN" altLang="en-US" sz="1400">
                <a:ea typeface="宋体" charset="0"/>
                <a:cs typeface="宋体" charset="0"/>
              </a:rPr>
              <a:t>主前</a:t>
            </a:r>
            <a:r>
              <a:rPr lang="en-US" altLang="zh-CN" sz="1400">
                <a:ea typeface="宋体" charset="0"/>
                <a:cs typeface="宋体" charset="0"/>
              </a:rPr>
              <a:t>586</a:t>
            </a:r>
            <a:r>
              <a:rPr lang="zh-CN" altLang="en-US" sz="1400">
                <a:ea typeface="宋体" charset="0"/>
                <a:cs typeface="宋体" charset="0"/>
              </a:rPr>
              <a:t>年</a:t>
            </a:r>
            <a:r>
              <a:rPr lang="en-US" altLang="zh-CN" sz="1400">
                <a:ea typeface="宋体" charset="0"/>
                <a:cs typeface="宋体" charset="0"/>
              </a:rPr>
              <a:t>                                                        </a:t>
            </a:r>
          </a:p>
          <a:p>
            <a:pPr>
              <a:defRPr/>
            </a:pPr>
            <a:r>
              <a:rPr lang="zh-CN" altLang="en-US" sz="1400">
                <a:ea typeface="宋体" charset="0"/>
                <a:cs typeface="宋体" charset="0"/>
              </a:rPr>
              <a:t>《尼希米记》</a:t>
            </a:r>
            <a:r>
              <a:rPr lang="en-US" altLang="zh-CN" sz="1400">
                <a:ea typeface="宋体" charset="0"/>
                <a:cs typeface="宋体" charset="0"/>
              </a:rPr>
              <a:t>                                     </a:t>
            </a:r>
            <a:r>
              <a:rPr lang="zh-CN" altLang="en-US" sz="1400" b="1" i="1">
                <a:ea typeface="黑体" charset="0"/>
                <a:cs typeface="黑体" charset="0"/>
              </a:rPr>
              <a:t>先知：</a:t>
            </a:r>
            <a:r>
              <a:rPr lang="zh-CN" altLang="en-US" sz="1400">
                <a:ea typeface="宋体" charset="0"/>
                <a:cs typeface="宋体" charset="0"/>
              </a:rPr>
              <a:t>                                           《以斯帖记》                                      俄巴底亚、撒迦利亚、</a:t>
            </a:r>
          </a:p>
          <a:p>
            <a:pPr>
              <a:defRPr/>
            </a:pPr>
            <a:r>
              <a:rPr lang="en-US" altLang="zh-CN" sz="1400">
                <a:ea typeface="宋体" charset="0"/>
                <a:cs typeface="宋体" charset="0"/>
              </a:rPr>
              <a:t>                                                            </a:t>
            </a:r>
            <a:r>
              <a:rPr lang="zh-CN" altLang="en-US" sz="1400">
                <a:ea typeface="宋体" charset="0"/>
                <a:cs typeface="宋体" charset="0"/>
              </a:rPr>
              <a:t>哈该、玛拉基</a:t>
            </a:r>
            <a:endParaRPr lang="en-US" altLang="zh-CN" sz="1400">
              <a:ea typeface="宋体" charset="0"/>
              <a:cs typeface="宋体" charset="0"/>
            </a:endParaRPr>
          </a:p>
          <a:p>
            <a:pPr>
              <a:defRPr/>
            </a:pPr>
            <a:endParaRPr lang="en-US" altLang="zh-CN" sz="1400" b="1" i="1">
              <a:ea typeface="宋体" charset="0"/>
              <a:cs typeface="宋体" charset="0"/>
            </a:endParaRPr>
          </a:p>
          <a:p>
            <a:pPr>
              <a:defRPr/>
            </a:pPr>
            <a:r>
              <a:rPr lang="en-US" altLang="zh-CN" sz="1400">
                <a:ea typeface="宋体" charset="0"/>
                <a:cs typeface="宋体" charset="0"/>
              </a:rPr>
              <a:t>                                                                         </a:t>
            </a:r>
          </a:p>
        </p:txBody>
      </p:sp>
      <p:sp>
        <p:nvSpPr>
          <p:cNvPr id="122882" name="Rectangle 2"/>
          <p:cNvSpPr>
            <a:spLocks noChangeArrowheads="1"/>
          </p:cNvSpPr>
          <p:nvPr/>
        </p:nvSpPr>
        <p:spPr bwMode="auto">
          <a:xfrm>
            <a:off x="762000" y="560388"/>
            <a:ext cx="4267200"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ea typeface="宋体" charset="0"/>
                <a:cs typeface="宋体" charset="0"/>
              </a:rPr>
              <a:t>                    神派</a:t>
            </a:r>
            <a:r>
              <a:rPr lang="zh-CN" altLang="en-US" sz="1400" b="1">
                <a:ea typeface="黑体" charset="0"/>
                <a:cs typeface="黑体" charset="0"/>
              </a:rPr>
              <a:t>撒母耳</a:t>
            </a:r>
            <a:r>
              <a:rPr lang="zh-CN" altLang="en-US" sz="1400">
                <a:ea typeface="宋体" charset="0"/>
                <a:cs typeface="宋体" charset="0"/>
              </a:rPr>
              <a:t>去膏了以色列的第一个</a:t>
            </a:r>
          </a:p>
          <a:p>
            <a:pPr indent="304800">
              <a:defRPr/>
            </a:pPr>
            <a:r>
              <a:rPr lang="zh-CN" altLang="en-US" sz="1400">
                <a:ea typeface="宋体" charset="0"/>
                <a:cs typeface="宋体" charset="0"/>
              </a:rPr>
              <a:t>                   王</a:t>
            </a:r>
            <a:r>
              <a:rPr lang="zh-CN" altLang="en-US" sz="1400" b="1">
                <a:ea typeface="黑体" charset="0"/>
                <a:cs typeface="黑体" charset="0"/>
              </a:rPr>
              <a:t>扫罗</a:t>
            </a:r>
            <a:r>
              <a:rPr lang="zh-CN" altLang="en-US" sz="1400">
                <a:ea typeface="宋体" charset="0"/>
                <a:cs typeface="宋体" charset="0"/>
              </a:rPr>
              <a:t>。但</a:t>
            </a:r>
            <a:r>
              <a:rPr lang="zh-CN" altLang="en-US" sz="1400" b="1">
                <a:ea typeface="黑体" charset="0"/>
                <a:cs typeface="黑体" charset="0"/>
              </a:rPr>
              <a:t>扫罗</a:t>
            </a:r>
            <a:r>
              <a:rPr lang="zh-CN" altLang="en-US" sz="1400">
                <a:ea typeface="宋体" charset="0"/>
                <a:cs typeface="宋体" charset="0"/>
              </a:rPr>
              <a:t>不是一个好王，神</a:t>
            </a:r>
          </a:p>
          <a:p>
            <a:pPr indent="304800">
              <a:defRPr/>
            </a:pPr>
            <a:r>
              <a:rPr lang="zh-CN" altLang="en-US" sz="1400">
                <a:ea typeface="宋体" charset="0"/>
                <a:cs typeface="宋体" charset="0"/>
              </a:rPr>
              <a:t>                   便废去了他的王位，并再次派</a:t>
            </a:r>
            <a:r>
              <a:rPr lang="zh-CN" altLang="en-US" sz="1400" b="1">
                <a:ea typeface="黑体" charset="0"/>
                <a:cs typeface="黑体" charset="0"/>
              </a:rPr>
              <a:t>撒母</a:t>
            </a:r>
          </a:p>
          <a:p>
            <a:pPr indent="304800">
              <a:defRPr/>
            </a:pPr>
            <a:r>
              <a:rPr lang="zh-CN" altLang="en-US" sz="1400" b="1">
                <a:ea typeface="黑体" charset="0"/>
                <a:cs typeface="黑体" charset="0"/>
              </a:rPr>
              <a:t>                   耳</a:t>
            </a:r>
            <a:r>
              <a:rPr lang="zh-CN" altLang="en-US" sz="1400">
                <a:ea typeface="宋体" charset="0"/>
                <a:cs typeface="宋体" charset="0"/>
              </a:rPr>
              <a:t>去膏</a:t>
            </a:r>
            <a:r>
              <a:rPr lang="zh-CN" altLang="en-US" sz="1400" b="1">
                <a:ea typeface="黑体" charset="0"/>
                <a:cs typeface="黑体" charset="0"/>
              </a:rPr>
              <a:t>大卫</a:t>
            </a:r>
            <a:r>
              <a:rPr lang="zh-CN" altLang="en-US" sz="1400">
                <a:ea typeface="宋体" charset="0"/>
                <a:cs typeface="宋体" charset="0"/>
              </a:rPr>
              <a:t>接续了他的王位。于</a:t>
            </a:r>
          </a:p>
          <a:p>
            <a:pPr indent="304800">
              <a:defRPr/>
            </a:pPr>
            <a:r>
              <a:rPr lang="zh-CN" altLang="en-US" sz="1400">
                <a:ea typeface="宋体" charset="0"/>
                <a:cs typeface="宋体" charset="0"/>
              </a:rPr>
              <a:t>                   是，</a:t>
            </a:r>
            <a:r>
              <a:rPr lang="zh-CN" altLang="en-US" sz="1400" b="1">
                <a:ea typeface="黑体" charset="0"/>
                <a:cs typeface="黑体" charset="0"/>
              </a:rPr>
              <a:t>大卫</a:t>
            </a:r>
            <a:r>
              <a:rPr lang="zh-CN" altLang="en-US" sz="1400">
                <a:ea typeface="宋体" charset="0"/>
                <a:cs typeface="宋体" charset="0"/>
              </a:rPr>
              <a:t>统治以色列的“黄金时期”来到了。神藉着大卫宣布了</a:t>
            </a:r>
            <a:r>
              <a:rPr lang="zh-CN" altLang="en-US" sz="1400" b="1">
                <a:ea typeface="黑体" charset="0"/>
                <a:cs typeface="黑体" charset="0"/>
              </a:rPr>
              <a:t>无条件的“大卫之约”</a:t>
            </a:r>
            <a:r>
              <a:rPr lang="zh-CN" altLang="en-US" sz="1400">
                <a:ea typeface="宋体" charset="0"/>
                <a:cs typeface="宋体" charset="0"/>
              </a:rPr>
              <a:t>。之后，大卫的儿子</a:t>
            </a:r>
            <a:r>
              <a:rPr lang="zh-CN" altLang="en-US" sz="1400" b="1">
                <a:ea typeface="黑体" charset="0"/>
                <a:cs typeface="黑体" charset="0"/>
              </a:rPr>
              <a:t>所罗门</a:t>
            </a:r>
            <a:r>
              <a:rPr lang="zh-CN" altLang="en-US" sz="1400">
                <a:ea typeface="宋体" charset="0"/>
                <a:cs typeface="宋体" charset="0"/>
              </a:rPr>
              <a:t>继承王位。</a:t>
            </a:r>
            <a:r>
              <a:rPr lang="zh-CN" altLang="en-US" sz="1400" b="1">
                <a:ea typeface="黑体" charset="0"/>
                <a:cs typeface="黑体" charset="0"/>
              </a:rPr>
              <a:t>所罗门</a:t>
            </a:r>
            <a:r>
              <a:rPr lang="zh-CN" altLang="en-US" sz="1400">
                <a:ea typeface="宋体" charset="0"/>
                <a:cs typeface="宋体" charset="0"/>
              </a:rPr>
              <a:t>的野心使他和以色列王国陷入困境。在他死后， 以色列国中并无一个被公认的领导者接续王位。接着，是以列色爆发内战，同时，这也是以色列先知作家开始写作的时期。</a:t>
            </a:r>
            <a:r>
              <a:rPr lang="zh-CN" altLang="en-US" sz="1400" b="1">
                <a:ea typeface="黑体" charset="0"/>
                <a:cs typeface="黑体" charset="0"/>
              </a:rPr>
              <a:t>统一的以色列国</a:t>
            </a:r>
            <a:r>
              <a:rPr lang="zh-CN" altLang="en-US" sz="1400">
                <a:ea typeface="宋体" charset="0"/>
                <a:cs typeface="宋体" charset="0"/>
              </a:rPr>
              <a:t>分裂成为南北两个部分----</a:t>
            </a:r>
            <a:r>
              <a:rPr lang="zh-CN" altLang="en-US" sz="1400" b="1">
                <a:ea typeface="黑体" charset="0"/>
                <a:cs typeface="黑体" charset="0"/>
              </a:rPr>
              <a:t>北国以色列</a:t>
            </a:r>
            <a:r>
              <a:rPr lang="zh-CN" altLang="en-US" sz="1400">
                <a:ea typeface="宋体" charset="0"/>
                <a:cs typeface="宋体" charset="0"/>
              </a:rPr>
              <a:t>和</a:t>
            </a:r>
            <a:r>
              <a:rPr lang="zh-CN" altLang="en-US" sz="1400" b="1">
                <a:ea typeface="黑体" charset="0"/>
                <a:cs typeface="黑体" charset="0"/>
              </a:rPr>
              <a:t>南国犹大</a:t>
            </a:r>
            <a:r>
              <a:rPr lang="zh-CN" altLang="en-US" sz="1400" b="1">
                <a:ea typeface="宋体" charset="0"/>
                <a:cs typeface="宋体" charset="0"/>
              </a:rPr>
              <a:t>，</a:t>
            </a:r>
            <a:r>
              <a:rPr lang="zh-CN" altLang="en-US" sz="1400">
                <a:ea typeface="宋体" charset="0"/>
                <a:cs typeface="宋体" charset="0"/>
              </a:rPr>
              <a:t>两者最后都被入侵者征服。先知</a:t>
            </a:r>
            <a:r>
              <a:rPr lang="zh-CN" altLang="en-US" sz="1400" b="1">
                <a:ea typeface="黑体" charset="0"/>
                <a:cs typeface="黑体" charset="0"/>
              </a:rPr>
              <a:t>耶利米</a:t>
            </a:r>
            <a:r>
              <a:rPr lang="zh-CN" altLang="en-US" sz="1400">
                <a:ea typeface="宋体" charset="0"/>
                <a:cs typeface="宋体" charset="0"/>
              </a:rPr>
              <a:t>宣告</a:t>
            </a:r>
            <a:r>
              <a:rPr lang="zh-CN" altLang="en-US" sz="1400" b="1">
                <a:ea typeface="黑体" charset="0"/>
                <a:cs typeface="黑体" charset="0"/>
              </a:rPr>
              <a:t>无条件的新约</a:t>
            </a:r>
            <a:r>
              <a:rPr lang="zh-CN" altLang="en-US" sz="1400">
                <a:ea typeface="宋体" charset="0"/>
                <a:cs typeface="宋体" charset="0"/>
              </a:rPr>
              <a:t>，让以色列人知道弥赛亚很快就要来临。</a:t>
            </a:r>
            <a:endParaRPr lang="zh-CN" altLang="en-US" sz="1400" b="1">
              <a:ea typeface="宋体" charset="0"/>
              <a:cs typeface="宋体" charset="0"/>
            </a:endParaRPr>
          </a:p>
          <a:p>
            <a:pPr indent="304800">
              <a:defRPr/>
            </a:pPr>
            <a:r>
              <a:rPr lang="zh-CN" altLang="en-US" sz="1400" b="1">
                <a:ea typeface="宋体" charset="0"/>
                <a:cs typeface="宋体" charset="0"/>
              </a:rPr>
              <a:t>        </a:t>
            </a:r>
          </a:p>
          <a:p>
            <a:pPr indent="304800">
              <a:defRPr/>
            </a:pPr>
            <a:r>
              <a:rPr lang="zh-CN" altLang="en-US" sz="1400">
                <a:ea typeface="宋体" charset="0"/>
                <a:cs typeface="宋体" charset="0"/>
              </a:rPr>
              <a:t>时间现在转到</a:t>
            </a:r>
            <a:r>
              <a:rPr lang="zh-CN" altLang="en-US" sz="1400" b="1">
                <a:latin typeface="Arial"/>
                <a:ea typeface="黑体" charset="0"/>
                <a:cs typeface="黑体" charset="0"/>
              </a:rPr>
              <a:t>“</a:t>
            </a:r>
            <a:r>
              <a:rPr lang="zh-CN" altLang="en-US" sz="1400" b="1">
                <a:latin typeface="黑体" charset="0"/>
                <a:ea typeface="黑体" charset="0"/>
                <a:cs typeface="黑体" charset="0"/>
              </a:rPr>
              <a:t>3个时期</a:t>
            </a:r>
            <a:r>
              <a:rPr lang="zh-CN" altLang="en-US" sz="1400" b="1">
                <a:latin typeface="Arial"/>
                <a:ea typeface="黑体" charset="0"/>
                <a:cs typeface="黑体" charset="0"/>
              </a:rPr>
              <a:t>”</a:t>
            </a:r>
            <a:r>
              <a:rPr lang="zh-CN" altLang="en-US" sz="1400">
                <a:ea typeface="宋体" charset="0"/>
                <a:cs typeface="宋体" charset="0"/>
              </a:rPr>
              <a:t>的最后一个，第八个圣经档案夹是----</a:t>
            </a:r>
            <a:endParaRPr lang="en-US" altLang="zh-CN" sz="1400">
              <a:ea typeface="宋体" charset="0"/>
              <a:cs typeface="宋体" charset="0"/>
            </a:endParaRPr>
          </a:p>
        </p:txBody>
      </p:sp>
      <p:sp>
        <p:nvSpPr>
          <p:cNvPr id="122883"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2884"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2885"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2886"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37</a:t>
            </a:r>
          </a:p>
        </p:txBody>
      </p:sp>
      <p:sp>
        <p:nvSpPr>
          <p:cNvPr id="122887" name="Rectangle 7"/>
          <p:cNvSpPr>
            <a:spLocks noGrp="1" noChangeArrowheads="1"/>
          </p:cNvSpPr>
          <p:nvPr>
            <p:ph type="body" sz="half" idx="2"/>
          </p:nvPr>
        </p:nvSpPr>
        <p:spPr>
          <a:xfrm>
            <a:off x="5229225" y="428625"/>
            <a:ext cx="1439863" cy="6537325"/>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smtClean="0">
              <a:ea typeface="宋体" charset="0"/>
              <a:cs typeface="宋体" charset="0"/>
            </a:endParaRPr>
          </a:p>
          <a:p>
            <a:pPr algn="r" eaLnBrk="1" hangingPunct="1">
              <a:buFontTx/>
              <a:buNone/>
              <a:defRPr/>
            </a:pPr>
            <a:endParaRPr lang="en-US" altLang="zh-CN" sz="1200" i="1" smtClean="0">
              <a:ea typeface="宋体" charset="0"/>
              <a:cs typeface="宋体" charset="0"/>
            </a:endParaRPr>
          </a:p>
          <a:p>
            <a:pPr algn="r" eaLnBrk="1" hangingPunct="1">
              <a:buFontTx/>
              <a:buNone/>
              <a:defRPr/>
            </a:pPr>
            <a:endParaRPr lang="en-US" altLang="zh-CN" sz="1200" i="1" smtClean="0">
              <a:ea typeface="宋体" charset="0"/>
              <a:cs typeface="宋体" charset="0"/>
            </a:endParaRPr>
          </a:p>
          <a:p>
            <a:pPr algn="r" eaLnBrk="1" hangingPunct="1">
              <a:buFontTx/>
              <a:buNone/>
              <a:defRPr/>
            </a:pPr>
            <a:endParaRPr lang="en-US" altLang="zh-CN" sz="1200" i="1" smtClean="0">
              <a:ea typeface="宋体" charset="0"/>
              <a:cs typeface="宋体" charset="0"/>
            </a:endParaRPr>
          </a:p>
        </p:txBody>
      </p:sp>
      <p:sp>
        <p:nvSpPr>
          <p:cNvPr id="122888"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2889"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nvGrpSpPr>
          <p:cNvPr id="78858" name="Group 170"/>
          <p:cNvGrpSpPr>
            <a:grpSpLocks/>
          </p:cNvGrpSpPr>
          <p:nvPr/>
        </p:nvGrpSpPr>
        <p:grpSpPr bwMode="auto">
          <a:xfrm>
            <a:off x="5791200" y="4251325"/>
            <a:ext cx="590550" cy="673100"/>
            <a:chOff x="3648" y="2678"/>
            <a:chExt cx="372" cy="424"/>
          </a:xfrm>
        </p:grpSpPr>
        <p:pic>
          <p:nvPicPr>
            <p:cNvPr id="78935"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 y="2678"/>
              <a:ext cx="372"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36" name="Rectangle 27"/>
            <p:cNvSpPr>
              <a:spLocks noChangeArrowheads="1"/>
            </p:cNvSpPr>
            <p:nvPr/>
          </p:nvSpPr>
          <p:spPr bwMode="auto">
            <a:xfrm>
              <a:off x="3702" y="2805"/>
              <a:ext cx="227" cy="1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400" b="1">
                  <a:latin typeface="Century Gothic" charset="0"/>
                  <a:ea typeface="宋体" charset="0"/>
                  <a:cs typeface="宋体" charset="0"/>
                </a:rPr>
                <a:t>新约</a:t>
              </a:r>
            </a:p>
          </p:txBody>
        </p:sp>
      </p:grpSp>
      <p:sp>
        <p:nvSpPr>
          <p:cNvPr id="122930" name="Rectangle 50"/>
          <p:cNvSpPr>
            <a:spLocks noChangeArrowheads="1"/>
          </p:cNvSpPr>
          <p:nvPr/>
        </p:nvSpPr>
        <p:spPr bwMode="auto">
          <a:xfrm>
            <a:off x="5373688" y="-1131888"/>
            <a:ext cx="1271587" cy="610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2931" name="Rectangle 51"/>
          <p:cNvSpPr>
            <a:spLocks noChangeArrowheads="1"/>
          </p:cNvSpPr>
          <p:nvPr/>
        </p:nvSpPr>
        <p:spPr bwMode="auto">
          <a:xfrm>
            <a:off x="5516563" y="7137400"/>
            <a:ext cx="725487" cy="198278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pPr>
              <a:defRPr/>
            </a:pPr>
            <a:endParaRPr lang="en-US">
              <a:cs typeface="Arial" charset="0"/>
            </a:endParaRPr>
          </a:p>
        </p:txBody>
      </p:sp>
      <p:grpSp>
        <p:nvGrpSpPr>
          <p:cNvPr id="78861" name="Group 171"/>
          <p:cNvGrpSpPr>
            <a:grpSpLocks/>
          </p:cNvGrpSpPr>
          <p:nvPr/>
        </p:nvGrpSpPr>
        <p:grpSpPr bwMode="auto">
          <a:xfrm>
            <a:off x="5516563" y="3344863"/>
            <a:ext cx="590550" cy="671512"/>
            <a:chOff x="3475" y="2088"/>
            <a:chExt cx="372" cy="423"/>
          </a:xfrm>
        </p:grpSpPr>
        <p:pic>
          <p:nvPicPr>
            <p:cNvPr id="78933"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 y="2088"/>
              <a:ext cx="372"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934" name="Rectangle 53"/>
            <p:cNvSpPr>
              <a:spLocks noChangeArrowheads="1"/>
            </p:cNvSpPr>
            <p:nvPr/>
          </p:nvSpPr>
          <p:spPr bwMode="auto">
            <a:xfrm>
              <a:off x="3504" y="2208"/>
              <a:ext cx="273" cy="1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400" b="1">
                  <a:latin typeface="Century Gothic" charset="0"/>
                  <a:ea typeface="宋体" charset="0"/>
                  <a:cs typeface="宋体" charset="0"/>
                </a:rPr>
                <a:t>卫约</a:t>
              </a:r>
            </a:p>
          </p:txBody>
        </p:sp>
      </p:grpSp>
      <p:sp>
        <p:nvSpPr>
          <p:cNvPr id="122934" name="Rectangle 54"/>
          <p:cNvSpPr>
            <a:spLocks noChangeArrowheads="1"/>
          </p:cNvSpPr>
          <p:nvPr/>
        </p:nvSpPr>
        <p:spPr bwMode="auto">
          <a:xfrm>
            <a:off x="5300663" y="5030788"/>
            <a:ext cx="1412875"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zh-CN" sz="1400" b="1" i="1" u="sng">
                <a:ea typeface="宋体" charset="0"/>
                <a:cs typeface="宋体" charset="0"/>
              </a:rPr>
              <a:t>10</a:t>
            </a:r>
            <a:r>
              <a:rPr lang="zh-CN" altLang="en-US" sz="1400" b="1" i="1" u="sng">
                <a:ea typeface="宋体" charset="0"/>
                <a:cs typeface="宋体" charset="0"/>
              </a:rPr>
              <a:t>个档案：</a:t>
            </a:r>
            <a:endParaRPr lang="en-US" altLang="zh-CN" sz="1400" b="1" i="1" u="sng">
              <a:ea typeface="宋体" charset="0"/>
              <a:cs typeface="宋体" charset="0"/>
            </a:endParaRPr>
          </a:p>
          <a:p>
            <a:pPr algn="ctr">
              <a:defRPr/>
            </a:pPr>
            <a:r>
              <a:rPr lang="zh-CN" altLang="en-US">
                <a:ea typeface="宋体" charset="0"/>
                <a:cs typeface="宋体" charset="0"/>
              </a:rPr>
              <a:t>创造</a:t>
            </a:r>
          </a:p>
          <a:p>
            <a:pPr algn="ctr">
              <a:defRPr/>
            </a:pPr>
            <a:r>
              <a:rPr lang="zh-CN" altLang="en-US">
                <a:ea typeface="宋体" charset="0"/>
                <a:cs typeface="宋体" charset="0"/>
              </a:rPr>
              <a:t>亚伯拉罕</a:t>
            </a:r>
          </a:p>
          <a:p>
            <a:pPr algn="ctr">
              <a:defRPr/>
            </a:pPr>
            <a:r>
              <a:rPr lang="zh-CN" altLang="en-US">
                <a:ea typeface="宋体" charset="0"/>
                <a:cs typeface="宋体" charset="0"/>
              </a:rPr>
              <a:t>约瑟</a:t>
            </a:r>
          </a:p>
          <a:p>
            <a:pPr algn="ctr">
              <a:defRPr/>
            </a:pPr>
            <a:r>
              <a:rPr lang="zh-CN" altLang="en-US">
                <a:ea typeface="宋体" charset="0"/>
                <a:cs typeface="宋体" charset="0"/>
              </a:rPr>
              <a:t>摩西</a:t>
            </a:r>
          </a:p>
          <a:p>
            <a:pPr algn="ctr">
              <a:defRPr/>
            </a:pPr>
            <a:r>
              <a:rPr lang="zh-CN" altLang="en-US">
                <a:ea typeface="宋体" charset="0"/>
                <a:cs typeface="宋体" charset="0"/>
              </a:rPr>
              <a:t>约书亚</a:t>
            </a:r>
          </a:p>
          <a:p>
            <a:pPr algn="ctr">
              <a:defRPr/>
            </a:pPr>
            <a:r>
              <a:rPr lang="zh-CN" altLang="en-US">
                <a:ea typeface="宋体" charset="0"/>
                <a:cs typeface="宋体" charset="0"/>
              </a:rPr>
              <a:t>无王</a:t>
            </a:r>
          </a:p>
          <a:p>
            <a:pPr algn="ctr">
              <a:defRPr/>
            </a:pPr>
            <a:r>
              <a:rPr lang="zh-CN" altLang="en-US">
                <a:ea typeface="宋体" charset="0"/>
                <a:cs typeface="宋体" charset="0"/>
              </a:rPr>
              <a:t>王朝</a:t>
            </a:r>
            <a:endParaRPr lang="zh-CN" altLang="en-US" sz="1400" b="1" i="1" u="sng">
              <a:ea typeface="宋体" charset="0"/>
              <a:cs typeface="宋体" charset="0"/>
            </a:endParaRPr>
          </a:p>
          <a:p>
            <a:pPr algn="ctr">
              <a:defRPr/>
            </a:pPr>
            <a:r>
              <a:rPr lang="zh-CN" altLang="en-US" sz="1400" b="1" i="1" u="sng">
                <a:ea typeface="宋体" charset="0"/>
                <a:cs typeface="宋体" charset="0"/>
              </a:rPr>
              <a:t>√被掳</a:t>
            </a:r>
          </a:p>
          <a:p>
            <a:pPr algn="ctr">
              <a:defRPr/>
            </a:pPr>
            <a:r>
              <a:rPr lang="zh-CN" altLang="en-US">
                <a:ea typeface="宋体" charset="0"/>
                <a:cs typeface="宋体" charset="0"/>
              </a:rPr>
              <a:t>静默</a:t>
            </a:r>
          </a:p>
          <a:p>
            <a:pPr algn="ctr">
              <a:defRPr/>
            </a:pPr>
            <a:r>
              <a:rPr lang="zh-CN" altLang="en-US">
                <a:ea typeface="宋体" charset="0"/>
                <a:cs typeface="宋体" charset="0"/>
              </a:rPr>
              <a:t>主耶稣</a:t>
            </a:r>
            <a:endParaRPr lang="en-US" altLang="zh-CN">
              <a:ea typeface="宋体" charset="0"/>
              <a:cs typeface="宋体" charset="0"/>
            </a:endParaRPr>
          </a:p>
        </p:txBody>
      </p:sp>
      <p:sp>
        <p:nvSpPr>
          <p:cNvPr id="122935" name="Rectangle 55"/>
          <p:cNvSpPr>
            <a:spLocks noChangeArrowheads="1"/>
          </p:cNvSpPr>
          <p:nvPr/>
        </p:nvSpPr>
        <p:spPr bwMode="auto">
          <a:xfrm>
            <a:off x="5419725" y="8931275"/>
            <a:ext cx="1438275"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b="1">
                <a:latin typeface="宋体" charset="0"/>
                <a:ea typeface="宋体" charset="0"/>
                <a:cs typeface="宋体" charset="0"/>
              </a:rPr>
              <a:t>犹大被掳后回归</a:t>
            </a:r>
            <a:endParaRPr lang="en-US" altLang="zh-CN" b="1">
              <a:latin typeface="宋体" charset="0"/>
              <a:ea typeface="宋体" charset="0"/>
              <a:cs typeface="宋体" charset="0"/>
            </a:endParaRPr>
          </a:p>
        </p:txBody>
      </p:sp>
      <p:sp>
        <p:nvSpPr>
          <p:cNvPr id="122936" name="Line 56"/>
          <p:cNvSpPr>
            <a:spLocks noChangeShapeType="1"/>
          </p:cNvSpPr>
          <p:nvPr/>
        </p:nvSpPr>
        <p:spPr bwMode="auto">
          <a:xfrm>
            <a:off x="685800" y="4521200"/>
            <a:ext cx="41894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2955" name="Rectangle 75"/>
          <p:cNvSpPr>
            <a:spLocks noChangeArrowheads="1"/>
          </p:cNvSpPr>
          <p:nvPr/>
        </p:nvSpPr>
        <p:spPr bwMode="auto">
          <a:xfrm>
            <a:off x="1524000" y="6400800"/>
            <a:ext cx="2447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tabLst>
                <a:tab pos="228600" algn="l"/>
              </a:tabLst>
              <a:defRPr/>
            </a:pPr>
            <a:r>
              <a:rPr lang="zh-CN" altLang="en-US" sz="1400" b="1" i="1">
                <a:latin typeface="黑体" charset="0"/>
                <a:ea typeface="黑体" charset="0"/>
                <a:cs typeface="黑体" charset="0"/>
              </a:rPr>
              <a:t>（</a:t>
            </a:r>
            <a:r>
              <a:rPr lang="zh-CN" altLang="en-US" sz="1400" b="1" i="1">
                <a:latin typeface="Arial"/>
                <a:ea typeface="黑体" charset="0"/>
                <a:cs typeface="黑体" charset="0"/>
              </a:rPr>
              <a:t>“</a:t>
            </a:r>
            <a:r>
              <a:rPr lang="zh-CN" altLang="en-US" sz="1400" b="1" i="1">
                <a:latin typeface="黑体" charset="0"/>
                <a:ea typeface="黑体" charset="0"/>
                <a:cs typeface="黑体" charset="0"/>
              </a:rPr>
              <a:t>3个时期</a:t>
            </a:r>
            <a:r>
              <a:rPr lang="zh-CN" altLang="en-US" sz="1400" b="1" i="1">
                <a:latin typeface="Arial"/>
                <a:ea typeface="黑体" charset="0"/>
                <a:cs typeface="黑体" charset="0"/>
              </a:rPr>
              <a:t>”</a:t>
            </a:r>
            <a:r>
              <a:rPr lang="zh-CN" altLang="en-US" sz="1400" b="1" i="1">
                <a:latin typeface="黑体" charset="0"/>
                <a:ea typeface="黑体" charset="0"/>
                <a:cs typeface="黑体" charset="0"/>
              </a:rPr>
              <a:t>中的第三个）</a:t>
            </a:r>
          </a:p>
        </p:txBody>
      </p:sp>
      <p:sp>
        <p:nvSpPr>
          <p:cNvPr id="122956" name="Rectangle 76"/>
          <p:cNvSpPr>
            <a:spLocks noChangeArrowheads="1"/>
          </p:cNvSpPr>
          <p:nvPr/>
        </p:nvSpPr>
        <p:spPr bwMode="auto">
          <a:xfrm>
            <a:off x="609600" y="7086600"/>
            <a:ext cx="4465638"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ea typeface="宋体" charset="0"/>
                <a:cs typeface="宋体" charset="0"/>
              </a:rPr>
              <a:t>虽然</a:t>
            </a:r>
            <a:r>
              <a:rPr lang="zh-CN" altLang="en-US" sz="1400" b="1">
                <a:ea typeface="黑体" charset="0"/>
                <a:cs typeface="黑体" charset="0"/>
              </a:rPr>
              <a:t>北国以色列</a:t>
            </a:r>
            <a:r>
              <a:rPr lang="zh-CN" altLang="en-US" sz="1400">
                <a:ea typeface="宋体" charset="0"/>
                <a:cs typeface="宋体" charset="0"/>
              </a:rPr>
              <a:t>与</a:t>
            </a:r>
            <a:r>
              <a:rPr lang="zh-CN" altLang="en-US" sz="1400" b="1">
                <a:ea typeface="黑体" charset="0"/>
                <a:cs typeface="黑体" charset="0"/>
              </a:rPr>
              <a:t>南国犹大</a:t>
            </a:r>
            <a:r>
              <a:rPr lang="zh-CN" altLang="en-US" sz="1400">
                <a:ea typeface="宋体" charset="0"/>
                <a:cs typeface="宋体" charset="0"/>
              </a:rPr>
              <a:t>同样经历被掳的遭遇，但二者在被掳之后的发展历史却有着非常巨大的区别。</a:t>
            </a:r>
            <a:r>
              <a:rPr lang="zh-CN" altLang="en-US" sz="1400" b="1">
                <a:ea typeface="黑体" charset="0"/>
                <a:cs typeface="黑体" charset="0"/>
              </a:rPr>
              <a:t>北国以色列</a:t>
            </a:r>
            <a:r>
              <a:rPr lang="zh-CN" altLang="en-US" sz="1400">
                <a:ea typeface="宋体" charset="0"/>
                <a:cs typeface="宋体" charset="0"/>
              </a:rPr>
              <a:t>被分散各地，与其他民族相融合；</a:t>
            </a:r>
            <a:r>
              <a:rPr lang="zh-CN" altLang="en-US" sz="1400" b="1">
                <a:ea typeface="黑体" charset="0"/>
                <a:cs typeface="黑体" charset="0"/>
              </a:rPr>
              <a:t>南国犹大</a:t>
            </a:r>
            <a:r>
              <a:rPr lang="zh-CN" altLang="en-US" sz="1400">
                <a:ea typeface="宋体" charset="0"/>
                <a:cs typeface="宋体" charset="0"/>
              </a:rPr>
              <a:t>和其百姓则在以色列发展史上扮演了进一步的角色。</a:t>
            </a:r>
            <a:r>
              <a:rPr lang="zh-CN" altLang="en-US" sz="1400" b="1">
                <a:ea typeface="黑体" charset="0"/>
                <a:cs typeface="黑体" charset="0"/>
              </a:rPr>
              <a:t>犹大</a:t>
            </a:r>
            <a:r>
              <a:rPr lang="zh-CN" altLang="en-US" sz="1400">
                <a:ea typeface="宋体" charset="0"/>
                <a:cs typeface="宋体" charset="0"/>
              </a:rPr>
              <a:t>的被掳只是</a:t>
            </a:r>
            <a:r>
              <a:rPr lang="zh-CN" altLang="en-US" sz="1400" b="1" i="1">
                <a:ea typeface="宋体" charset="0"/>
                <a:cs typeface="宋体" charset="0"/>
              </a:rPr>
              <a:t>暂时的</a:t>
            </a:r>
            <a:r>
              <a:rPr lang="zh-CN" altLang="en-US" sz="1400">
                <a:ea typeface="宋体" charset="0"/>
                <a:cs typeface="宋体" charset="0"/>
              </a:rPr>
              <a:t>。</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为什么呢？因为先知早已预言并宣布：所盼所的</a:t>
            </a:r>
            <a:r>
              <a:rPr lang="zh-CN" altLang="en-US" sz="1400" b="1">
                <a:ea typeface="黑体" charset="0"/>
                <a:cs typeface="黑体" charset="0"/>
              </a:rPr>
              <a:t>弥赛亚</a:t>
            </a:r>
            <a:r>
              <a:rPr lang="zh-CN" altLang="en-US" sz="1400">
                <a:ea typeface="宋体" charset="0"/>
                <a:cs typeface="宋体" charset="0"/>
              </a:rPr>
              <a:t>必要从</a:t>
            </a:r>
            <a:r>
              <a:rPr lang="zh-CN" altLang="en-US" sz="1400" b="1">
                <a:ea typeface="黑体" charset="0"/>
                <a:cs typeface="黑体" charset="0"/>
              </a:rPr>
              <a:t>犹大</a:t>
            </a:r>
            <a:r>
              <a:rPr lang="zh-CN" altLang="en-US" sz="1400">
                <a:ea typeface="宋体" charset="0"/>
                <a:cs typeface="宋体" charset="0"/>
              </a:rPr>
              <a:t>支派出来。</a:t>
            </a:r>
            <a:endParaRPr lang="en-US" altLang="zh-CN" sz="1400">
              <a:ea typeface="宋体" charset="0"/>
              <a:cs typeface="宋体" charset="0"/>
            </a:endParaRPr>
          </a:p>
        </p:txBody>
      </p:sp>
      <p:grpSp>
        <p:nvGrpSpPr>
          <p:cNvPr id="78867" name="Group 78"/>
          <p:cNvGrpSpPr>
            <a:grpSpLocks/>
          </p:cNvGrpSpPr>
          <p:nvPr/>
        </p:nvGrpSpPr>
        <p:grpSpPr bwMode="auto">
          <a:xfrm>
            <a:off x="239713" y="788988"/>
            <a:ext cx="1676400" cy="779462"/>
            <a:chOff x="151" y="353"/>
            <a:chExt cx="1056" cy="491"/>
          </a:xfrm>
        </p:grpSpPr>
        <p:grpSp>
          <p:nvGrpSpPr>
            <p:cNvPr id="78925" name="Group 79"/>
            <p:cNvGrpSpPr>
              <a:grpSpLocks/>
            </p:cNvGrpSpPr>
            <p:nvPr/>
          </p:nvGrpSpPr>
          <p:grpSpPr bwMode="auto">
            <a:xfrm>
              <a:off x="151" y="353"/>
              <a:ext cx="1056" cy="491"/>
              <a:chOff x="151" y="353"/>
              <a:chExt cx="1056" cy="491"/>
            </a:xfrm>
          </p:grpSpPr>
          <p:sp>
            <p:nvSpPr>
              <p:cNvPr id="78927" name="Rectangle 80"/>
              <p:cNvSpPr>
                <a:spLocks noChangeArrowheads="1"/>
              </p:cNvSpPr>
              <p:nvPr/>
            </p:nvSpPr>
            <p:spPr bwMode="auto">
              <a:xfrm>
                <a:off x="151" y="498"/>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122961" name="Rectangle 81"/>
              <p:cNvSpPr>
                <a:spLocks noChangeArrowheads="1"/>
              </p:cNvSpPr>
              <p:nvPr/>
            </p:nvSpPr>
            <p:spPr bwMode="auto">
              <a:xfrm>
                <a:off x="499" y="381"/>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78929" name="Rectangle 82"/>
              <p:cNvSpPr>
                <a:spLocks noChangeArrowheads="1"/>
              </p:cNvSpPr>
              <p:nvPr/>
            </p:nvSpPr>
            <p:spPr bwMode="auto">
              <a:xfrm>
                <a:off x="151" y="498"/>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78930" name="AutoShape 83"/>
              <p:cNvSpPr>
                <a:spLocks noChangeArrowheads="1"/>
              </p:cNvSpPr>
              <p:nvPr/>
            </p:nvSpPr>
            <p:spPr bwMode="auto">
              <a:xfrm>
                <a:off x="151" y="353"/>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78931" name="Rectangle 84"/>
              <p:cNvSpPr>
                <a:spLocks noChangeArrowheads="1"/>
              </p:cNvSpPr>
              <p:nvPr/>
            </p:nvSpPr>
            <p:spPr bwMode="auto">
              <a:xfrm>
                <a:off x="165" y="514"/>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22965" name="Rectangle 85"/>
              <p:cNvSpPr>
                <a:spLocks noChangeArrowheads="1"/>
              </p:cNvSpPr>
              <p:nvPr/>
            </p:nvSpPr>
            <p:spPr bwMode="auto">
              <a:xfrm>
                <a:off x="164" y="544"/>
                <a:ext cx="997" cy="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7</a:t>
                </a:r>
                <a:endParaRPr lang="zh-CN" sz="1600" b="1">
                  <a:latin typeface="Helvetica" charset="0"/>
                  <a:ea typeface="宋体" charset="0"/>
                  <a:cs typeface="宋体" charset="0"/>
                </a:endParaRPr>
              </a:p>
              <a:p>
                <a:pPr algn="ctr" eaLnBrk="0" hangingPunct="0">
                  <a:lnSpc>
                    <a:spcPct val="90000"/>
                  </a:lnSpc>
                  <a:defRPr/>
                </a:pPr>
                <a:r>
                  <a:rPr lang="zh-CN" altLang="en-US" sz="1600" b="1">
                    <a:latin typeface="Helvetica" charset="0"/>
                    <a:ea typeface="宋体" charset="0"/>
                    <a:cs typeface="宋体" charset="0"/>
                  </a:rPr>
                  <a:t>王朝</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122966" name="Rectangle 86"/>
            <p:cNvSpPr>
              <a:spLocks noChangeArrowheads="1"/>
            </p:cNvSpPr>
            <p:nvPr/>
          </p:nvSpPr>
          <p:spPr bwMode="auto">
            <a:xfrm>
              <a:off x="156" y="393"/>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78868" name="Group 87"/>
          <p:cNvGrpSpPr>
            <a:grpSpLocks/>
          </p:cNvGrpSpPr>
          <p:nvPr/>
        </p:nvGrpSpPr>
        <p:grpSpPr bwMode="auto">
          <a:xfrm>
            <a:off x="1700213" y="5024438"/>
            <a:ext cx="1676400" cy="779462"/>
            <a:chOff x="151" y="353"/>
            <a:chExt cx="1056" cy="491"/>
          </a:xfrm>
        </p:grpSpPr>
        <p:grpSp>
          <p:nvGrpSpPr>
            <p:cNvPr id="78917" name="Group 88"/>
            <p:cNvGrpSpPr>
              <a:grpSpLocks/>
            </p:cNvGrpSpPr>
            <p:nvPr/>
          </p:nvGrpSpPr>
          <p:grpSpPr bwMode="auto">
            <a:xfrm>
              <a:off x="151" y="353"/>
              <a:ext cx="1056" cy="491"/>
              <a:chOff x="151" y="353"/>
              <a:chExt cx="1056" cy="491"/>
            </a:xfrm>
          </p:grpSpPr>
          <p:sp>
            <p:nvSpPr>
              <p:cNvPr id="78919" name="Rectangle 89"/>
              <p:cNvSpPr>
                <a:spLocks noChangeArrowheads="1"/>
              </p:cNvSpPr>
              <p:nvPr/>
            </p:nvSpPr>
            <p:spPr bwMode="auto">
              <a:xfrm>
                <a:off x="151" y="498"/>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122970" name="Rectangle 90"/>
              <p:cNvSpPr>
                <a:spLocks noChangeArrowheads="1"/>
              </p:cNvSpPr>
              <p:nvPr/>
            </p:nvSpPr>
            <p:spPr bwMode="auto">
              <a:xfrm>
                <a:off x="499" y="381"/>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78921" name="Rectangle 91"/>
              <p:cNvSpPr>
                <a:spLocks noChangeArrowheads="1"/>
              </p:cNvSpPr>
              <p:nvPr/>
            </p:nvSpPr>
            <p:spPr bwMode="auto">
              <a:xfrm>
                <a:off x="151" y="498"/>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78922" name="AutoShape 92"/>
              <p:cNvSpPr>
                <a:spLocks noChangeArrowheads="1"/>
              </p:cNvSpPr>
              <p:nvPr/>
            </p:nvSpPr>
            <p:spPr bwMode="auto">
              <a:xfrm>
                <a:off x="151" y="353"/>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78923" name="Rectangle 93"/>
              <p:cNvSpPr>
                <a:spLocks noChangeArrowheads="1"/>
              </p:cNvSpPr>
              <p:nvPr/>
            </p:nvSpPr>
            <p:spPr bwMode="auto">
              <a:xfrm>
                <a:off x="165" y="514"/>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22974" name="Rectangle 94"/>
              <p:cNvSpPr>
                <a:spLocks noChangeArrowheads="1"/>
              </p:cNvSpPr>
              <p:nvPr/>
            </p:nvSpPr>
            <p:spPr bwMode="auto">
              <a:xfrm>
                <a:off x="164" y="544"/>
                <a:ext cx="997" cy="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8</a:t>
                </a:r>
                <a:endParaRPr lang="ja-JP" sz="1600" b="1">
                  <a:latin typeface="Helvetica" charset="0"/>
                  <a:ea typeface="宋体" charset="0"/>
                  <a:cs typeface="宋体" charset="0"/>
                </a:endParaRPr>
              </a:p>
              <a:p>
                <a:pPr algn="ctr" eaLnBrk="0" hangingPunct="0">
                  <a:lnSpc>
                    <a:spcPct val="90000"/>
                  </a:lnSpc>
                  <a:defRPr/>
                </a:pPr>
                <a:r>
                  <a:rPr lang="zh-CN" altLang="en-US" sz="1600" b="1">
                    <a:latin typeface="Helvetica" charset="0"/>
                    <a:ea typeface="宋体" charset="0"/>
                    <a:cs typeface="宋体" charset="0"/>
                  </a:rPr>
                  <a:t>被掳</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122975" name="Rectangle 95"/>
            <p:cNvSpPr>
              <a:spLocks noChangeArrowheads="1"/>
            </p:cNvSpPr>
            <p:nvPr/>
          </p:nvSpPr>
          <p:spPr bwMode="auto">
            <a:xfrm>
              <a:off x="156" y="393"/>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78869" name="Group 124"/>
          <p:cNvGrpSpPr>
            <a:grpSpLocks/>
          </p:cNvGrpSpPr>
          <p:nvPr/>
        </p:nvGrpSpPr>
        <p:grpSpPr bwMode="auto">
          <a:xfrm>
            <a:off x="5373688" y="920750"/>
            <a:ext cx="1230312" cy="2284413"/>
            <a:chOff x="2523" y="2089"/>
            <a:chExt cx="775" cy="1439"/>
          </a:xfrm>
        </p:grpSpPr>
        <p:grpSp>
          <p:nvGrpSpPr>
            <p:cNvPr id="78872" name="Group 125"/>
            <p:cNvGrpSpPr>
              <a:grpSpLocks/>
            </p:cNvGrpSpPr>
            <p:nvPr/>
          </p:nvGrpSpPr>
          <p:grpSpPr bwMode="auto">
            <a:xfrm>
              <a:off x="2523" y="2089"/>
              <a:ext cx="775" cy="1439"/>
              <a:chOff x="2523" y="2089"/>
              <a:chExt cx="775" cy="1439"/>
            </a:xfrm>
          </p:grpSpPr>
          <p:grpSp>
            <p:nvGrpSpPr>
              <p:cNvPr id="78888" name="Group 126"/>
              <p:cNvGrpSpPr>
                <a:grpSpLocks/>
              </p:cNvGrpSpPr>
              <p:nvPr/>
            </p:nvGrpSpPr>
            <p:grpSpPr bwMode="auto">
              <a:xfrm>
                <a:off x="2523" y="2089"/>
                <a:ext cx="775" cy="1439"/>
                <a:chOff x="2523" y="2089"/>
                <a:chExt cx="775" cy="1439"/>
              </a:xfrm>
            </p:grpSpPr>
            <p:grpSp>
              <p:nvGrpSpPr>
                <p:cNvPr id="78892" name="Group 127"/>
                <p:cNvGrpSpPr>
                  <a:grpSpLocks/>
                </p:cNvGrpSpPr>
                <p:nvPr/>
              </p:nvGrpSpPr>
              <p:grpSpPr bwMode="auto">
                <a:xfrm>
                  <a:off x="2523" y="2089"/>
                  <a:ext cx="775" cy="1439"/>
                  <a:chOff x="2523" y="2089"/>
                  <a:chExt cx="775" cy="1439"/>
                </a:xfrm>
              </p:grpSpPr>
              <p:grpSp>
                <p:nvGrpSpPr>
                  <p:cNvPr id="78894" name="Group 128"/>
                  <p:cNvGrpSpPr>
                    <a:grpSpLocks/>
                  </p:cNvGrpSpPr>
                  <p:nvPr/>
                </p:nvGrpSpPr>
                <p:grpSpPr bwMode="auto">
                  <a:xfrm>
                    <a:off x="2523" y="2089"/>
                    <a:ext cx="775" cy="1439"/>
                    <a:chOff x="2523" y="2089"/>
                    <a:chExt cx="775" cy="1439"/>
                  </a:xfrm>
                </p:grpSpPr>
                <p:grpSp>
                  <p:nvGrpSpPr>
                    <p:cNvPr id="78896" name="Group 129"/>
                    <p:cNvGrpSpPr>
                      <a:grpSpLocks/>
                    </p:cNvGrpSpPr>
                    <p:nvPr/>
                  </p:nvGrpSpPr>
                  <p:grpSpPr bwMode="auto">
                    <a:xfrm>
                      <a:off x="2523" y="2089"/>
                      <a:ext cx="775" cy="1439"/>
                      <a:chOff x="2523" y="2089"/>
                      <a:chExt cx="775" cy="1439"/>
                    </a:xfrm>
                  </p:grpSpPr>
                  <p:grpSp>
                    <p:nvGrpSpPr>
                      <p:cNvPr id="78898" name="Group 130"/>
                      <p:cNvGrpSpPr>
                        <a:grpSpLocks/>
                      </p:cNvGrpSpPr>
                      <p:nvPr/>
                    </p:nvGrpSpPr>
                    <p:grpSpPr bwMode="auto">
                      <a:xfrm>
                        <a:off x="2523" y="2089"/>
                        <a:ext cx="775" cy="1439"/>
                        <a:chOff x="2523" y="2089"/>
                        <a:chExt cx="775" cy="1439"/>
                      </a:xfrm>
                    </p:grpSpPr>
                    <p:grpSp>
                      <p:nvGrpSpPr>
                        <p:cNvPr id="78900" name="Group 131"/>
                        <p:cNvGrpSpPr>
                          <a:grpSpLocks/>
                        </p:cNvGrpSpPr>
                        <p:nvPr/>
                      </p:nvGrpSpPr>
                      <p:grpSpPr bwMode="auto">
                        <a:xfrm>
                          <a:off x="2523" y="2089"/>
                          <a:ext cx="775" cy="1439"/>
                          <a:chOff x="2523" y="2089"/>
                          <a:chExt cx="775" cy="1439"/>
                        </a:xfrm>
                      </p:grpSpPr>
                      <p:grpSp>
                        <p:nvGrpSpPr>
                          <p:cNvPr id="78902" name="Group 132"/>
                          <p:cNvGrpSpPr>
                            <a:grpSpLocks/>
                          </p:cNvGrpSpPr>
                          <p:nvPr/>
                        </p:nvGrpSpPr>
                        <p:grpSpPr bwMode="auto">
                          <a:xfrm>
                            <a:off x="2523" y="2089"/>
                            <a:ext cx="775" cy="1439"/>
                            <a:chOff x="2523" y="2089"/>
                            <a:chExt cx="775" cy="1439"/>
                          </a:xfrm>
                        </p:grpSpPr>
                        <p:grpSp>
                          <p:nvGrpSpPr>
                            <p:cNvPr id="78904" name="Group 133"/>
                            <p:cNvGrpSpPr>
                              <a:grpSpLocks/>
                            </p:cNvGrpSpPr>
                            <p:nvPr/>
                          </p:nvGrpSpPr>
                          <p:grpSpPr bwMode="auto">
                            <a:xfrm>
                              <a:off x="2523" y="2089"/>
                              <a:ext cx="775" cy="1439"/>
                              <a:chOff x="2523" y="2089"/>
                              <a:chExt cx="775" cy="1439"/>
                            </a:xfrm>
                          </p:grpSpPr>
                          <p:grpSp>
                            <p:nvGrpSpPr>
                              <p:cNvPr id="78906" name="Group 134"/>
                              <p:cNvGrpSpPr>
                                <a:grpSpLocks/>
                              </p:cNvGrpSpPr>
                              <p:nvPr/>
                            </p:nvGrpSpPr>
                            <p:grpSpPr bwMode="auto">
                              <a:xfrm>
                                <a:off x="2523" y="2089"/>
                                <a:ext cx="775" cy="1439"/>
                                <a:chOff x="2523" y="2089"/>
                                <a:chExt cx="775" cy="1439"/>
                              </a:xfrm>
                            </p:grpSpPr>
                            <p:sp>
                              <p:nvSpPr>
                                <p:cNvPr id="78908" name="AutoShape 135"/>
                                <p:cNvSpPr>
                                  <a:spLocks noChangeArrowheads="1"/>
                                </p:cNvSpPr>
                                <p:nvPr/>
                              </p:nvSpPr>
                              <p:spPr bwMode="auto">
                                <a:xfrm>
                                  <a:off x="2523" y="2089"/>
                                  <a:ext cx="589" cy="290"/>
                                </a:xfrm>
                                <a:prstGeom prst="roundRect">
                                  <a:avLst>
                                    <a:gd name="adj" fmla="val 24093"/>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909" name="Rectangle 136"/>
                                <p:cNvSpPr>
                                  <a:spLocks noChangeArrowheads="1"/>
                                </p:cNvSpPr>
                                <p:nvPr/>
                              </p:nvSpPr>
                              <p:spPr bwMode="auto">
                                <a:xfrm>
                                  <a:off x="2523" y="2239"/>
                                  <a:ext cx="775" cy="1289"/>
                                </a:xfrm>
                                <a:prstGeom prst="rect">
                                  <a:avLst/>
                                </a:prstGeom>
                                <a:solidFill>
                                  <a:srgbClr val="FFFFFF"/>
                                </a:solidFill>
                                <a:ln w="25400">
                                  <a:solidFill>
                                    <a:srgbClr val="000000"/>
                                  </a:solidFill>
                                  <a:miter lim="800000"/>
                                  <a:headEnd/>
                                  <a:tailEnd/>
                                </a:ln>
                              </p:spPr>
                              <p:txBody>
                                <a:bodyPr/>
                                <a:lstStyle/>
                                <a:p>
                                  <a:endParaRPr lang="en-US"/>
                                </a:p>
                              </p:txBody>
                            </p:sp>
                            <p:sp>
                              <p:nvSpPr>
                                <p:cNvPr id="78910" name="Line 137"/>
                                <p:cNvSpPr>
                                  <a:spLocks noChangeShapeType="1"/>
                                </p:cNvSpPr>
                                <p:nvPr/>
                              </p:nvSpPr>
                              <p:spPr bwMode="auto">
                                <a:xfrm>
                                  <a:off x="2572" y="2369"/>
                                  <a:ext cx="668"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911" name="Line 138"/>
                                <p:cNvSpPr>
                                  <a:spLocks noChangeShapeType="1"/>
                                </p:cNvSpPr>
                                <p:nvPr/>
                              </p:nvSpPr>
                              <p:spPr bwMode="auto">
                                <a:xfrm>
                                  <a:off x="2572" y="2509"/>
                                  <a:ext cx="6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912" name="Line 139"/>
                                <p:cNvSpPr>
                                  <a:spLocks noChangeShapeType="1"/>
                                </p:cNvSpPr>
                                <p:nvPr/>
                              </p:nvSpPr>
                              <p:spPr bwMode="auto">
                                <a:xfrm>
                                  <a:off x="2572" y="2650"/>
                                  <a:ext cx="6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913" name="Line 140"/>
                                <p:cNvSpPr>
                                  <a:spLocks noChangeShapeType="1"/>
                                </p:cNvSpPr>
                                <p:nvPr/>
                              </p:nvSpPr>
                              <p:spPr bwMode="auto">
                                <a:xfrm>
                                  <a:off x="2572" y="2790"/>
                                  <a:ext cx="6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914" name="Line 141"/>
                                <p:cNvSpPr>
                                  <a:spLocks noChangeShapeType="1"/>
                                </p:cNvSpPr>
                                <p:nvPr/>
                              </p:nvSpPr>
                              <p:spPr bwMode="auto">
                                <a:xfrm>
                                  <a:off x="2582" y="2931"/>
                                  <a:ext cx="66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915" name="Rectangle 142"/>
                                <p:cNvSpPr>
                                  <a:spLocks noChangeArrowheads="1"/>
                                </p:cNvSpPr>
                                <p:nvPr/>
                              </p:nvSpPr>
                              <p:spPr bwMode="auto">
                                <a:xfrm>
                                  <a:off x="2616" y="2103"/>
                                  <a:ext cx="39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p>
                                  <a:pPr algn="ctr" defTabSz="862013" eaLnBrk="0" hangingPunct="0"/>
                                  <a:endParaRPr lang="ko-KR" altLang="en-US" sz="1000" b="1">
                                    <a:latin typeface="Century Gothic" charset="0"/>
                                    <a:ea typeface="Gulim" charset="0"/>
                                    <a:cs typeface="Gulim" charset="0"/>
                                  </a:endParaRPr>
                                </a:p>
                              </p:txBody>
                            </p:sp>
                            <p:sp>
                              <p:nvSpPr>
                                <p:cNvPr id="78916" name="Line 143"/>
                                <p:cNvSpPr>
                                  <a:spLocks noChangeShapeType="1"/>
                                </p:cNvSpPr>
                                <p:nvPr/>
                              </p:nvSpPr>
                              <p:spPr bwMode="auto">
                                <a:xfrm>
                                  <a:off x="2562" y="3070"/>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3024" name="Line 144"/>
                              <p:cNvSpPr>
                                <a:spLocks noChangeShapeType="1"/>
                              </p:cNvSpPr>
                              <p:nvPr/>
                            </p:nvSpPr>
                            <p:spPr bwMode="auto">
                              <a:xfrm>
                                <a:off x="2528" y="2225"/>
                                <a:ext cx="56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sp>
                          <p:nvSpPr>
                            <p:cNvPr id="78905" name="Rectangle 145"/>
                            <p:cNvSpPr>
                              <a:spLocks noChangeArrowheads="1"/>
                            </p:cNvSpPr>
                            <p:nvPr/>
                          </p:nvSpPr>
                          <p:spPr bwMode="auto">
                            <a:xfrm>
                              <a:off x="2659" y="2089"/>
                              <a:ext cx="2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zh-CN" altLang="en-US" b="1">
                                  <a:latin typeface="Helvetica" charset="0"/>
                                  <a:ea typeface="宋体" charset="0"/>
                                  <a:cs typeface="宋体" charset="0"/>
                                </a:rPr>
                                <a:t>王朝</a:t>
                              </a:r>
                            </a:p>
                          </p:txBody>
                        </p:sp>
                      </p:grpSp>
                      <p:sp>
                        <p:nvSpPr>
                          <p:cNvPr id="123026" name="Rectangle 146"/>
                          <p:cNvSpPr>
                            <a:spLocks noChangeArrowheads="1"/>
                          </p:cNvSpPr>
                          <p:nvPr/>
                        </p:nvSpPr>
                        <p:spPr bwMode="auto">
                          <a:xfrm>
                            <a:off x="2704" y="2258"/>
                            <a:ext cx="462"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r>
                              <a:rPr lang="zh-CN" altLang="en-US" sz="1000" b="1">
                                <a:latin typeface="宋体" charset="0"/>
                                <a:ea typeface="宋体" charset="0"/>
                                <a:cs typeface="宋体" charset="0"/>
                              </a:rPr>
                              <a:t>扫</a:t>
                            </a:r>
                            <a:r>
                              <a:rPr lang="en-US" altLang="zh-CN" sz="1000" b="1">
                                <a:latin typeface="宋体" charset="0"/>
                                <a:ea typeface="宋体" charset="0"/>
                                <a:cs typeface="宋体" charset="0"/>
                              </a:rPr>
                              <a:t>-</a:t>
                            </a:r>
                            <a:r>
                              <a:rPr lang="zh-CN" altLang="en-US" sz="1000" b="1">
                                <a:latin typeface="宋体" charset="0"/>
                                <a:ea typeface="宋体" charset="0"/>
                                <a:cs typeface="宋体" charset="0"/>
                              </a:rPr>
                              <a:t>卫</a:t>
                            </a:r>
                            <a:r>
                              <a:rPr lang="en-US" altLang="zh-CN" sz="1000" b="1">
                                <a:latin typeface="宋体" charset="0"/>
                                <a:ea typeface="宋体" charset="0"/>
                                <a:cs typeface="宋体" charset="0"/>
                              </a:rPr>
                              <a:t>-</a:t>
                            </a:r>
                            <a:r>
                              <a:rPr lang="zh-CN" altLang="en-US" sz="1000" b="1">
                                <a:latin typeface="宋体" charset="0"/>
                                <a:ea typeface="宋体" charset="0"/>
                                <a:cs typeface="宋体" charset="0"/>
                              </a:rPr>
                              <a:t>罗</a:t>
                            </a:r>
                            <a:endParaRPr lang="en-US" altLang="zh-CN" sz="1000" b="1">
                              <a:latin typeface="宋体" charset="0"/>
                              <a:ea typeface="宋体" charset="0"/>
                              <a:cs typeface="宋体" charset="0"/>
                            </a:endParaRPr>
                          </a:p>
                        </p:txBody>
                      </p:sp>
                    </p:grpSp>
                    <p:sp>
                      <p:nvSpPr>
                        <p:cNvPr id="78901" name="Rectangle 147"/>
                        <p:cNvSpPr>
                          <a:spLocks noChangeArrowheads="1"/>
                        </p:cNvSpPr>
                        <p:nvPr/>
                      </p:nvSpPr>
                      <p:spPr bwMode="auto">
                        <a:xfrm>
                          <a:off x="2682" y="2406"/>
                          <a:ext cx="4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lang="ko-KR" altLang="en-US" sz="1000" b="1">
                            <a:latin typeface="Century Gothic" charset="0"/>
                            <a:ea typeface="Gulim" charset="0"/>
                            <a:cs typeface="Gulim" charset="0"/>
                          </a:endParaRPr>
                        </a:p>
                      </p:txBody>
                    </p:sp>
                  </p:grpSp>
                  <p:sp>
                    <p:nvSpPr>
                      <p:cNvPr id="78899" name="Rectangle 148"/>
                      <p:cNvSpPr>
                        <a:spLocks noChangeArrowheads="1"/>
                      </p:cNvSpPr>
                      <p:nvPr/>
                    </p:nvSpPr>
                    <p:spPr bwMode="auto">
                      <a:xfrm>
                        <a:off x="2682" y="2542"/>
                        <a:ext cx="4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lang="en-US" altLang="zh-CN" sz="1000" b="1">
                          <a:latin typeface="Century Gothic" charset="0"/>
                          <a:ea typeface="宋体" charset="0"/>
                          <a:cs typeface="宋体" charset="0"/>
                        </a:endParaRPr>
                      </a:p>
                    </p:txBody>
                  </p:sp>
                </p:grpSp>
                <p:sp>
                  <p:nvSpPr>
                    <p:cNvPr id="78897" name="Rectangle 149"/>
                    <p:cNvSpPr>
                      <a:spLocks noChangeArrowheads="1"/>
                    </p:cNvSpPr>
                    <p:nvPr/>
                  </p:nvSpPr>
                  <p:spPr bwMode="auto">
                    <a:xfrm>
                      <a:off x="2608" y="2678"/>
                      <a:ext cx="56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lang="en-US" altLang="zh-CN" sz="1000" b="1">
                        <a:latin typeface="Century Gothic" charset="0"/>
                        <a:ea typeface="宋体" charset="0"/>
                        <a:cs typeface="宋体" charset="0"/>
                      </a:endParaRPr>
                    </a:p>
                  </p:txBody>
                </p:sp>
              </p:grpSp>
              <p:sp>
                <p:nvSpPr>
                  <p:cNvPr id="78895" name="Rectangle 150"/>
                  <p:cNvSpPr>
                    <a:spLocks noChangeArrowheads="1"/>
                  </p:cNvSpPr>
                  <p:nvPr/>
                </p:nvSpPr>
                <p:spPr bwMode="auto">
                  <a:xfrm>
                    <a:off x="2772" y="2814"/>
                    <a:ext cx="2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endParaRPr lang="zh-CN" altLang="en-US" sz="1000" b="1">
                      <a:latin typeface="Century Gothic" charset="0"/>
                      <a:ea typeface="宋体" charset="0"/>
                      <a:cs typeface="宋体" charset="0"/>
                    </a:endParaRPr>
                  </a:p>
                </p:txBody>
              </p:sp>
            </p:grpSp>
            <p:sp>
              <p:nvSpPr>
                <p:cNvPr id="78893" name="Rectangle 151"/>
                <p:cNvSpPr>
                  <a:spLocks noChangeArrowheads="1"/>
                </p:cNvSpPr>
                <p:nvPr/>
              </p:nvSpPr>
              <p:spPr bwMode="auto">
                <a:xfrm>
                  <a:off x="2733" y="2950"/>
                  <a:ext cx="46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endParaRPr lang="en-US" altLang="zh-CN" sz="1000" b="1">
                    <a:latin typeface="Century Gothic" charset="0"/>
                    <a:ea typeface="宋体" charset="0"/>
                    <a:cs typeface="宋体" charset="0"/>
                  </a:endParaRPr>
                </a:p>
              </p:txBody>
            </p:sp>
          </p:grpSp>
          <p:sp>
            <p:nvSpPr>
              <p:cNvPr id="78889" name="Line 152"/>
              <p:cNvSpPr>
                <a:spLocks noChangeShapeType="1"/>
              </p:cNvSpPr>
              <p:nvPr/>
            </p:nvSpPr>
            <p:spPr bwMode="auto">
              <a:xfrm>
                <a:off x="2568" y="3206"/>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90" name="Line 153"/>
              <p:cNvSpPr>
                <a:spLocks noChangeShapeType="1"/>
              </p:cNvSpPr>
              <p:nvPr/>
            </p:nvSpPr>
            <p:spPr bwMode="auto">
              <a:xfrm>
                <a:off x="2568" y="3346"/>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891" name="Line 154"/>
              <p:cNvSpPr>
                <a:spLocks noChangeShapeType="1"/>
              </p:cNvSpPr>
              <p:nvPr/>
            </p:nvSpPr>
            <p:spPr bwMode="auto">
              <a:xfrm>
                <a:off x="2568" y="3482"/>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8873" name="Group 155"/>
            <p:cNvGrpSpPr>
              <a:grpSpLocks/>
            </p:cNvGrpSpPr>
            <p:nvPr/>
          </p:nvGrpSpPr>
          <p:grpSpPr bwMode="auto">
            <a:xfrm>
              <a:off x="2601" y="2394"/>
              <a:ext cx="648" cy="1078"/>
              <a:chOff x="2601" y="2394"/>
              <a:chExt cx="648" cy="1078"/>
            </a:xfrm>
          </p:grpSpPr>
          <p:sp>
            <p:nvSpPr>
              <p:cNvPr id="123036" name="Rectangle 156"/>
              <p:cNvSpPr>
                <a:spLocks noChangeArrowheads="1"/>
              </p:cNvSpPr>
              <p:nvPr/>
            </p:nvSpPr>
            <p:spPr bwMode="auto">
              <a:xfrm>
                <a:off x="2704" y="2394"/>
                <a:ext cx="545"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en-US" altLang="zh-CN" sz="1000" b="1">
                    <a:latin typeface="宋体" charset="0"/>
                    <a:ea typeface="宋体" charset="0"/>
                    <a:cs typeface="宋体" charset="0"/>
                  </a:rPr>
                  <a:t>…</a:t>
                </a:r>
                <a:r>
                  <a:rPr lang="zh-CN" altLang="en-US" sz="1000" b="1">
                    <a:latin typeface="宋体" charset="0"/>
                    <a:ea typeface="宋体" charset="0"/>
                    <a:cs typeface="宋体" charset="0"/>
                  </a:rPr>
                  <a:t>分裂</a:t>
                </a:r>
                <a:r>
                  <a:rPr lang="en-US" altLang="zh-CN" sz="1000" b="1">
                    <a:latin typeface="宋体" charset="0"/>
                    <a:ea typeface="宋体" charset="0"/>
                    <a:cs typeface="宋体" charset="0"/>
                  </a:rPr>
                  <a:t>…</a:t>
                </a:r>
              </a:p>
            </p:txBody>
          </p:sp>
          <p:grpSp>
            <p:nvGrpSpPr>
              <p:cNvPr id="78875" name="Group 157"/>
              <p:cNvGrpSpPr>
                <a:grpSpLocks/>
              </p:cNvGrpSpPr>
              <p:nvPr/>
            </p:nvGrpSpPr>
            <p:grpSpPr bwMode="auto">
              <a:xfrm>
                <a:off x="2601" y="2530"/>
                <a:ext cx="648" cy="942"/>
                <a:chOff x="2601" y="2530"/>
                <a:chExt cx="648" cy="942"/>
              </a:xfrm>
            </p:grpSpPr>
            <p:sp>
              <p:nvSpPr>
                <p:cNvPr id="123038" name="Rectangle 158"/>
                <p:cNvSpPr>
                  <a:spLocks noChangeArrowheads="1"/>
                </p:cNvSpPr>
                <p:nvPr/>
              </p:nvSpPr>
              <p:spPr bwMode="auto">
                <a:xfrm>
                  <a:off x="2670" y="2939"/>
                  <a:ext cx="499"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en-US" altLang="zh-CN" sz="1000" b="1">
                      <a:latin typeface="宋体" charset="0"/>
                      <a:ea typeface="宋体" charset="0"/>
                      <a:cs typeface="宋体" charset="0"/>
                    </a:rPr>
                    <a:t>  </a:t>
                  </a:r>
                  <a:r>
                    <a:rPr lang="zh-CN" altLang="en-US" sz="1000" b="1">
                      <a:latin typeface="宋体" charset="0"/>
                      <a:ea typeface="宋体" charset="0"/>
                      <a:cs typeface="宋体" charset="0"/>
                    </a:rPr>
                    <a:t>先   知</a:t>
                  </a:r>
                </a:p>
              </p:txBody>
            </p:sp>
            <p:sp>
              <p:nvSpPr>
                <p:cNvPr id="123039" name="Rectangle 159"/>
                <p:cNvSpPr>
                  <a:spLocks noChangeArrowheads="1"/>
                </p:cNvSpPr>
                <p:nvPr/>
              </p:nvSpPr>
              <p:spPr bwMode="auto">
                <a:xfrm>
                  <a:off x="2641" y="2530"/>
                  <a:ext cx="509"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a:latin typeface="宋体" charset="0"/>
                      <a:ea typeface="宋体" charset="0"/>
                      <a:cs typeface="宋体" charset="0"/>
                    </a:rPr>
                    <a:t> 北      南</a:t>
                  </a:r>
                  <a:endParaRPr lang="en-US" altLang="zh-CN" sz="1000" b="1">
                    <a:latin typeface="宋体" charset="0"/>
                    <a:ea typeface="宋体" charset="0"/>
                    <a:cs typeface="宋体" charset="0"/>
                  </a:endParaRPr>
                </a:p>
              </p:txBody>
            </p:sp>
            <p:sp>
              <p:nvSpPr>
                <p:cNvPr id="123040" name="Rectangle 160"/>
                <p:cNvSpPr>
                  <a:spLocks noChangeArrowheads="1"/>
                </p:cNvSpPr>
                <p:nvPr/>
              </p:nvSpPr>
              <p:spPr bwMode="auto">
                <a:xfrm>
                  <a:off x="2601" y="2666"/>
                  <a:ext cx="27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20000"/>
                    </a:lnSpc>
                    <a:defRPr/>
                  </a:pPr>
                  <a:r>
                    <a:rPr lang="zh-CN" altLang="en-US" sz="1000" b="1">
                      <a:latin typeface="宋体" charset="0"/>
                      <a:ea typeface="宋体" charset="0"/>
                      <a:cs typeface="宋体" charset="0"/>
                    </a:rPr>
                    <a:t>以色列</a:t>
                  </a:r>
                </a:p>
              </p:txBody>
            </p:sp>
            <p:sp>
              <p:nvSpPr>
                <p:cNvPr id="123041" name="Rectangle 161"/>
                <p:cNvSpPr>
                  <a:spLocks noChangeArrowheads="1"/>
                </p:cNvSpPr>
                <p:nvPr/>
              </p:nvSpPr>
              <p:spPr bwMode="auto">
                <a:xfrm>
                  <a:off x="2919" y="2666"/>
                  <a:ext cx="284"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20000"/>
                    </a:lnSpc>
                    <a:defRPr/>
                  </a:pPr>
                  <a:r>
                    <a:rPr lang="zh-CN" altLang="en-US" sz="1000" b="1">
                      <a:latin typeface="宋体" charset="0"/>
                      <a:ea typeface="宋体" charset="0"/>
                      <a:cs typeface="宋体" charset="0"/>
                    </a:rPr>
                    <a:t> 犹大</a:t>
                  </a:r>
                </a:p>
              </p:txBody>
            </p:sp>
            <p:sp>
              <p:nvSpPr>
                <p:cNvPr id="123042" name="Rectangle 162"/>
                <p:cNvSpPr>
                  <a:spLocks noChangeArrowheads="1"/>
                </p:cNvSpPr>
                <p:nvPr/>
              </p:nvSpPr>
              <p:spPr bwMode="auto">
                <a:xfrm>
                  <a:off x="2687" y="2802"/>
                  <a:ext cx="18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en-US" altLang="zh-CN" sz="1000" b="1">
                      <a:latin typeface="宋体" charset="0"/>
                      <a:ea typeface="宋体" charset="0"/>
                      <a:cs typeface="宋体" charset="0"/>
                    </a:rPr>
                    <a:t>10</a:t>
                  </a:r>
                </a:p>
              </p:txBody>
            </p:sp>
            <p:sp>
              <p:nvSpPr>
                <p:cNvPr id="123043" name="Rectangle 163"/>
                <p:cNvSpPr>
                  <a:spLocks noChangeArrowheads="1"/>
                </p:cNvSpPr>
                <p:nvPr/>
              </p:nvSpPr>
              <p:spPr bwMode="auto">
                <a:xfrm>
                  <a:off x="2959" y="2802"/>
                  <a:ext cx="18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en-US" altLang="zh-CN" sz="1000" b="1">
                      <a:latin typeface="宋体" charset="0"/>
                      <a:ea typeface="宋体" charset="0"/>
                      <a:cs typeface="宋体" charset="0"/>
                    </a:rPr>
                    <a:t>  2</a:t>
                  </a:r>
                </a:p>
              </p:txBody>
            </p:sp>
            <p:sp>
              <p:nvSpPr>
                <p:cNvPr id="123044" name="Rectangle 164"/>
                <p:cNvSpPr>
                  <a:spLocks noChangeArrowheads="1"/>
                </p:cNvSpPr>
                <p:nvPr/>
              </p:nvSpPr>
              <p:spPr bwMode="auto">
                <a:xfrm>
                  <a:off x="2614" y="3075"/>
                  <a:ext cx="227"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en-US" altLang="zh-CN" sz="1000" b="1">
                      <a:latin typeface="宋体" charset="0"/>
                      <a:ea typeface="宋体" charset="0"/>
                      <a:cs typeface="宋体" charset="0"/>
                    </a:rPr>
                    <a:t>20-</a:t>
                  </a:r>
                  <a:r>
                    <a:rPr lang="zh-CN" altLang="en-US" sz="1000" b="1">
                      <a:latin typeface="宋体" charset="0"/>
                      <a:ea typeface="宋体" charset="0"/>
                      <a:cs typeface="宋体" charset="0"/>
                    </a:rPr>
                    <a:t>耶</a:t>
                  </a:r>
                </a:p>
              </p:txBody>
            </p:sp>
            <p:sp>
              <p:nvSpPr>
                <p:cNvPr id="123045" name="Rectangle 165"/>
                <p:cNvSpPr>
                  <a:spLocks noChangeArrowheads="1"/>
                </p:cNvSpPr>
                <p:nvPr/>
              </p:nvSpPr>
              <p:spPr bwMode="auto">
                <a:xfrm>
                  <a:off x="2886" y="3075"/>
                  <a:ext cx="27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zh-CN" altLang="en-US" sz="1000" b="1">
                      <a:latin typeface="宋体" charset="0"/>
                      <a:ea typeface="宋体" charset="0"/>
                      <a:cs typeface="宋体" charset="0"/>
                    </a:rPr>
                    <a:t> </a:t>
                  </a:r>
                  <a:r>
                    <a:rPr lang="en-US" altLang="zh-CN" sz="1000" b="1">
                      <a:latin typeface="宋体" charset="0"/>
                      <a:ea typeface="宋体" charset="0"/>
                      <a:cs typeface="宋体" charset="0"/>
                    </a:rPr>
                    <a:t>20-</a:t>
                  </a:r>
                  <a:r>
                    <a:rPr lang="zh-CN" altLang="en-US" sz="1000" b="1">
                      <a:latin typeface="宋体" charset="0"/>
                      <a:ea typeface="宋体" charset="0"/>
                      <a:cs typeface="宋体" charset="0"/>
                    </a:rPr>
                    <a:t>罗</a:t>
                  </a:r>
                </a:p>
              </p:txBody>
            </p:sp>
            <p:sp>
              <p:nvSpPr>
                <p:cNvPr id="123046" name="Rectangle 166"/>
                <p:cNvSpPr>
                  <a:spLocks noChangeArrowheads="1"/>
                </p:cNvSpPr>
                <p:nvPr/>
              </p:nvSpPr>
              <p:spPr bwMode="auto">
                <a:xfrm>
                  <a:off x="2642" y="3251"/>
                  <a:ext cx="367"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r>
                    <a:rPr lang="en-US" altLang="zh-CN" sz="1000" b="1">
                      <a:latin typeface="宋体" charset="0"/>
                      <a:ea typeface="宋体" charset="0"/>
                      <a:cs typeface="宋体" charset="0"/>
                    </a:rPr>
                    <a:t>200</a:t>
                  </a:r>
                  <a:r>
                    <a:rPr lang="zh-CN" altLang="en-US" sz="1000" b="1">
                      <a:latin typeface="宋体" charset="0"/>
                      <a:ea typeface="宋体" charset="0"/>
                      <a:cs typeface="宋体" charset="0"/>
                    </a:rPr>
                    <a:t>年</a:t>
                  </a:r>
                </a:p>
              </p:txBody>
            </p:sp>
            <p:sp>
              <p:nvSpPr>
                <p:cNvPr id="123047" name="Rectangle 167"/>
                <p:cNvSpPr>
                  <a:spLocks noChangeArrowheads="1"/>
                </p:cNvSpPr>
                <p:nvPr/>
              </p:nvSpPr>
              <p:spPr bwMode="auto">
                <a:xfrm>
                  <a:off x="2959" y="3251"/>
                  <a:ext cx="290"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r>
                    <a:rPr lang="en-US" altLang="zh-CN" sz="1000" b="1">
                      <a:latin typeface="宋体" charset="0"/>
                      <a:ea typeface="宋体" charset="0"/>
                      <a:cs typeface="宋体" charset="0"/>
                    </a:rPr>
                    <a:t>350</a:t>
                  </a:r>
                  <a:r>
                    <a:rPr lang="zh-CN" altLang="en-US" sz="1000" b="1">
                      <a:latin typeface="宋体" charset="0"/>
                      <a:ea typeface="宋体" charset="0"/>
                      <a:cs typeface="宋体" charset="0"/>
                    </a:rPr>
                    <a:t>年</a:t>
                  </a:r>
                </a:p>
              </p:txBody>
            </p:sp>
            <p:sp>
              <p:nvSpPr>
                <p:cNvPr id="123048" name="Rectangle 168"/>
                <p:cNvSpPr>
                  <a:spLocks noChangeArrowheads="1"/>
                </p:cNvSpPr>
                <p:nvPr/>
              </p:nvSpPr>
              <p:spPr bwMode="auto">
                <a:xfrm>
                  <a:off x="2659" y="3347"/>
                  <a:ext cx="18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zh-CN" altLang="en-US" sz="1000" b="1">
                      <a:latin typeface="宋体" charset="0"/>
                      <a:ea typeface="宋体" charset="0"/>
                      <a:cs typeface="宋体" charset="0"/>
                    </a:rPr>
                    <a:t>亚述</a:t>
                  </a:r>
                </a:p>
              </p:txBody>
            </p:sp>
            <p:sp>
              <p:nvSpPr>
                <p:cNvPr id="123049" name="Rectangle 169"/>
                <p:cNvSpPr>
                  <a:spLocks noChangeArrowheads="1"/>
                </p:cNvSpPr>
                <p:nvPr/>
              </p:nvSpPr>
              <p:spPr bwMode="auto">
                <a:xfrm>
                  <a:off x="2931" y="3347"/>
                  <a:ext cx="27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zh-CN" altLang="en-US" sz="1000" b="1">
                      <a:latin typeface="宋体" charset="0"/>
                      <a:ea typeface="宋体" charset="0"/>
                      <a:cs typeface="宋体" charset="0"/>
                    </a:rPr>
                    <a:t>巴比伦</a:t>
                  </a:r>
                </a:p>
              </p:txBody>
            </p:sp>
          </p:grpSp>
        </p:grpSp>
      </p:grpSp>
      <p:sp>
        <p:nvSpPr>
          <p:cNvPr id="123052" name="Text Box 172"/>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pic>
        <p:nvPicPr>
          <p:cNvPr id="78871" name="Picture 174" descr="Slide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0663" y="7258050"/>
            <a:ext cx="1406525"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11" name="Rectangle 79"/>
          <p:cNvSpPr>
            <a:spLocks noChangeArrowheads="1"/>
          </p:cNvSpPr>
          <p:nvPr/>
        </p:nvSpPr>
        <p:spPr bwMode="auto">
          <a:xfrm>
            <a:off x="533400" y="6172200"/>
            <a:ext cx="44640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sz="1400" b="1" i="1">
                <a:latin typeface="黑体" charset="0"/>
                <a:ea typeface="黑体" charset="0"/>
                <a:cs typeface="黑体" charset="0"/>
              </a:rPr>
              <a:t> 介于：</a:t>
            </a:r>
            <a:r>
              <a:rPr lang="zh-CN" altLang="en-US" sz="1400" b="1" i="1">
                <a:ea typeface="黑体" charset="0"/>
                <a:cs typeface="黑体" charset="0"/>
              </a:rPr>
              <a:t> </a:t>
            </a:r>
            <a:r>
              <a:rPr lang="zh-CN" altLang="en-US" sz="1400">
                <a:ea typeface="宋体" charset="0"/>
                <a:cs typeface="宋体" charset="0"/>
              </a:rPr>
              <a:t>                                                    </a:t>
            </a:r>
            <a:r>
              <a:rPr lang="zh-CN" altLang="en-US" sz="1400" b="1" i="1">
                <a:ea typeface="黑体" charset="0"/>
                <a:cs typeface="黑体" charset="0"/>
              </a:rPr>
              <a:t>时间：</a:t>
            </a:r>
          </a:p>
          <a:p>
            <a:pPr>
              <a:defRPr/>
            </a:pPr>
            <a:r>
              <a:rPr lang="zh-CN" altLang="en-US" sz="1400">
                <a:ea typeface="宋体" charset="0"/>
                <a:cs typeface="宋体" charset="0"/>
              </a:rPr>
              <a:t>《玛拉基书》和                                        主前</a:t>
            </a:r>
            <a:r>
              <a:rPr lang="en-US" altLang="zh-CN" sz="1400">
                <a:ea typeface="宋体" charset="0"/>
                <a:cs typeface="宋体" charset="0"/>
              </a:rPr>
              <a:t>500</a:t>
            </a:r>
            <a:r>
              <a:rPr lang="zh-CN" altLang="en-US" sz="1400">
                <a:ea typeface="宋体" charset="0"/>
                <a:cs typeface="宋体" charset="0"/>
              </a:rPr>
              <a:t>年</a:t>
            </a:r>
            <a:endParaRPr lang="en-US" altLang="zh-CN" sz="1400" b="1" i="1">
              <a:ea typeface="宋体" charset="0"/>
              <a:cs typeface="宋体" charset="0"/>
            </a:endParaRPr>
          </a:p>
          <a:p>
            <a:pPr>
              <a:defRPr/>
            </a:pPr>
            <a:r>
              <a:rPr lang="zh-CN" altLang="en-US" sz="1400">
                <a:ea typeface="宋体" charset="0"/>
                <a:cs typeface="宋体" charset="0"/>
              </a:rPr>
              <a:t>《马太福音》</a:t>
            </a:r>
            <a:r>
              <a:rPr lang="en-US" altLang="zh-CN" sz="1400">
                <a:ea typeface="宋体" charset="0"/>
                <a:cs typeface="宋体" charset="0"/>
              </a:rPr>
              <a:t> </a:t>
            </a:r>
          </a:p>
          <a:p>
            <a:pPr>
              <a:defRPr/>
            </a:pPr>
            <a:r>
              <a:rPr lang="zh-CN" altLang="en-US" sz="1400">
                <a:ea typeface="宋体" charset="0"/>
                <a:cs typeface="宋体" charset="0"/>
              </a:rPr>
              <a:t>       之间                                                                        </a:t>
            </a:r>
          </a:p>
        </p:txBody>
      </p:sp>
      <p:sp>
        <p:nvSpPr>
          <p:cNvPr id="120834" name="Rectangle 2"/>
          <p:cNvSpPr>
            <a:spLocks noChangeArrowheads="1"/>
          </p:cNvSpPr>
          <p:nvPr/>
        </p:nvSpPr>
        <p:spPr bwMode="auto">
          <a:xfrm>
            <a:off x="549275" y="560388"/>
            <a:ext cx="4465638" cy="498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TW" altLang="en-US" sz="1400" b="1">
                <a:latin typeface="黑体" charset="0"/>
                <a:ea typeface="黑体" charset="0"/>
                <a:cs typeface="黑体" charset="0"/>
              </a:rPr>
              <a:t> 犹大</a:t>
            </a:r>
            <a:r>
              <a:rPr lang="zh-TW" altLang="en-US" sz="1400">
                <a:latin typeface="宋体" charset="0"/>
                <a:ea typeface="宋体" charset="0"/>
                <a:cs typeface="宋体" charset="0"/>
              </a:rPr>
              <a:t>被掳至</a:t>
            </a:r>
            <a:r>
              <a:rPr lang="zh-TW" altLang="en-US" sz="1400" b="1">
                <a:latin typeface="黑体" charset="0"/>
                <a:ea typeface="黑体" charset="0"/>
                <a:cs typeface="黑体" charset="0"/>
              </a:rPr>
              <a:t>巴比伦</a:t>
            </a:r>
            <a:r>
              <a:rPr lang="zh-TW" altLang="en-US" sz="1400">
                <a:latin typeface="宋体" charset="0"/>
                <a:ea typeface="宋体" charset="0"/>
                <a:cs typeface="宋体" charset="0"/>
              </a:rPr>
              <a:t>（位于今日多事的中东波斯湾地区），共</a:t>
            </a:r>
            <a:r>
              <a:rPr lang="zh-TW" altLang="en-US" sz="1400" b="1">
                <a:latin typeface="黑体" charset="0"/>
                <a:ea typeface="黑体" charset="0"/>
                <a:cs typeface="黑体" charset="0"/>
              </a:rPr>
              <a:t>70年</a:t>
            </a:r>
            <a:r>
              <a:rPr lang="zh-CN" altLang="en-US" sz="1400">
                <a:latin typeface="宋体" charset="0"/>
                <a:ea typeface="宋体" charset="0"/>
                <a:cs typeface="宋体" charset="0"/>
              </a:rPr>
              <a:t>。</a:t>
            </a:r>
            <a:r>
              <a:rPr lang="zh-TW" altLang="en-US" sz="1400" b="1">
                <a:latin typeface="黑体" charset="0"/>
                <a:ea typeface="黑体" charset="0"/>
                <a:cs typeface="黑体" charset="0"/>
              </a:rPr>
              <a:t>70年</a:t>
            </a:r>
            <a:r>
              <a:rPr lang="zh-TW" altLang="en-US" sz="1400">
                <a:latin typeface="宋体" charset="0"/>
                <a:ea typeface="宋体" charset="0"/>
                <a:cs typeface="宋体" charset="0"/>
              </a:rPr>
              <a:t>之后，巴比伦王准许他们回到</a:t>
            </a:r>
            <a:r>
              <a:rPr lang="zh-TW" altLang="en-US" sz="1400" b="1">
                <a:latin typeface="黑体" charset="0"/>
                <a:ea typeface="黑体" charset="0"/>
                <a:cs typeface="黑体" charset="0"/>
              </a:rPr>
              <a:t>耶路撒冷</a:t>
            </a:r>
            <a:r>
              <a:rPr lang="zh-TW" altLang="en-US" sz="1400">
                <a:latin typeface="宋体" charset="0"/>
                <a:ea typeface="宋体" charset="0"/>
                <a:cs typeface="宋体" charset="0"/>
              </a:rPr>
              <a:t>，并且重建他们的城墙和圣殿。</a:t>
            </a:r>
            <a:endParaRPr lang="zh-CN" altLang="en-US" sz="1400">
              <a:latin typeface="宋体" charset="0"/>
              <a:ea typeface="宋体" charset="0"/>
              <a:cs typeface="宋体" charset="0"/>
            </a:endParaRPr>
          </a:p>
          <a:p>
            <a:pPr indent="304800">
              <a:defRPr/>
            </a:pPr>
            <a:endParaRPr lang="zh-CN" altLang="en-US" sz="1400">
              <a:latin typeface="宋体" charset="0"/>
              <a:ea typeface="宋体" charset="0"/>
              <a:cs typeface="宋体" charset="0"/>
            </a:endParaRPr>
          </a:p>
          <a:p>
            <a:pPr indent="304800">
              <a:defRPr/>
            </a:pPr>
            <a:r>
              <a:rPr lang="zh-CN" altLang="en-US" sz="1400">
                <a:latin typeface="宋体" charset="0"/>
                <a:ea typeface="宋体" charset="0"/>
                <a:cs typeface="宋体" charset="0"/>
              </a:rPr>
              <a:t>这时候大概是在</a:t>
            </a:r>
            <a:r>
              <a:rPr lang="zh-CN" altLang="en-US" sz="1400" b="1">
                <a:latin typeface="黑体" charset="0"/>
                <a:ea typeface="黑体" charset="0"/>
                <a:cs typeface="黑体" charset="0"/>
              </a:rPr>
              <a:t>主前500年</a:t>
            </a:r>
            <a:r>
              <a:rPr lang="zh-CN" altLang="en-US" sz="1400">
                <a:latin typeface="宋体" charset="0"/>
                <a:ea typeface="宋体" charset="0"/>
                <a:cs typeface="宋体" charset="0"/>
              </a:rPr>
              <a:t>， 大约</a:t>
            </a:r>
            <a:r>
              <a:rPr lang="zh-CN" altLang="en-US" sz="1400" b="1">
                <a:latin typeface="黑体" charset="0"/>
                <a:ea typeface="黑体" charset="0"/>
                <a:cs typeface="黑体" charset="0"/>
              </a:rPr>
              <a:t>5万</a:t>
            </a:r>
            <a:r>
              <a:rPr lang="zh-CN" altLang="en-US" sz="1400">
                <a:latin typeface="宋体" charset="0"/>
                <a:ea typeface="宋体" charset="0"/>
                <a:cs typeface="宋体" charset="0"/>
              </a:rPr>
              <a:t>犹大被掳的百姓在</a:t>
            </a:r>
            <a:r>
              <a:rPr lang="zh-CN" altLang="en-US" sz="1400" b="1">
                <a:latin typeface="黑体" charset="0"/>
                <a:ea typeface="黑体" charset="0"/>
                <a:cs typeface="黑体" charset="0"/>
              </a:rPr>
              <a:t>100年</a:t>
            </a:r>
            <a:r>
              <a:rPr lang="zh-CN" altLang="en-US" sz="1400">
                <a:latin typeface="宋体" charset="0"/>
                <a:ea typeface="宋体" charset="0"/>
                <a:cs typeface="宋体" charset="0"/>
              </a:rPr>
              <a:t>左右的时间里前后分</a:t>
            </a:r>
            <a:r>
              <a:rPr lang="zh-CN" altLang="en-US" sz="1400" b="1">
                <a:latin typeface="黑体" charset="0"/>
                <a:ea typeface="黑体" charset="0"/>
                <a:cs typeface="黑体" charset="0"/>
              </a:rPr>
              <a:t>3次</a:t>
            </a:r>
            <a:r>
              <a:rPr lang="zh-CN" altLang="en-US" sz="1400">
                <a:latin typeface="宋体" charset="0"/>
                <a:ea typeface="宋体" charset="0"/>
                <a:cs typeface="宋体" charset="0"/>
              </a:rPr>
              <a:t>长途跋涉从巴比伦回到</a:t>
            </a:r>
            <a:r>
              <a:rPr lang="zh-CN" altLang="en-US" sz="1400" b="1">
                <a:latin typeface="黑体" charset="0"/>
                <a:ea typeface="黑体" charset="0"/>
                <a:cs typeface="黑体" charset="0"/>
              </a:rPr>
              <a:t>应许之地</a:t>
            </a:r>
            <a:r>
              <a:rPr lang="zh-CN" altLang="en-US" sz="1400">
                <a:latin typeface="宋体" charset="0"/>
                <a:ea typeface="宋体" charset="0"/>
                <a:cs typeface="宋体" charset="0"/>
              </a:rPr>
              <a:t>。</a:t>
            </a:r>
            <a:r>
              <a:rPr lang="zh-CN" altLang="en-US" sz="1400" b="1">
                <a:latin typeface="黑体" charset="0"/>
                <a:ea typeface="黑体" charset="0"/>
                <a:cs typeface="黑体" charset="0"/>
              </a:rPr>
              <a:t>犹大</a:t>
            </a:r>
            <a:r>
              <a:rPr lang="zh-CN" altLang="en-US" sz="1400">
                <a:latin typeface="宋体" charset="0"/>
                <a:ea typeface="宋体" charset="0"/>
                <a:cs typeface="宋体" charset="0"/>
              </a:rPr>
              <a:t>的百姓被称为</a:t>
            </a:r>
            <a:r>
              <a:rPr lang="zh-CN" altLang="en-US" sz="1400" b="1">
                <a:latin typeface="黑体" charset="0"/>
                <a:ea typeface="黑体" charset="0"/>
                <a:cs typeface="黑体" charset="0"/>
              </a:rPr>
              <a:t>犹太人</a:t>
            </a:r>
            <a:r>
              <a:rPr lang="zh-CN" altLang="en-US" sz="1400">
                <a:latin typeface="宋体" charset="0"/>
                <a:ea typeface="宋体" charset="0"/>
                <a:cs typeface="宋体" charset="0"/>
              </a:rPr>
              <a:t>（因</a:t>
            </a:r>
            <a:r>
              <a:rPr lang="zh-CN" altLang="en-US" sz="1400" b="1">
                <a:latin typeface="黑体" charset="0"/>
                <a:ea typeface="黑体" charset="0"/>
                <a:cs typeface="黑体" charset="0"/>
              </a:rPr>
              <a:t>犹大</a:t>
            </a:r>
            <a:r>
              <a:rPr lang="zh-CN" altLang="en-US" sz="1400">
                <a:latin typeface="宋体" charset="0"/>
                <a:ea typeface="宋体" charset="0"/>
                <a:cs typeface="宋体" charset="0"/>
              </a:rPr>
              <a:t>支派的名字而来）是从这个时候开始的。</a:t>
            </a:r>
          </a:p>
          <a:p>
            <a:pPr indent="304800">
              <a:defRPr/>
            </a:pPr>
            <a:endParaRPr lang="zh-CN" altLang="en-US" sz="1400">
              <a:latin typeface="宋体" charset="0"/>
              <a:ea typeface="宋体" charset="0"/>
              <a:cs typeface="宋体" charset="0"/>
            </a:endParaRPr>
          </a:p>
          <a:p>
            <a:pPr indent="304800">
              <a:defRPr/>
            </a:pPr>
            <a:r>
              <a:rPr lang="zh-CN" altLang="en-US" sz="1400">
                <a:latin typeface="宋体" charset="0"/>
                <a:ea typeface="宋体" charset="0"/>
                <a:cs typeface="宋体" charset="0"/>
              </a:rPr>
              <a:t>在从巴比伦回以色列的艰难旅程中，有三个著名的领袖，用下面的字来记住他们的名字：</a:t>
            </a:r>
          </a:p>
          <a:p>
            <a:pPr indent="304800">
              <a:defRPr/>
            </a:pPr>
            <a:r>
              <a:rPr lang="zh-CN" altLang="en-US" sz="1400">
                <a:latin typeface="宋体" charset="0"/>
                <a:ea typeface="宋体" charset="0"/>
                <a:cs typeface="宋体" charset="0"/>
              </a:rPr>
              <a:t>					</a:t>
            </a:r>
            <a:r>
              <a:rPr lang="zh-CN" altLang="en-US" sz="1400" b="1">
                <a:latin typeface="黑体" charset="0"/>
                <a:ea typeface="黑体" charset="0"/>
                <a:cs typeface="黑体" charset="0"/>
              </a:rPr>
              <a:t>	  所罗巴伯</a:t>
            </a:r>
          </a:p>
          <a:p>
            <a:pPr indent="304800">
              <a:defRPr/>
            </a:pPr>
            <a:r>
              <a:rPr lang="zh-CN" altLang="en-US" sz="1400" b="1">
                <a:latin typeface="黑体" charset="0"/>
                <a:ea typeface="黑体" charset="0"/>
                <a:cs typeface="黑体" charset="0"/>
              </a:rPr>
              <a:t>	所─以─尼：以斯拉</a:t>
            </a:r>
          </a:p>
          <a:p>
            <a:pPr indent="304800">
              <a:defRPr/>
            </a:pPr>
            <a:r>
              <a:rPr lang="zh-CN" altLang="en-US" sz="1400" b="1">
                <a:latin typeface="黑体" charset="0"/>
                <a:ea typeface="黑体" charset="0"/>
                <a:cs typeface="黑体" charset="0"/>
              </a:rPr>
              <a:t>		  尼希米</a:t>
            </a:r>
          </a:p>
          <a:p>
            <a:pPr indent="304800">
              <a:defRPr/>
            </a:pPr>
            <a:endParaRPr lang="zh-CN" altLang="en-US" sz="1400" b="1">
              <a:latin typeface="黑体" charset="0"/>
              <a:ea typeface="黑体" charset="0"/>
              <a:cs typeface="黑体" charset="0"/>
            </a:endParaRPr>
          </a:p>
          <a:p>
            <a:pPr indent="304800">
              <a:defRPr/>
            </a:pPr>
            <a:r>
              <a:rPr lang="zh-CN" altLang="en-US" sz="1400">
                <a:latin typeface="宋体" charset="0"/>
                <a:ea typeface="宋体" charset="0"/>
                <a:cs typeface="宋体" charset="0"/>
              </a:rPr>
              <a:t>当然，并不是所有被掳的犹太人归回，有许多事业成功的犹太人继续留在了巴比伦，他们大多数以金钱支持那些归回者的旅费及其回归后的重建工作。</a:t>
            </a:r>
          </a:p>
          <a:p>
            <a:pPr indent="304800">
              <a:defRPr/>
            </a:pPr>
            <a:endParaRPr lang="zh-CN" altLang="en-US" sz="1400">
              <a:latin typeface="宋体" charset="0"/>
              <a:ea typeface="宋体" charset="0"/>
              <a:cs typeface="宋体" charset="0"/>
            </a:endParaRPr>
          </a:p>
          <a:p>
            <a:pPr indent="304800">
              <a:defRPr/>
            </a:pPr>
            <a:r>
              <a:rPr lang="zh-CN" altLang="en-US" sz="1400">
                <a:latin typeface="宋体" charset="0"/>
                <a:ea typeface="宋体" charset="0"/>
                <a:cs typeface="宋体" charset="0"/>
              </a:rPr>
              <a:t>随着</a:t>
            </a:r>
            <a:r>
              <a:rPr lang="zh-CN" altLang="en-US" sz="1400" b="1">
                <a:latin typeface="黑体" charset="0"/>
                <a:ea typeface="黑体" charset="0"/>
                <a:cs typeface="黑体" charset="0"/>
              </a:rPr>
              <a:t>北国</a:t>
            </a:r>
            <a:r>
              <a:rPr lang="zh-CN" altLang="en-US" sz="1400">
                <a:latin typeface="宋体" charset="0"/>
                <a:ea typeface="宋体" charset="0"/>
                <a:cs typeface="宋体" charset="0"/>
              </a:rPr>
              <a:t>的</a:t>
            </a:r>
            <a:r>
              <a:rPr lang="zh-CN" altLang="en-US" sz="1400" b="1">
                <a:latin typeface="黑体" charset="0"/>
                <a:ea typeface="黑体" charset="0"/>
                <a:cs typeface="黑体" charset="0"/>
              </a:rPr>
              <a:t>分散</a:t>
            </a:r>
            <a:r>
              <a:rPr lang="zh-CN" altLang="en-US" sz="1400">
                <a:latin typeface="宋体" charset="0"/>
                <a:ea typeface="宋体" charset="0"/>
                <a:cs typeface="宋体" charset="0"/>
              </a:rPr>
              <a:t>和</a:t>
            </a:r>
            <a:r>
              <a:rPr lang="zh-CN" altLang="en-US" sz="1400" b="1">
                <a:latin typeface="黑体" charset="0"/>
                <a:ea typeface="黑体" charset="0"/>
                <a:cs typeface="黑体" charset="0"/>
              </a:rPr>
              <a:t>南国</a:t>
            </a:r>
            <a:r>
              <a:rPr lang="zh-CN" altLang="en-US" sz="1400">
                <a:latin typeface="宋体" charset="0"/>
                <a:ea typeface="宋体" charset="0"/>
                <a:cs typeface="宋体" charset="0"/>
              </a:rPr>
              <a:t>的</a:t>
            </a:r>
            <a:r>
              <a:rPr lang="zh-CN" altLang="en-US" sz="1400" b="1">
                <a:latin typeface="黑体" charset="0"/>
                <a:ea typeface="黑体" charset="0"/>
                <a:cs typeface="黑体" charset="0"/>
              </a:rPr>
              <a:t>回归</a:t>
            </a:r>
            <a:r>
              <a:rPr lang="zh-CN" altLang="en-US" sz="1400">
                <a:latin typeface="宋体" charset="0"/>
                <a:ea typeface="宋体" charset="0"/>
                <a:cs typeface="宋体" charset="0"/>
              </a:rPr>
              <a:t>，</a:t>
            </a:r>
            <a:r>
              <a:rPr lang="zh-CN" altLang="en-US" sz="1400" b="1">
                <a:latin typeface="黑体" charset="0"/>
                <a:ea typeface="黑体" charset="0"/>
                <a:cs typeface="黑体" charset="0"/>
              </a:rPr>
              <a:t>圣经档案</a:t>
            </a:r>
            <a:r>
              <a:rPr lang="zh-CN" altLang="en-US" sz="1400">
                <a:latin typeface="宋体" charset="0"/>
                <a:ea typeface="宋体" charset="0"/>
                <a:cs typeface="宋体" charset="0"/>
              </a:rPr>
              <a:t>中的“</a:t>
            </a:r>
            <a:r>
              <a:rPr lang="zh-CN" altLang="en-US" sz="1400" b="1">
                <a:latin typeface="黑体" charset="0"/>
                <a:ea typeface="黑体" charset="0"/>
                <a:cs typeface="黑体" charset="0"/>
              </a:rPr>
              <a:t>被掳</a:t>
            </a:r>
            <a:r>
              <a:rPr lang="zh-CN" altLang="en-US" sz="1400" b="1">
                <a:latin typeface="宋体"/>
                <a:ea typeface="黑体" charset="0"/>
                <a:cs typeface="黑体" charset="0"/>
              </a:rPr>
              <a:t>”</a:t>
            </a:r>
            <a:r>
              <a:rPr lang="zh-CN" altLang="en-US" sz="1400">
                <a:latin typeface="宋体" charset="0"/>
                <a:ea typeface="宋体" charset="0"/>
                <a:cs typeface="宋体" charset="0"/>
              </a:rPr>
              <a:t>时期就结束了。在这</a:t>
            </a:r>
            <a:r>
              <a:rPr lang="zh-CN" altLang="en-US" sz="1400" b="1">
                <a:latin typeface="黑体" charset="0"/>
                <a:ea typeface="黑体" charset="0"/>
                <a:cs typeface="黑体" charset="0"/>
              </a:rPr>
              <a:t>10个档案夹</a:t>
            </a:r>
            <a:r>
              <a:rPr lang="zh-CN" altLang="en-US" sz="1400">
                <a:latin typeface="宋体" charset="0"/>
                <a:ea typeface="宋体" charset="0"/>
                <a:cs typeface="宋体" charset="0"/>
              </a:rPr>
              <a:t>中的</a:t>
            </a:r>
            <a:r>
              <a:rPr lang="zh-CN" altLang="en-US" sz="1400" b="1">
                <a:latin typeface="黑体" charset="0"/>
                <a:ea typeface="黑体" charset="0"/>
                <a:cs typeface="黑体" charset="0"/>
              </a:rPr>
              <a:t>第九个</a:t>
            </a:r>
            <a:r>
              <a:rPr lang="zh-CN" altLang="en-US" sz="1400">
                <a:latin typeface="宋体" charset="0"/>
                <a:ea typeface="宋体" charset="0"/>
                <a:cs typeface="宋体" charset="0"/>
              </a:rPr>
              <a:t>，我们也听到了</a:t>
            </a:r>
            <a:r>
              <a:rPr lang="zh-CN" altLang="en-US" sz="1400" b="1">
                <a:latin typeface="黑体" charset="0"/>
                <a:ea typeface="黑体" charset="0"/>
                <a:cs typeface="黑体" charset="0"/>
              </a:rPr>
              <a:t>《旧约》</a:t>
            </a:r>
            <a:r>
              <a:rPr lang="zh-CN" altLang="en-US" sz="1400">
                <a:latin typeface="宋体" charset="0"/>
                <a:ea typeface="宋体" charset="0"/>
                <a:cs typeface="宋体" charset="0"/>
              </a:rPr>
              <a:t>的尾声。</a:t>
            </a:r>
            <a:endParaRPr lang="en-US" altLang="zh-CN" sz="1400">
              <a:latin typeface="宋体" charset="0"/>
              <a:ea typeface="宋体" charset="0"/>
              <a:cs typeface="宋体" charset="0"/>
            </a:endParaRPr>
          </a:p>
        </p:txBody>
      </p:sp>
      <p:sp>
        <p:nvSpPr>
          <p:cNvPr id="120835"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0836"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0837"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0838"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38</a:t>
            </a:r>
          </a:p>
        </p:txBody>
      </p:sp>
      <p:sp>
        <p:nvSpPr>
          <p:cNvPr id="120839" name="Rectangle 7"/>
          <p:cNvSpPr>
            <a:spLocks noGrp="1" noChangeArrowheads="1"/>
          </p:cNvSpPr>
          <p:nvPr>
            <p:ph type="body" sz="half" idx="2"/>
          </p:nvPr>
        </p:nvSpPr>
        <p:spPr>
          <a:xfrm>
            <a:off x="5229225" y="428625"/>
            <a:ext cx="1439863" cy="6537325"/>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smtClean="0">
              <a:ea typeface="宋体" charset="0"/>
              <a:cs typeface="宋体" charset="0"/>
            </a:endParaRPr>
          </a:p>
          <a:p>
            <a:pPr algn="r" eaLnBrk="1" hangingPunct="1">
              <a:buFontTx/>
              <a:buNone/>
              <a:defRPr/>
            </a:pPr>
            <a:endParaRPr lang="en-US" altLang="zh-CN" sz="1200" i="1" smtClean="0">
              <a:ea typeface="宋体" charset="0"/>
              <a:cs typeface="宋体" charset="0"/>
            </a:endParaRPr>
          </a:p>
          <a:p>
            <a:pPr algn="r" eaLnBrk="1" hangingPunct="1">
              <a:buFontTx/>
              <a:buNone/>
              <a:defRPr/>
            </a:pPr>
            <a:endParaRPr lang="en-US" altLang="zh-CN" sz="1200" i="1" smtClean="0">
              <a:ea typeface="宋体" charset="0"/>
              <a:cs typeface="宋体" charset="0"/>
            </a:endParaRPr>
          </a:p>
          <a:p>
            <a:pPr algn="r" eaLnBrk="1" hangingPunct="1">
              <a:buFontTx/>
              <a:buNone/>
              <a:defRPr/>
            </a:pPr>
            <a:endParaRPr lang="en-US" altLang="zh-CN" sz="1200" i="1" smtClean="0">
              <a:ea typeface="宋体" charset="0"/>
              <a:cs typeface="宋体" charset="0"/>
            </a:endParaRPr>
          </a:p>
        </p:txBody>
      </p:sp>
      <p:sp>
        <p:nvSpPr>
          <p:cNvPr id="120840"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0841"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0887" name="Rectangle 55"/>
          <p:cNvSpPr>
            <a:spLocks noChangeArrowheads="1"/>
          </p:cNvSpPr>
          <p:nvPr/>
        </p:nvSpPr>
        <p:spPr bwMode="auto">
          <a:xfrm>
            <a:off x="5373688" y="-1131888"/>
            <a:ext cx="1271587" cy="610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0888" name="Rectangle 56"/>
          <p:cNvSpPr>
            <a:spLocks noChangeArrowheads="1"/>
          </p:cNvSpPr>
          <p:nvPr/>
        </p:nvSpPr>
        <p:spPr bwMode="auto">
          <a:xfrm>
            <a:off x="5516563" y="7137400"/>
            <a:ext cx="725487" cy="198278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p>
            <a:pPr>
              <a:defRPr/>
            </a:pPr>
            <a:endParaRPr lang="en-US">
              <a:cs typeface="Arial" charset="0"/>
            </a:endParaRPr>
          </a:p>
        </p:txBody>
      </p:sp>
      <p:sp>
        <p:nvSpPr>
          <p:cNvPr id="120891" name="Rectangle 59"/>
          <p:cNvSpPr>
            <a:spLocks noChangeArrowheads="1"/>
          </p:cNvSpPr>
          <p:nvPr/>
        </p:nvSpPr>
        <p:spPr bwMode="auto">
          <a:xfrm>
            <a:off x="5300663" y="3716338"/>
            <a:ext cx="1412875"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zh-CN" sz="1400" b="1" i="1" u="sng">
                <a:ea typeface="宋体" charset="0"/>
                <a:cs typeface="宋体" charset="0"/>
              </a:rPr>
              <a:t>10</a:t>
            </a:r>
            <a:r>
              <a:rPr lang="zh-CN" altLang="en-US" sz="1400" b="1" i="1" u="sng">
                <a:ea typeface="宋体" charset="0"/>
                <a:cs typeface="宋体" charset="0"/>
              </a:rPr>
              <a:t>个档案：</a:t>
            </a:r>
            <a:endParaRPr lang="en-US" altLang="zh-CN" sz="1400" b="1" i="1" u="sng">
              <a:ea typeface="宋体" charset="0"/>
              <a:cs typeface="宋体" charset="0"/>
            </a:endParaRPr>
          </a:p>
          <a:p>
            <a:pPr algn="ctr">
              <a:defRPr/>
            </a:pPr>
            <a:r>
              <a:rPr lang="zh-CN" altLang="en-US">
                <a:ea typeface="宋体" charset="0"/>
                <a:cs typeface="宋体" charset="0"/>
              </a:rPr>
              <a:t>创造</a:t>
            </a:r>
          </a:p>
          <a:p>
            <a:pPr algn="ctr">
              <a:defRPr/>
            </a:pPr>
            <a:r>
              <a:rPr lang="zh-CN" altLang="en-US">
                <a:ea typeface="宋体" charset="0"/>
                <a:cs typeface="宋体" charset="0"/>
              </a:rPr>
              <a:t>亚伯拉罕</a:t>
            </a:r>
          </a:p>
          <a:p>
            <a:pPr algn="ctr">
              <a:defRPr/>
            </a:pPr>
            <a:r>
              <a:rPr lang="zh-CN" altLang="en-US">
                <a:ea typeface="宋体" charset="0"/>
                <a:cs typeface="宋体" charset="0"/>
              </a:rPr>
              <a:t>约瑟</a:t>
            </a:r>
          </a:p>
          <a:p>
            <a:pPr algn="ctr">
              <a:defRPr/>
            </a:pPr>
            <a:r>
              <a:rPr lang="zh-CN" altLang="en-US">
                <a:ea typeface="宋体" charset="0"/>
                <a:cs typeface="宋体" charset="0"/>
              </a:rPr>
              <a:t>摩西</a:t>
            </a:r>
          </a:p>
          <a:p>
            <a:pPr algn="ctr">
              <a:defRPr/>
            </a:pPr>
            <a:r>
              <a:rPr lang="zh-CN" altLang="en-US">
                <a:ea typeface="宋体" charset="0"/>
                <a:cs typeface="宋体" charset="0"/>
              </a:rPr>
              <a:t>约书亚</a:t>
            </a:r>
          </a:p>
          <a:p>
            <a:pPr algn="ctr">
              <a:defRPr/>
            </a:pPr>
            <a:r>
              <a:rPr lang="zh-CN" altLang="en-US">
                <a:ea typeface="宋体" charset="0"/>
                <a:cs typeface="宋体" charset="0"/>
              </a:rPr>
              <a:t>无王</a:t>
            </a:r>
          </a:p>
          <a:p>
            <a:pPr algn="ctr">
              <a:defRPr/>
            </a:pPr>
            <a:r>
              <a:rPr lang="zh-CN" altLang="en-US">
                <a:ea typeface="宋体" charset="0"/>
                <a:cs typeface="宋体" charset="0"/>
              </a:rPr>
              <a:t>王朝</a:t>
            </a:r>
            <a:endParaRPr lang="zh-CN" altLang="en-US" b="1" i="1" u="sng">
              <a:ea typeface="宋体" charset="0"/>
              <a:cs typeface="宋体" charset="0"/>
            </a:endParaRPr>
          </a:p>
          <a:p>
            <a:pPr algn="ctr">
              <a:defRPr/>
            </a:pPr>
            <a:r>
              <a:rPr lang="zh-CN" altLang="en-US">
                <a:ea typeface="宋体" charset="0"/>
                <a:cs typeface="宋体" charset="0"/>
              </a:rPr>
              <a:t>被掳</a:t>
            </a:r>
            <a:endParaRPr lang="zh-CN" altLang="en-US" sz="1400" b="1" i="1" u="sng">
              <a:ea typeface="宋体" charset="0"/>
              <a:cs typeface="宋体" charset="0"/>
            </a:endParaRPr>
          </a:p>
          <a:p>
            <a:pPr algn="ctr">
              <a:defRPr/>
            </a:pPr>
            <a:r>
              <a:rPr lang="zh-CN" altLang="en-US" sz="1400" b="1" i="1" u="sng">
                <a:ea typeface="宋体" charset="0"/>
                <a:cs typeface="宋体" charset="0"/>
              </a:rPr>
              <a:t>√静默</a:t>
            </a:r>
          </a:p>
          <a:p>
            <a:pPr algn="ctr">
              <a:defRPr/>
            </a:pPr>
            <a:r>
              <a:rPr lang="zh-CN" altLang="en-US">
                <a:ea typeface="宋体" charset="0"/>
                <a:cs typeface="宋体" charset="0"/>
              </a:rPr>
              <a:t>主耶稣</a:t>
            </a:r>
            <a:endParaRPr lang="en-US" altLang="zh-CN">
              <a:ea typeface="宋体" charset="0"/>
              <a:cs typeface="宋体" charset="0"/>
            </a:endParaRPr>
          </a:p>
        </p:txBody>
      </p:sp>
      <p:sp>
        <p:nvSpPr>
          <p:cNvPr id="120893" name="Line 61"/>
          <p:cNvSpPr>
            <a:spLocks noChangeShapeType="1"/>
          </p:cNvSpPr>
          <p:nvPr/>
        </p:nvSpPr>
        <p:spPr bwMode="auto">
          <a:xfrm>
            <a:off x="762000" y="5889625"/>
            <a:ext cx="411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0925" name="Rectangle 93"/>
          <p:cNvSpPr>
            <a:spLocks noChangeArrowheads="1"/>
          </p:cNvSpPr>
          <p:nvPr/>
        </p:nvSpPr>
        <p:spPr bwMode="auto">
          <a:xfrm>
            <a:off x="609600" y="7239000"/>
            <a:ext cx="4465638"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ea typeface="宋体" charset="0"/>
                <a:cs typeface="宋体" charset="0"/>
              </a:rPr>
              <a:t>这是一段极具吸引力的历史时期，要为那很快来到的弥赛亚搭好舞台。这段时间大约有</a:t>
            </a:r>
            <a:r>
              <a:rPr lang="zh-CN" altLang="en-US" sz="1400" b="1">
                <a:latin typeface="黑体" charset="0"/>
                <a:ea typeface="黑体" charset="0"/>
                <a:cs typeface="黑体" charset="0"/>
              </a:rPr>
              <a:t>400年</a:t>
            </a:r>
            <a:r>
              <a:rPr lang="zh-CN" altLang="en-US" sz="1400">
                <a:ea typeface="宋体" charset="0"/>
                <a:cs typeface="宋体" charset="0"/>
              </a:rPr>
              <a:t>，介于《旧约》完成之后与《新约》开始写作之前。这一期间，在新教徒的圣经上并无任何历史事件被记载，也沒有任何进一步从神来的启示。</a:t>
            </a:r>
          </a:p>
          <a:p>
            <a:pPr indent="304800">
              <a:defRPr/>
            </a:pPr>
            <a:endParaRPr lang="en-US" altLang="zh-CN" sz="1400">
              <a:ea typeface="宋体" charset="0"/>
              <a:cs typeface="宋体" charset="0"/>
            </a:endParaRPr>
          </a:p>
          <a:p>
            <a:pPr indent="304800">
              <a:defRPr/>
            </a:pPr>
            <a:r>
              <a:rPr lang="zh-CN" altLang="en-US" sz="1400">
                <a:ea typeface="宋体" charset="0"/>
                <a:cs typeface="宋体" charset="0"/>
              </a:rPr>
              <a:t>虽然这段两约之间的时期传统上称为</a:t>
            </a:r>
            <a:r>
              <a:rPr lang="zh-CN" altLang="en-US" sz="1400" b="1">
                <a:latin typeface="黑体" charset="0"/>
                <a:ea typeface="黑体" charset="0"/>
                <a:cs typeface="黑体" charset="0"/>
              </a:rPr>
              <a:t>圣经的</a:t>
            </a:r>
            <a:r>
              <a:rPr lang="zh-CN" altLang="en-US" sz="1400" b="1">
                <a:latin typeface="Arial"/>
                <a:ea typeface="黑体" charset="0"/>
                <a:cs typeface="黑体" charset="0"/>
              </a:rPr>
              <a:t>“</a:t>
            </a:r>
            <a:r>
              <a:rPr lang="zh-CN" altLang="en-US" sz="1400" b="1">
                <a:latin typeface="黑体" charset="0"/>
                <a:ea typeface="黑体" charset="0"/>
                <a:cs typeface="黑体" charset="0"/>
              </a:rPr>
              <a:t>静默期</a:t>
            </a:r>
            <a:r>
              <a:rPr lang="zh-CN" altLang="en-US" sz="1400" b="1">
                <a:latin typeface="Arial"/>
                <a:ea typeface="黑体" charset="0"/>
                <a:cs typeface="黑体" charset="0"/>
              </a:rPr>
              <a:t>”</a:t>
            </a:r>
            <a:r>
              <a:rPr lang="zh-CN" altLang="en-US" sz="1400">
                <a:latin typeface="宋体" charset="0"/>
                <a:ea typeface="宋体" charset="0"/>
                <a:cs typeface="宋体" charset="0"/>
              </a:rPr>
              <a:t>，</a:t>
            </a:r>
            <a:r>
              <a:rPr lang="zh-CN" altLang="en-US" sz="1400">
                <a:ea typeface="宋体" charset="0"/>
                <a:cs typeface="宋体" charset="0"/>
              </a:rPr>
              <a:t>但这段时间在世界历史上却是一段极不安静的时期。</a:t>
            </a:r>
            <a:endParaRPr lang="en-US" altLang="zh-CN" sz="1400">
              <a:ea typeface="宋体" charset="0"/>
              <a:cs typeface="宋体" charset="0"/>
            </a:endParaRPr>
          </a:p>
        </p:txBody>
      </p:sp>
      <p:grpSp>
        <p:nvGrpSpPr>
          <p:cNvPr id="80911" name="Group 94"/>
          <p:cNvGrpSpPr>
            <a:grpSpLocks/>
          </p:cNvGrpSpPr>
          <p:nvPr/>
        </p:nvGrpSpPr>
        <p:grpSpPr bwMode="auto">
          <a:xfrm>
            <a:off x="2039938" y="6261100"/>
            <a:ext cx="1676400" cy="779463"/>
            <a:chOff x="151" y="353"/>
            <a:chExt cx="1056" cy="491"/>
          </a:xfrm>
        </p:grpSpPr>
        <p:grpSp>
          <p:nvGrpSpPr>
            <p:cNvPr id="80945" name="Group 95"/>
            <p:cNvGrpSpPr>
              <a:grpSpLocks/>
            </p:cNvGrpSpPr>
            <p:nvPr/>
          </p:nvGrpSpPr>
          <p:grpSpPr bwMode="auto">
            <a:xfrm>
              <a:off x="151" y="353"/>
              <a:ext cx="1056" cy="491"/>
              <a:chOff x="151" y="353"/>
              <a:chExt cx="1056" cy="491"/>
            </a:xfrm>
          </p:grpSpPr>
          <p:sp>
            <p:nvSpPr>
              <p:cNvPr id="80947" name="Rectangle 96"/>
              <p:cNvSpPr>
                <a:spLocks noChangeArrowheads="1"/>
              </p:cNvSpPr>
              <p:nvPr/>
            </p:nvSpPr>
            <p:spPr bwMode="auto">
              <a:xfrm>
                <a:off x="151" y="498"/>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120929" name="Rectangle 97"/>
              <p:cNvSpPr>
                <a:spLocks noChangeArrowheads="1"/>
              </p:cNvSpPr>
              <p:nvPr/>
            </p:nvSpPr>
            <p:spPr bwMode="auto">
              <a:xfrm>
                <a:off x="499" y="381"/>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80949" name="Rectangle 98"/>
              <p:cNvSpPr>
                <a:spLocks noChangeArrowheads="1"/>
              </p:cNvSpPr>
              <p:nvPr/>
            </p:nvSpPr>
            <p:spPr bwMode="auto">
              <a:xfrm>
                <a:off x="151" y="498"/>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80950" name="AutoShape 99"/>
              <p:cNvSpPr>
                <a:spLocks noChangeArrowheads="1"/>
              </p:cNvSpPr>
              <p:nvPr/>
            </p:nvSpPr>
            <p:spPr bwMode="auto">
              <a:xfrm>
                <a:off x="151" y="353"/>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80951" name="Rectangle 100"/>
              <p:cNvSpPr>
                <a:spLocks noChangeArrowheads="1"/>
              </p:cNvSpPr>
              <p:nvPr/>
            </p:nvSpPr>
            <p:spPr bwMode="auto">
              <a:xfrm>
                <a:off x="165" y="514"/>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20933" name="Rectangle 101"/>
              <p:cNvSpPr>
                <a:spLocks noChangeArrowheads="1"/>
              </p:cNvSpPr>
              <p:nvPr/>
            </p:nvSpPr>
            <p:spPr bwMode="auto">
              <a:xfrm>
                <a:off x="164" y="544"/>
                <a:ext cx="997" cy="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9</a:t>
                </a:r>
                <a:endParaRPr lang="zh-CN" sz="1600" b="1">
                  <a:latin typeface="Helvetica" charset="0"/>
                  <a:ea typeface="宋体" charset="0"/>
                  <a:cs typeface="宋体" charset="0"/>
                </a:endParaRPr>
              </a:p>
              <a:p>
                <a:pPr algn="ctr" eaLnBrk="0" hangingPunct="0">
                  <a:lnSpc>
                    <a:spcPct val="90000"/>
                  </a:lnSpc>
                  <a:defRPr/>
                </a:pPr>
                <a:r>
                  <a:rPr lang="zh-CN" altLang="en-US" sz="1600" b="1">
                    <a:latin typeface="Helvetica" charset="0"/>
                    <a:ea typeface="宋体" charset="0"/>
                    <a:cs typeface="宋体" charset="0"/>
                  </a:rPr>
                  <a:t>静默</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120934" name="Rectangle 102"/>
            <p:cNvSpPr>
              <a:spLocks noChangeArrowheads="1"/>
            </p:cNvSpPr>
            <p:nvPr/>
          </p:nvSpPr>
          <p:spPr bwMode="auto">
            <a:xfrm>
              <a:off x="156" y="393"/>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80912" name="Group 117"/>
          <p:cNvGrpSpPr>
            <a:grpSpLocks/>
          </p:cNvGrpSpPr>
          <p:nvPr/>
        </p:nvGrpSpPr>
        <p:grpSpPr bwMode="auto">
          <a:xfrm>
            <a:off x="5372100" y="7400925"/>
            <a:ext cx="1296988" cy="703263"/>
            <a:chOff x="3384" y="4265"/>
            <a:chExt cx="817" cy="443"/>
          </a:xfrm>
        </p:grpSpPr>
        <p:grpSp>
          <p:nvGrpSpPr>
            <p:cNvPr id="80932" name="Group 104"/>
            <p:cNvGrpSpPr>
              <a:grpSpLocks/>
            </p:cNvGrpSpPr>
            <p:nvPr/>
          </p:nvGrpSpPr>
          <p:grpSpPr bwMode="auto">
            <a:xfrm>
              <a:off x="3384" y="4265"/>
              <a:ext cx="817" cy="443"/>
              <a:chOff x="3385" y="3709"/>
              <a:chExt cx="817" cy="443"/>
            </a:xfrm>
          </p:grpSpPr>
          <p:grpSp>
            <p:nvGrpSpPr>
              <p:cNvPr id="80935" name="Group 105"/>
              <p:cNvGrpSpPr>
                <a:grpSpLocks/>
              </p:cNvGrpSpPr>
              <p:nvPr/>
            </p:nvGrpSpPr>
            <p:grpSpPr bwMode="auto">
              <a:xfrm>
                <a:off x="3385" y="3709"/>
                <a:ext cx="817" cy="443"/>
                <a:chOff x="3385" y="3709"/>
                <a:chExt cx="817" cy="443"/>
              </a:xfrm>
            </p:grpSpPr>
            <p:sp>
              <p:nvSpPr>
                <p:cNvPr id="80938" name="Rectangle 106"/>
                <p:cNvSpPr>
                  <a:spLocks noChangeArrowheads="1"/>
                </p:cNvSpPr>
                <p:nvPr/>
              </p:nvSpPr>
              <p:spPr bwMode="auto">
                <a:xfrm>
                  <a:off x="3385" y="3840"/>
                  <a:ext cx="585" cy="285"/>
                </a:xfrm>
                <a:prstGeom prst="rect">
                  <a:avLst/>
                </a:prstGeom>
                <a:solidFill>
                  <a:schemeClr val="bg1"/>
                </a:solidFill>
                <a:ln w="31750">
                  <a:solidFill>
                    <a:srgbClr val="FFD34A"/>
                  </a:solidFill>
                  <a:miter lim="800000"/>
                  <a:headEnd/>
                  <a:tailEnd/>
                </a:ln>
              </p:spPr>
              <p:txBody>
                <a:bodyPr/>
                <a:lstStyle/>
                <a:p>
                  <a:endParaRPr lang="en-US"/>
                </a:p>
              </p:txBody>
            </p:sp>
            <p:sp>
              <p:nvSpPr>
                <p:cNvPr id="120939" name="Rectangle 107"/>
                <p:cNvSpPr>
                  <a:spLocks noChangeArrowheads="1"/>
                </p:cNvSpPr>
                <p:nvPr/>
              </p:nvSpPr>
              <p:spPr bwMode="auto">
                <a:xfrm>
                  <a:off x="3654" y="3734"/>
                  <a:ext cx="1"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80940" name="Rectangle 108"/>
                <p:cNvSpPr>
                  <a:spLocks noChangeArrowheads="1"/>
                </p:cNvSpPr>
                <p:nvPr/>
              </p:nvSpPr>
              <p:spPr bwMode="auto">
                <a:xfrm>
                  <a:off x="3385" y="3840"/>
                  <a:ext cx="817" cy="312"/>
                </a:xfrm>
                <a:prstGeom prst="rect">
                  <a:avLst/>
                </a:prstGeom>
                <a:solidFill>
                  <a:schemeClr val="bg1"/>
                </a:solidFill>
                <a:ln w="25400">
                  <a:solidFill>
                    <a:srgbClr val="1A0004"/>
                  </a:solidFill>
                  <a:miter lim="800000"/>
                  <a:headEnd/>
                  <a:tailEnd/>
                </a:ln>
              </p:spPr>
              <p:txBody>
                <a:bodyPr/>
                <a:lstStyle/>
                <a:p>
                  <a:endParaRPr lang="en-US"/>
                </a:p>
              </p:txBody>
            </p:sp>
            <p:sp>
              <p:nvSpPr>
                <p:cNvPr id="80941" name="AutoShape 109"/>
                <p:cNvSpPr>
                  <a:spLocks noChangeArrowheads="1"/>
                </p:cNvSpPr>
                <p:nvPr/>
              </p:nvSpPr>
              <p:spPr bwMode="auto">
                <a:xfrm>
                  <a:off x="3385" y="3709"/>
                  <a:ext cx="481" cy="405"/>
                </a:xfrm>
                <a:prstGeom prst="roundRect">
                  <a:avLst>
                    <a:gd name="adj" fmla="val 10727"/>
                  </a:avLst>
                </a:prstGeom>
                <a:solidFill>
                  <a:schemeClr val="bg1"/>
                </a:solidFill>
                <a:ln w="25400">
                  <a:solidFill>
                    <a:srgbClr val="1A0004"/>
                  </a:solidFill>
                  <a:round/>
                  <a:headEnd/>
                  <a:tailEnd/>
                </a:ln>
              </p:spPr>
              <p:txBody>
                <a:bodyPr/>
                <a:lstStyle/>
                <a:p>
                  <a:endParaRPr lang="en-US"/>
                </a:p>
              </p:txBody>
            </p:sp>
            <p:sp>
              <p:nvSpPr>
                <p:cNvPr id="80942" name="Rectangle 110"/>
                <p:cNvSpPr>
                  <a:spLocks noChangeArrowheads="1"/>
                </p:cNvSpPr>
                <p:nvPr/>
              </p:nvSpPr>
              <p:spPr bwMode="auto">
                <a:xfrm>
                  <a:off x="3396" y="3854"/>
                  <a:ext cx="585" cy="273"/>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20943" name="Rectangle 111"/>
                <p:cNvSpPr>
                  <a:spLocks noChangeArrowheads="1"/>
                </p:cNvSpPr>
                <p:nvPr/>
              </p:nvSpPr>
              <p:spPr bwMode="auto">
                <a:xfrm>
                  <a:off x="3475" y="3731"/>
                  <a:ext cx="224"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b="1">
                      <a:latin typeface="Helvetica" charset="0"/>
                      <a:ea typeface="宋体" charset="0"/>
                      <a:cs typeface="宋体" charset="0"/>
                    </a:rPr>
                    <a:t>静默</a:t>
                  </a:r>
                  <a:endParaRPr lang="en-US" altLang="zh-CN" b="1">
                    <a:effectLst>
                      <a:outerShdw blurRad="38100" dist="38100" dir="2700000" algn="tl">
                        <a:srgbClr val="DDDDDD"/>
                      </a:outerShdw>
                    </a:effectLst>
                    <a:latin typeface="Helvetica" charset="0"/>
                    <a:ea typeface="宋体" charset="0"/>
                    <a:cs typeface="宋体" charset="0"/>
                  </a:endParaRPr>
                </a:p>
              </p:txBody>
            </p:sp>
            <p:sp>
              <p:nvSpPr>
                <p:cNvPr id="80944" name="Line 112"/>
                <p:cNvSpPr>
                  <a:spLocks noChangeShapeType="1"/>
                </p:cNvSpPr>
                <p:nvPr/>
              </p:nvSpPr>
              <p:spPr bwMode="auto">
                <a:xfrm>
                  <a:off x="3862" y="3835"/>
                  <a:ext cx="256" cy="1"/>
                </a:xfrm>
                <a:prstGeom prst="line">
                  <a:avLst/>
                </a:prstGeom>
                <a:noFill/>
                <a:ln w="2540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0936" name="Line 113"/>
              <p:cNvSpPr>
                <a:spLocks noChangeShapeType="1"/>
              </p:cNvSpPr>
              <p:nvPr/>
            </p:nvSpPr>
            <p:spPr bwMode="auto">
              <a:xfrm>
                <a:off x="3482" y="3981"/>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37" name="Line 114"/>
              <p:cNvSpPr>
                <a:spLocks noChangeShapeType="1"/>
              </p:cNvSpPr>
              <p:nvPr/>
            </p:nvSpPr>
            <p:spPr bwMode="auto">
              <a:xfrm>
                <a:off x="3475" y="4117"/>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0947" name="Rectangle 115"/>
            <p:cNvSpPr>
              <a:spLocks noChangeArrowheads="1"/>
            </p:cNvSpPr>
            <p:nvPr/>
          </p:nvSpPr>
          <p:spPr bwMode="auto">
            <a:xfrm>
              <a:off x="3430" y="4402"/>
              <a:ext cx="726" cy="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endParaRPr lang="zh-CN" altLang="en-US" b="1">
                <a:latin typeface="Century Gothic" charset="0"/>
                <a:ea typeface="Gulim" charset="0"/>
                <a:cs typeface="Gulim" charset="0"/>
              </a:endParaRPr>
            </a:p>
          </p:txBody>
        </p:sp>
        <p:sp>
          <p:nvSpPr>
            <p:cNvPr id="120948" name="Rectangle 116"/>
            <p:cNvSpPr>
              <a:spLocks noChangeArrowheads="1"/>
            </p:cNvSpPr>
            <p:nvPr/>
          </p:nvSpPr>
          <p:spPr bwMode="auto">
            <a:xfrm>
              <a:off x="3494" y="4559"/>
              <a:ext cx="526" cy="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eaLnBrk="0" hangingPunct="0">
                <a:lnSpc>
                  <a:spcPct val="90000"/>
                </a:lnSpc>
                <a:defRPr/>
              </a:pPr>
              <a:endParaRPr lang="zh-CN" altLang="en-US" b="1">
                <a:latin typeface="宋体" charset="0"/>
                <a:ea typeface="宋体" charset="0"/>
                <a:cs typeface="宋体" charset="0"/>
              </a:endParaRPr>
            </a:p>
          </p:txBody>
        </p:sp>
      </p:grpSp>
      <p:grpSp>
        <p:nvGrpSpPr>
          <p:cNvPr id="80913" name="Group 118"/>
          <p:cNvGrpSpPr>
            <a:grpSpLocks/>
          </p:cNvGrpSpPr>
          <p:nvPr/>
        </p:nvGrpSpPr>
        <p:grpSpPr bwMode="auto">
          <a:xfrm>
            <a:off x="5373688" y="1281113"/>
            <a:ext cx="1295400" cy="1304925"/>
            <a:chOff x="3385" y="5350"/>
            <a:chExt cx="816" cy="822"/>
          </a:xfrm>
        </p:grpSpPr>
        <p:grpSp>
          <p:nvGrpSpPr>
            <p:cNvPr id="80916" name="Group 119"/>
            <p:cNvGrpSpPr>
              <a:grpSpLocks/>
            </p:cNvGrpSpPr>
            <p:nvPr/>
          </p:nvGrpSpPr>
          <p:grpSpPr bwMode="auto">
            <a:xfrm>
              <a:off x="3385" y="5350"/>
              <a:ext cx="816" cy="822"/>
              <a:chOff x="3385" y="5350"/>
              <a:chExt cx="816" cy="822"/>
            </a:xfrm>
          </p:grpSpPr>
          <p:grpSp>
            <p:nvGrpSpPr>
              <p:cNvPr id="80918" name="Group 120"/>
              <p:cNvGrpSpPr>
                <a:grpSpLocks/>
              </p:cNvGrpSpPr>
              <p:nvPr/>
            </p:nvGrpSpPr>
            <p:grpSpPr bwMode="auto">
              <a:xfrm>
                <a:off x="3385" y="5350"/>
                <a:ext cx="816" cy="822"/>
                <a:chOff x="3385" y="5350"/>
                <a:chExt cx="816" cy="822"/>
              </a:xfrm>
            </p:grpSpPr>
            <p:grpSp>
              <p:nvGrpSpPr>
                <p:cNvPr id="80920" name="Group 121"/>
                <p:cNvGrpSpPr>
                  <a:grpSpLocks/>
                </p:cNvGrpSpPr>
                <p:nvPr/>
              </p:nvGrpSpPr>
              <p:grpSpPr bwMode="auto">
                <a:xfrm>
                  <a:off x="3385" y="5350"/>
                  <a:ext cx="816" cy="822"/>
                  <a:chOff x="3385" y="5350"/>
                  <a:chExt cx="816" cy="822"/>
                </a:xfrm>
              </p:grpSpPr>
              <p:grpSp>
                <p:nvGrpSpPr>
                  <p:cNvPr id="80922" name="Group 122"/>
                  <p:cNvGrpSpPr>
                    <a:grpSpLocks/>
                  </p:cNvGrpSpPr>
                  <p:nvPr/>
                </p:nvGrpSpPr>
                <p:grpSpPr bwMode="auto">
                  <a:xfrm>
                    <a:off x="3385" y="5350"/>
                    <a:ext cx="816" cy="822"/>
                    <a:chOff x="3385" y="5350"/>
                    <a:chExt cx="816" cy="822"/>
                  </a:xfrm>
                </p:grpSpPr>
                <p:sp>
                  <p:nvSpPr>
                    <p:cNvPr id="80924" name="AutoShape 123"/>
                    <p:cNvSpPr>
                      <a:spLocks noChangeArrowheads="1"/>
                    </p:cNvSpPr>
                    <p:nvPr/>
                  </p:nvSpPr>
                  <p:spPr bwMode="auto">
                    <a:xfrm>
                      <a:off x="3385" y="5350"/>
                      <a:ext cx="618" cy="330"/>
                    </a:xfrm>
                    <a:prstGeom prst="roundRect">
                      <a:avLst>
                        <a:gd name="adj" fmla="val 21111"/>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925" name="Rectangle 124"/>
                    <p:cNvSpPr>
                      <a:spLocks noChangeArrowheads="1"/>
                    </p:cNvSpPr>
                    <p:nvPr/>
                  </p:nvSpPr>
                  <p:spPr bwMode="auto">
                    <a:xfrm>
                      <a:off x="3385" y="5524"/>
                      <a:ext cx="816" cy="648"/>
                    </a:xfrm>
                    <a:prstGeom prst="rect">
                      <a:avLst/>
                    </a:prstGeom>
                    <a:solidFill>
                      <a:srgbClr val="FFFFFF"/>
                    </a:solidFill>
                    <a:ln w="25400">
                      <a:solidFill>
                        <a:srgbClr val="000000"/>
                      </a:solidFill>
                      <a:miter lim="800000"/>
                      <a:headEnd/>
                      <a:tailEnd/>
                    </a:ln>
                  </p:spPr>
                  <p:txBody>
                    <a:bodyPr/>
                    <a:lstStyle/>
                    <a:p>
                      <a:endParaRPr lang="en-US"/>
                    </a:p>
                  </p:txBody>
                </p:sp>
                <p:sp>
                  <p:nvSpPr>
                    <p:cNvPr id="80926" name="Line 125"/>
                    <p:cNvSpPr>
                      <a:spLocks noChangeShapeType="1"/>
                    </p:cNvSpPr>
                    <p:nvPr/>
                  </p:nvSpPr>
                  <p:spPr bwMode="auto">
                    <a:xfrm>
                      <a:off x="3385" y="5523"/>
                      <a:ext cx="617" cy="1"/>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7" name="Line 126"/>
                    <p:cNvSpPr>
                      <a:spLocks noChangeShapeType="1"/>
                    </p:cNvSpPr>
                    <p:nvPr/>
                  </p:nvSpPr>
                  <p:spPr bwMode="auto">
                    <a:xfrm>
                      <a:off x="3448" y="5661"/>
                      <a:ext cx="70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8" name="Line 127"/>
                    <p:cNvSpPr>
                      <a:spLocks noChangeShapeType="1"/>
                    </p:cNvSpPr>
                    <p:nvPr/>
                  </p:nvSpPr>
                  <p:spPr bwMode="auto">
                    <a:xfrm>
                      <a:off x="3448" y="5810"/>
                      <a:ext cx="70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29" name="Line 128"/>
                    <p:cNvSpPr>
                      <a:spLocks noChangeShapeType="1"/>
                    </p:cNvSpPr>
                    <p:nvPr/>
                  </p:nvSpPr>
                  <p:spPr bwMode="auto">
                    <a:xfrm>
                      <a:off x="3448" y="5972"/>
                      <a:ext cx="70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30" name="Line 129"/>
                    <p:cNvSpPr>
                      <a:spLocks noChangeShapeType="1"/>
                    </p:cNvSpPr>
                    <p:nvPr/>
                  </p:nvSpPr>
                  <p:spPr bwMode="auto">
                    <a:xfrm>
                      <a:off x="3448" y="6121"/>
                      <a:ext cx="70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31" name="Rectangle 130"/>
                    <p:cNvSpPr>
                      <a:spLocks noChangeArrowheads="1"/>
                    </p:cNvSpPr>
                    <p:nvPr/>
                  </p:nvSpPr>
                  <p:spPr bwMode="auto">
                    <a:xfrm>
                      <a:off x="3430" y="5388"/>
                      <a:ext cx="49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bg1"/>
                          </a:solidFill>
                          <a:miter lim="800000"/>
                          <a:headEnd/>
                          <a:tailEnd/>
                        </a14:hiddenLine>
                      </a:ext>
                    </a:extLst>
                  </p:spPr>
                  <p:txBody>
                    <a:bodyPr lIns="0" tIns="0" rIns="0" bIns="0">
                      <a:spAutoFit/>
                    </a:bodyPr>
                    <a:lstStyle/>
                    <a:p>
                      <a:pPr defTabSz="862013" eaLnBrk="0" hangingPunct="0"/>
                      <a:r>
                        <a:rPr lang="zh-CN" altLang="en-US" b="1">
                          <a:latin typeface="Century Gothic" charset="0"/>
                          <a:ea typeface="宋体" charset="0"/>
                          <a:cs typeface="宋体" charset="0"/>
                        </a:rPr>
                        <a:t>　被掳</a:t>
                      </a:r>
                    </a:p>
                  </p:txBody>
                </p:sp>
              </p:grpSp>
              <p:sp>
                <p:nvSpPr>
                  <p:cNvPr id="120963" name="Rectangle 131"/>
                  <p:cNvSpPr>
                    <a:spLocks noChangeArrowheads="1"/>
                  </p:cNvSpPr>
                  <p:nvPr/>
                </p:nvSpPr>
                <p:spPr bwMode="auto">
                  <a:xfrm>
                    <a:off x="3659" y="5531"/>
                    <a:ext cx="49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20000"/>
                      </a:lnSpc>
                      <a:defRPr/>
                    </a:pPr>
                    <a:r>
                      <a:rPr lang="en-US" altLang="zh-CN" sz="1000" b="1">
                        <a:latin typeface="宋体" charset="0"/>
                        <a:ea typeface="宋体" charset="0"/>
                        <a:cs typeface="宋体" charset="0"/>
                      </a:rPr>
                      <a:t>70</a:t>
                    </a:r>
                    <a:r>
                      <a:rPr lang="zh-CN" altLang="en-US" sz="1000" b="1">
                        <a:latin typeface="宋体" charset="0"/>
                        <a:ea typeface="宋体" charset="0"/>
                        <a:cs typeface="宋体" charset="0"/>
                      </a:rPr>
                      <a:t>年</a:t>
                    </a:r>
                  </a:p>
                </p:txBody>
              </p:sp>
            </p:grpSp>
            <p:sp>
              <p:nvSpPr>
                <p:cNvPr id="80921" name="Rectangle 132"/>
                <p:cNvSpPr>
                  <a:spLocks noChangeArrowheads="1"/>
                </p:cNvSpPr>
                <p:nvPr/>
              </p:nvSpPr>
              <p:spPr bwMode="auto">
                <a:xfrm>
                  <a:off x="3601" y="5707"/>
                  <a:ext cx="2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zh-CN" sz="1000" b="1">
                      <a:latin typeface="宋体" charset="0"/>
                      <a:ea typeface="宋体" charset="0"/>
                      <a:cs typeface="宋体" charset="0"/>
                    </a:rPr>
                    <a:t>3</a:t>
                  </a:r>
                  <a:r>
                    <a:rPr lang="zh-CN" altLang="en-US" sz="1000" b="1">
                      <a:latin typeface="宋体" charset="0"/>
                      <a:ea typeface="宋体" charset="0"/>
                      <a:cs typeface="宋体" charset="0"/>
                    </a:rPr>
                    <a:t>次回归</a:t>
                  </a:r>
                </a:p>
              </p:txBody>
            </p:sp>
          </p:grpSp>
          <p:sp>
            <p:nvSpPr>
              <p:cNvPr id="80919" name="Rectangle 133"/>
              <p:cNvSpPr>
                <a:spLocks noChangeArrowheads="1"/>
              </p:cNvSpPr>
              <p:nvPr/>
            </p:nvSpPr>
            <p:spPr bwMode="auto">
              <a:xfrm>
                <a:off x="3521" y="5849"/>
                <a:ext cx="52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r>
                  <a:rPr lang="en-US" altLang="zh-CN" sz="1000" b="1">
                    <a:latin typeface="宋体" charset="0"/>
                    <a:ea typeface="宋体" charset="0"/>
                    <a:cs typeface="宋体" charset="0"/>
                  </a:rPr>
                  <a:t>100</a:t>
                </a:r>
                <a:r>
                  <a:rPr lang="zh-CN" altLang="en-US" sz="1000" b="1">
                    <a:latin typeface="宋体" charset="0"/>
                    <a:ea typeface="宋体" charset="0"/>
                    <a:cs typeface="宋体" charset="0"/>
                  </a:rPr>
                  <a:t>年</a:t>
                </a:r>
                <a:r>
                  <a:rPr lang="en-US" altLang="zh-CN" sz="1000" b="1">
                    <a:latin typeface="宋体" charset="0"/>
                    <a:ea typeface="宋体" charset="0"/>
                    <a:cs typeface="宋体" charset="0"/>
                  </a:rPr>
                  <a:t>/50,000</a:t>
                </a:r>
                <a:endParaRPr lang="ko-KR" altLang="en-US" sz="1000" b="1">
                  <a:latin typeface="宋体" charset="0"/>
                  <a:ea typeface="宋体" charset="0"/>
                  <a:cs typeface="宋体" charset="0"/>
                </a:endParaRPr>
              </a:p>
            </p:txBody>
          </p:sp>
        </p:grpSp>
        <p:sp>
          <p:nvSpPr>
            <p:cNvPr id="80917" name="Rectangle 134"/>
            <p:cNvSpPr>
              <a:spLocks noChangeArrowheads="1"/>
            </p:cNvSpPr>
            <p:nvPr/>
          </p:nvSpPr>
          <p:spPr bwMode="auto">
            <a:xfrm>
              <a:off x="3566" y="6025"/>
              <a:ext cx="41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zh-CN" altLang="en-US" sz="1000" b="1">
                  <a:ea typeface="宋体" charset="0"/>
                  <a:cs typeface="宋体" charset="0"/>
                </a:rPr>
                <a:t>所 </a:t>
              </a:r>
              <a:r>
                <a:rPr lang="en-US" altLang="zh-CN" sz="1000" b="1">
                  <a:ea typeface="Gulim" charset="0"/>
                  <a:cs typeface="Gulim" charset="0"/>
                </a:rPr>
                <a:t>– </a:t>
              </a:r>
              <a:r>
                <a:rPr lang="zh-CN" altLang="en-US" sz="1000" b="1">
                  <a:ea typeface="宋体" charset="0"/>
                  <a:cs typeface="宋体" charset="0"/>
                </a:rPr>
                <a:t>以</a:t>
              </a:r>
              <a:r>
                <a:rPr lang="en-US" altLang="zh-CN" sz="1000" b="1">
                  <a:ea typeface="Gulim" charset="0"/>
                  <a:cs typeface="Gulim" charset="0"/>
                </a:rPr>
                <a:t>– </a:t>
              </a:r>
              <a:r>
                <a:rPr lang="zh-CN" altLang="en-US" sz="1000" b="1">
                  <a:ea typeface="宋体" charset="0"/>
                  <a:cs typeface="宋体" charset="0"/>
                </a:rPr>
                <a:t>尼 </a:t>
              </a:r>
              <a:endParaRPr lang="en-US" altLang="zh-CN" sz="1000" b="1">
                <a:ea typeface="宋体" charset="0"/>
                <a:cs typeface="宋体" charset="0"/>
              </a:endParaRPr>
            </a:p>
          </p:txBody>
        </p:sp>
      </p:grpSp>
      <p:sp>
        <p:nvSpPr>
          <p:cNvPr id="120967" name="Oval 135"/>
          <p:cNvSpPr>
            <a:spLocks noChangeArrowheads="1"/>
          </p:cNvSpPr>
          <p:nvPr/>
        </p:nvSpPr>
        <p:spPr bwMode="auto">
          <a:xfrm>
            <a:off x="5300663" y="1568450"/>
            <a:ext cx="1366837" cy="10810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0968" name="Text Box 136"/>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68" name="Rectangle 40"/>
          <p:cNvSpPr>
            <a:spLocks noChangeArrowheads="1"/>
          </p:cNvSpPr>
          <p:nvPr/>
        </p:nvSpPr>
        <p:spPr bwMode="auto">
          <a:xfrm>
            <a:off x="609600" y="5486400"/>
            <a:ext cx="4724400"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sz="1400" b="1" i="1">
                <a:ea typeface="宋体" charset="0"/>
                <a:cs typeface="宋体" charset="0"/>
              </a:rPr>
              <a:t>  《</a:t>
            </a:r>
            <a:r>
              <a:rPr lang="zh-CN" altLang="en-US" sz="1400" b="1" i="1">
                <a:ea typeface="黑体" charset="0"/>
                <a:cs typeface="黑体" charset="0"/>
              </a:rPr>
              <a:t>新约》：</a:t>
            </a:r>
            <a:r>
              <a:rPr lang="en-US" altLang="zh-CN" sz="1400">
                <a:ea typeface="宋体" charset="0"/>
                <a:cs typeface="宋体" charset="0"/>
              </a:rPr>
              <a:t>                                              </a:t>
            </a:r>
          </a:p>
          <a:p>
            <a:pPr>
              <a:defRPr/>
            </a:pPr>
            <a:r>
              <a:rPr lang="zh-CN" altLang="en-US" sz="1400">
                <a:ea typeface="宋体" charset="0"/>
                <a:cs typeface="宋体" charset="0"/>
              </a:rPr>
              <a:t>《马太福音》                                     </a:t>
            </a:r>
            <a:r>
              <a:rPr lang="zh-CN" altLang="en-US" sz="1400" b="1" i="1">
                <a:ea typeface="黑体" charset="0"/>
                <a:cs typeface="黑体" charset="0"/>
              </a:rPr>
              <a:t>时间（主耶稣生活</a:t>
            </a:r>
          </a:p>
          <a:p>
            <a:pPr>
              <a:defRPr/>
            </a:pPr>
            <a:r>
              <a:rPr lang="zh-CN" altLang="en-US" sz="1400">
                <a:ea typeface="宋体" charset="0"/>
                <a:cs typeface="宋体" charset="0"/>
              </a:rPr>
              <a:t>《马可福音》                                         </a:t>
            </a:r>
            <a:r>
              <a:rPr lang="zh-CN" altLang="en-US" sz="1400" b="1" i="1">
                <a:ea typeface="黑体" charset="0"/>
                <a:cs typeface="黑体" charset="0"/>
              </a:rPr>
              <a:t>和传道的时间）：</a:t>
            </a:r>
          </a:p>
          <a:p>
            <a:pPr>
              <a:defRPr/>
            </a:pPr>
            <a:r>
              <a:rPr lang="en-US" altLang="zh-CN" sz="1400">
                <a:ea typeface="宋体" charset="0"/>
                <a:cs typeface="宋体" charset="0"/>
              </a:rPr>
              <a:t>《</a:t>
            </a:r>
            <a:r>
              <a:rPr lang="zh-CN" altLang="en-US" sz="1400">
                <a:ea typeface="宋体" charset="0"/>
                <a:cs typeface="宋体" charset="0"/>
              </a:rPr>
              <a:t>约翰福音》                                    </a:t>
            </a:r>
          </a:p>
          <a:p>
            <a:pPr>
              <a:defRPr/>
            </a:pPr>
            <a:r>
              <a:rPr lang="zh-CN" altLang="en-US" sz="1400">
                <a:ea typeface="宋体" charset="0"/>
                <a:cs typeface="宋体" charset="0"/>
              </a:rPr>
              <a:t>《路加福音》                                     主前4/5年冬----</a:t>
            </a:r>
            <a:endParaRPr lang="en-US" altLang="zh-CN" sz="1400">
              <a:ea typeface="宋体" charset="0"/>
              <a:cs typeface="宋体" charset="0"/>
            </a:endParaRPr>
          </a:p>
          <a:p>
            <a:pPr>
              <a:defRPr/>
            </a:pPr>
            <a:r>
              <a:rPr lang="zh-CN" altLang="en-US" sz="1400">
                <a:ea typeface="宋体" charset="0"/>
                <a:cs typeface="宋体" charset="0"/>
              </a:rPr>
              <a:t>《使徒行传》                                     主后33年春</a:t>
            </a:r>
          </a:p>
          <a:p>
            <a:pPr>
              <a:defRPr/>
            </a:pPr>
            <a:r>
              <a:rPr lang="zh-CN" altLang="en-US" sz="1400">
                <a:ea typeface="宋体" charset="0"/>
                <a:cs typeface="宋体" charset="0"/>
              </a:rPr>
              <a:t>《教会书信》                              </a:t>
            </a:r>
          </a:p>
          <a:p>
            <a:pPr>
              <a:defRPr/>
            </a:pPr>
            <a:r>
              <a:rPr lang="zh-CN" altLang="en-US" sz="1400">
                <a:ea typeface="宋体" charset="0"/>
                <a:cs typeface="宋体" charset="0"/>
              </a:rPr>
              <a:t>《启示录》                                                                      </a:t>
            </a:r>
          </a:p>
          <a:p>
            <a:pPr>
              <a:defRPr/>
            </a:pPr>
            <a:r>
              <a:rPr lang="zh-CN" altLang="en-US" sz="1400">
                <a:ea typeface="宋体" charset="0"/>
                <a:cs typeface="宋体" charset="0"/>
              </a:rPr>
              <a:t>                                                               </a:t>
            </a:r>
          </a:p>
          <a:p>
            <a:pPr>
              <a:defRPr/>
            </a:pPr>
            <a:r>
              <a:rPr lang="en-US" altLang="zh-CN" sz="1400">
                <a:ea typeface="宋体" charset="0"/>
                <a:cs typeface="宋体" charset="0"/>
              </a:rPr>
              <a:t>                                                               </a:t>
            </a:r>
            <a:endParaRPr lang="zh-CN" altLang="en-US" sz="1400">
              <a:ea typeface="宋体" charset="0"/>
              <a:cs typeface="宋体" charset="0"/>
            </a:endParaRPr>
          </a:p>
          <a:p>
            <a:pPr>
              <a:defRPr/>
            </a:pPr>
            <a:r>
              <a:rPr lang="zh-CN" altLang="en-US" sz="1400">
                <a:ea typeface="宋体" charset="0"/>
                <a:cs typeface="宋体" charset="0"/>
              </a:rPr>
              <a:t>                                                                       </a:t>
            </a:r>
          </a:p>
        </p:txBody>
      </p:sp>
      <p:sp>
        <p:nvSpPr>
          <p:cNvPr id="124930" name="Rectangle 2"/>
          <p:cNvSpPr>
            <a:spLocks noChangeArrowheads="1"/>
          </p:cNvSpPr>
          <p:nvPr/>
        </p:nvSpPr>
        <p:spPr bwMode="auto">
          <a:xfrm>
            <a:off x="533400" y="623888"/>
            <a:ext cx="4556125"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ea typeface="宋体" charset="0"/>
                <a:cs typeface="宋体" charset="0"/>
              </a:rPr>
              <a:t> 这段期间，希腊王</a:t>
            </a:r>
            <a:r>
              <a:rPr lang="zh-CN" altLang="en-US" sz="1400" b="1">
                <a:ea typeface="黑体" charset="0"/>
                <a:cs typeface="黑体" charset="0"/>
              </a:rPr>
              <a:t>亚历山大大帝</a:t>
            </a:r>
            <a:r>
              <a:rPr lang="zh-CN" altLang="en-US" sz="1400">
                <a:ea typeface="宋体" charset="0"/>
                <a:cs typeface="宋体" charset="0"/>
              </a:rPr>
              <a:t>带领征服马其顿的军队橫扫当时大部分世界，并将</a:t>
            </a:r>
            <a:r>
              <a:rPr lang="zh-CN" altLang="en-US" sz="1400" b="1">
                <a:ea typeface="黑体" charset="0"/>
                <a:cs typeface="黑体" charset="0"/>
              </a:rPr>
              <a:t>希腊的语言和文化</a:t>
            </a:r>
            <a:r>
              <a:rPr lang="zh-CN" altLang="en-US" sz="1400">
                <a:ea typeface="宋体" charset="0"/>
                <a:cs typeface="宋体" charset="0"/>
              </a:rPr>
              <a:t>带到他征服的所有土地上，这就是为什么我们会在</a:t>
            </a:r>
            <a:r>
              <a:rPr lang="zh-CN" altLang="en-US" sz="1400" b="1">
                <a:ea typeface="黑体" charset="0"/>
                <a:cs typeface="黑体" charset="0"/>
              </a:rPr>
              <a:t>“静默”</a:t>
            </a:r>
            <a:r>
              <a:rPr lang="zh-CN" altLang="en-US" sz="1400">
                <a:ea typeface="宋体" charset="0"/>
                <a:cs typeface="宋体" charset="0"/>
              </a:rPr>
              <a:t>档案夹中记载</a:t>
            </a:r>
            <a:r>
              <a:rPr lang="zh-CN" altLang="en-US" sz="1400" b="1">
                <a:ea typeface="黑体" charset="0"/>
                <a:cs typeface="黑体" charset="0"/>
              </a:rPr>
              <a:t>“希腊王亚历山大”</a:t>
            </a:r>
            <a:r>
              <a:rPr lang="zh-CN" altLang="en-US" sz="1400">
                <a:ea typeface="宋体" charset="0"/>
                <a:cs typeface="宋体" charset="0"/>
              </a:rPr>
              <a:t>的原因。</a:t>
            </a:r>
          </a:p>
          <a:p>
            <a:pPr indent="304800">
              <a:defRPr/>
            </a:pPr>
            <a:r>
              <a:rPr lang="zh-CN" altLang="en-US" sz="1400">
                <a:ea typeface="宋体" charset="0"/>
                <a:cs typeface="宋体" charset="0"/>
              </a:rPr>
              <a:t>   </a:t>
            </a:r>
          </a:p>
          <a:p>
            <a:pPr indent="304800">
              <a:defRPr/>
            </a:pPr>
            <a:r>
              <a:rPr lang="zh-CN" altLang="en-US" sz="1400">
                <a:ea typeface="宋体" charset="0"/>
                <a:cs typeface="宋体" charset="0"/>
              </a:rPr>
              <a:t>当</a:t>
            </a:r>
            <a:r>
              <a:rPr lang="zh-CN" altLang="en-US" sz="1400" b="1">
                <a:ea typeface="黑体" charset="0"/>
                <a:cs typeface="黑体" charset="0"/>
              </a:rPr>
              <a:t>亚历山大</a:t>
            </a:r>
            <a:r>
              <a:rPr lang="zh-CN" altLang="en-US" sz="1400">
                <a:ea typeface="宋体" charset="0"/>
                <a:cs typeface="宋体" charset="0"/>
              </a:rPr>
              <a:t>从历史舞台退去时，</a:t>
            </a:r>
            <a:r>
              <a:rPr lang="zh-CN" altLang="en-US" sz="1400" b="1">
                <a:ea typeface="黑体" charset="0"/>
                <a:cs typeface="黑体" charset="0"/>
              </a:rPr>
              <a:t>罗马帝国</a:t>
            </a:r>
            <a:r>
              <a:rPr lang="zh-CN" altLang="en-US" sz="1400">
                <a:ea typeface="宋体" charset="0"/>
                <a:cs typeface="宋体" charset="0"/>
              </a:rPr>
              <a:t>以她优良的民事、军事管理、法律、传播和交通运输系统进入世界历史的舞台。虽然</a:t>
            </a:r>
            <a:r>
              <a:rPr lang="zh-CN" altLang="en-US" sz="1400" b="1">
                <a:ea typeface="黑体" charset="0"/>
                <a:cs typeface="黑体" charset="0"/>
              </a:rPr>
              <a:t>罗马帝国</a:t>
            </a:r>
            <a:r>
              <a:rPr lang="zh-CN" altLang="en-US" sz="1400">
                <a:ea typeface="宋体" charset="0"/>
                <a:cs typeface="宋体" charset="0"/>
              </a:rPr>
              <a:t>是个残忍的帝国，但她却带给当时世界一段</a:t>
            </a:r>
            <a:r>
              <a:rPr lang="zh-CN" altLang="en-US" sz="1400" b="1" i="1">
                <a:ea typeface="宋体" charset="0"/>
                <a:cs typeface="宋体" charset="0"/>
              </a:rPr>
              <a:t>最长的相对和平的时期</a:t>
            </a:r>
            <a:r>
              <a:rPr lang="zh-CN" altLang="en-US" sz="1400">
                <a:ea typeface="宋体" charset="0"/>
                <a:cs typeface="宋体" charset="0"/>
              </a:rPr>
              <a:t>，即著名的</a:t>
            </a:r>
            <a:r>
              <a:rPr lang="zh-CN" altLang="en-US" sz="1400" b="1">
                <a:ea typeface="黑体" charset="0"/>
                <a:cs typeface="黑体" charset="0"/>
              </a:rPr>
              <a:t>“罗马之和平”时期</a:t>
            </a:r>
            <a:r>
              <a:rPr lang="zh-CN" altLang="en-US" sz="1400">
                <a:ea typeface="宋体" charset="0"/>
                <a:cs typeface="宋体" charset="0"/>
              </a:rPr>
              <a:t>。</a:t>
            </a:r>
            <a:endParaRPr lang="zh-CN" altLang="en-US" sz="1400" b="1">
              <a:ea typeface="宋体" charset="0"/>
              <a:cs typeface="宋体" charset="0"/>
            </a:endParaRP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随着</a:t>
            </a:r>
            <a:r>
              <a:rPr lang="zh-CN" altLang="en-US" sz="1400" b="1">
                <a:ea typeface="黑体" charset="0"/>
                <a:cs typeface="黑体" charset="0"/>
              </a:rPr>
              <a:t>亚历山大大帝</a:t>
            </a:r>
            <a:r>
              <a:rPr lang="zh-CN" altLang="en-US" sz="1400">
                <a:ea typeface="宋体" charset="0"/>
                <a:cs typeface="宋体" charset="0"/>
              </a:rPr>
              <a:t>在文化上的影响，以及</a:t>
            </a:r>
            <a:r>
              <a:rPr lang="zh-CN" altLang="en-US" sz="1400" b="1">
                <a:ea typeface="黑体" charset="0"/>
                <a:cs typeface="黑体" charset="0"/>
              </a:rPr>
              <a:t>罗马帝国</a:t>
            </a:r>
            <a:r>
              <a:rPr lang="zh-CN" altLang="en-US" sz="1400">
                <a:ea typeface="宋体" charset="0"/>
                <a:cs typeface="宋体" charset="0"/>
              </a:rPr>
              <a:t>帶来的极大的社会变迁，历史舞台转到了</a:t>
            </a:r>
            <a:r>
              <a:rPr lang="zh-CN" altLang="en-US" sz="1400" b="1">
                <a:ea typeface="黑体" charset="0"/>
                <a:cs typeface="黑体" charset="0"/>
              </a:rPr>
              <a:t>10个圣经档案夹中的最后一个</a:t>
            </a:r>
            <a:r>
              <a:rPr lang="zh-CN" altLang="en-US" sz="1400">
                <a:ea typeface="宋体" charset="0"/>
                <a:cs typeface="宋体" charset="0"/>
              </a:rPr>
              <a:t>所揭示的历史时期。这时，我们遇到了为我们所揭示并存留的全部荣耀故事所指向的那一位！</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在</a:t>
            </a:r>
            <a:r>
              <a:rPr lang="zh-CN" altLang="en-US" sz="1400" b="1">
                <a:ea typeface="黑体" charset="0"/>
                <a:cs typeface="黑体" charset="0"/>
              </a:rPr>
              <a:t>圣经的最后一个档案夹</a:t>
            </a:r>
            <a:r>
              <a:rPr lang="zh-CN" altLang="en-US" sz="1400">
                <a:ea typeface="宋体" charset="0"/>
                <a:cs typeface="宋体" charset="0"/>
              </a:rPr>
              <a:t>所描绘的时期，过去所发生的一切人类历史终于因这一位伟大人物的生活与服侍达到了高潮</a:t>
            </a:r>
            <a:r>
              <a:rPr lang="en-US" altLang="zh-CN" sz="1400">
                <a:ea typeface="宋体" charset="0"/>
                <a:cs typeface="宋体" charset="0"/>
              </a:rPr>
              <a:t>……</a:t>
            </a:r>
          </a:p>
        </p:txBody>
      </p:sp>
      <p:sp>
        <p:nvSpPr>
          <p:cNvPr id="124931"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4932"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4933"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4934"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39</a:t>
            </a:r>
          </a:p>
        </p:txBody>
      </p:sp>
      <p:sp>
        <p:nvSpPr>
          <p:cNvPr id="124935" name="Rectangle 7"/>
          <p:cNvSpPr>
            <a:spLocks noGrp="1" noChangeArrowheads="1"/>
          </p:cNvSpPr>
          <p:nvPr>
            <p:ph type="body" sz="half" idx="2"/>
          </p:nvPr>
        </p:nvSpPr>
        <p:spPr>
          <a:xfrm>
            <a:off x="5229225" y="428625"/>
            <a:ext cx="1439863" cy="6537325"/>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smtClean="0">
              <a:ea typeface="宋体" charset="0"/>
              <a:cs typeface="宋体" charset="0"/>
            </a:endParaRPr>
          </a:p>
          <a:p>
            <a:pPr algn="r" eaLnBrk="1" hangingPunct="1">
              <a:buFontTx/>
              <a:buNone/>
              <a:defRPr/>
            </a:pPr>
            <a:endParaRPr lang="en-US" altLang="zh-CN" sz="1200" i="1" smtClean="0">
              <a:ea typeface="宋体" charset="0"/>
              <a:cs typeface="宋体" charset="0"/>
            </a:endParaRPr>
          </a:p>
          <a:p>
            <a:pPr algn="r" eaLnBrk="1" hangingPunct="1">
              <a:buFontTx/>
              <a:buNone/>
              <a:defRPr/>
            </a:pPr>
            <a:endParaRPr lang="en-US" altLang="zh-CN" sz="1200" i="1" smtClean="0">
              <a:ea typeface="宋体" charset="0"/>
              <a:cs typeface="宋体" charset="0"/>
            </a:endParaRPr>
          </a:p>
          <a:p>
            <a:pPr algn="r" eaLnBrk="1" hangingPunct="1">
              <a:buFontTx/>
              <a:buNone/>
              <a:defRPr/>
            </a:pPr>
            <a:endParaRPr lang="en-US" altLang="zh-CN" sz="1200" i="1" smtClean="0">
              <a:ea typeface="宋体" charset="0"/>
              <a:cs typeface="宋体" charset="0"/>
            </a:endParaRPr>
          </a:p>
        </p:txBody>
      </p:sp>
      <p:sp>
        <p:nvSpPr>
          <p:cNvPr id="124936"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4937"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4940" name="Rectangle 12"/>
          <p:cNvSpPr>
            <a:spLocks noChangeArrowheads="1"/>
          </p:cNvSpPr>
          <p:nvPr/>
        </p:nvSpPr>
        <p:spPr bwMode="auto">
          <a:xfrm>
            <a:off x="5800725" y="7237413"/>
            <a:ext cx="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124946" name="Rectangle 18"/>
          <p:cNvSpPr>
            <a:spLocks noChangeArrowheads="1"/>
          </p:cNvSpPr>
          <p:nvPr/>
        </p:nvSpPr>
        <p:spPr bwMode="auto">
          <a:xfrm>
            <a:off x="0" y="39004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124955" name="Rectangle 27"/>
          <p:cNvSpPr>
            <a:spLocks noChangeArrowheads="1"/>
          </p:cNvSpPr>
          <p:nvPr/>
        </p:nvSpPr>
        <p:spPr bwMode="auto">
          <a:xfrm>
            <a:off x="5373688" y="-1131888"/>
            <a:ext cx="1271587" cy="610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4957" name="Rectangle 29"/>
          <p:cNvSpPr>
            <a:spLocks noChangeArrowheads="1"/>
          </p:cNvSpPr>
          <p:nvPr/>
        </p:nvSpPr>
        <p:spPr bwMode="auto">
          <a:xfrm>
            <a:off x="5229225" y="4719638"/>
            <a:ext cx="1412875"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altLang="zh-CN" sz="1400" b="1" i="1" u="sng">
                <a:ea typeface="宋体" charset="0"/>
                <a:cs typeface="宋体" charset="0"/>
              </a:rPr>
              <a:t>10</a:t>
            </a:r>
            <a:r>
              <a:rPr lang="zh-CN" altLang="en-US" sz="1400" b="1" i="1" u="sng">
                <a:ea typeface="宋体" charset="0"/>
                <a:cs typeface="宋体" charset="0"/>
              </a:rPr>
              <a:t>个档案：</a:t>
            </a:r>
            <a:endParaRPr lang="en-US" altLang="zh-CN" sz="1400" b="1" i="1" u="sng">
              <a:ea typeface="宋体" charset="0"/>
              <a:cs typeface="宋体" charset="0"/>
            </a:endParaRPr>
          </a:p>
          <a:p>
            <a:pPr algn="ctr">
              <a:defRPr/>
            </a:pPr>
            <a:r>
              <a:rPr lang="zh-CN" altLang="en-US">
                <a:ea typeface="宋体" charset="0"/>
                <a:cs typeface="宋体" charset="0"/>
              </a:rPr>
              <a:t>创造</a:t>
            </a:r>
          </a:p>
          <a:p>
            <a:pPr algn="ctr">
              <a:defRPr/>
            </a:pPr>
            <a:r>
              <a:rPr lang="zh-CN" altLang="en-US">
                <a:ea typeface="宋体" charset="0"/>
                <a:cs typeface="宋体" charset="0"/>
              </a:rPr>
              <a:t>亚伯拉罕</a:t>
            </a:r>
          </a:p>
          <a:p>
            <a:pPr algn="ctr">
              <a:defRPr/>
            </a:pPr>
            <a:r>
              <a:rPr lang="zh-CN" altLang="en-US">
                <a:ea typeface="宋体" charset="0"/>
                <a:cs typeface="宋体" charset="0"/>
              </a:rPr>
              <a:t>约瑟</a:t>
            </a:r>
          </a:p>
          <a:p>
            <a:pPr algn="ctr">
              <a:defRPr/>
            </a:pPr>
            <a:r>
              <a:rPr lang="zh-CN" altLang="en-US">
                <a:ea typeface="宋体" charset="0"/>
                <a:cs typeface="宋体" charset="0"/>
              </a:rPr>
              <a:t>摩西</a:t>
            </a:r>
          </a:p>
          <a:p>
            <a:pPr algn="ctr">
              <a:defRPr/>
            </a:pPr>
            <a:r>
              <a:rPr lang="zh-CN" altLang="en-US">
                <a:ea typeface="宋体" charset="0"/>
                <a:cs typeface="宋体" charset="0"/>
              </a:rPr>
              <a:t>约书亚</a:t>
            </a:r>
          </a:p>
          <a:p>
            <a:pPr algn="ctr">
              <a:defRPr/>
            </a:pPr>
            <a:r>
              <a:rPr lang="zh-CN" altLang="en-US">
                <a:ea typeface="宋体" charset="0"/>
                <a:cs typeface="宋体" charset="0"/>
              </a:rPr>
              <a:t>无王</a:t>
            </a:r>
          </a:p>
          <a:p>
            <a:pPr algn="ctr">
              <a:defRPr/>
            </a:pPr>
            <a:r>
              <a:rPr lang="zh-CN" altLang="en-US">
                <a:ea typeface="宋体" charset="0"/>
                <a:cs typeface="宋体" charset="0"/>
              </a:rPr>
              <a:t>王朝</a:t>
            </a:r>
          </a:p>
          <a:p>
            <a:pPr algn="ctr">
              <a:defRPr/>
            </a:pPr>
            <a:r>
              <a:rPr lang="zh-CN" altLang="en-US">
                <a:ea typeface="宋体" charset="0"/>
                <a:cs typeface="宋体" charset="0"/>
              </a:rPr>
              <a:t>被掳</a:t>
            </a:r>
          </a:p>
          <a:p>
            <a:pPr algn="ctr">
              <a:defRPr/>
            </a:pPr>
            <a:r>
              <a:rPr lang="zh-CN" altLang="en-US">
                <a:ea typeface="宋体" charset="0"/>
                <a:cs typeface="宋体" charset="0"/>
              </a:rPr>
              <a:t>静默</a:t>
            </a:r>
            <a:endParaRPr lang="zh-CN" altLang="en-US" sz="1400" b="1" i="1" u="sng">
              <a:ea typeface="宋体" charset="0"/>
              <a:cs typeface="宋体" charset="0"/>
            </a:endParaRPr>
          </a:p>
          <a:p>
            <a:pPr algn="ctr">
              <a:defRPr/>
            </a:pPr>
            <a:r>
              <a:rPr lang="zh-CN" altLang="en-US" sz="1400" b="1" i="1" u="sng">
                <a:ea typeface="宋体" charset="0"/>
                <a:cs typeface="宋体" charset="0"/>
              </a:rPr>
              <a:t>√主耶稣</a:t>
            </a:r>
            <a:endParaRPr lang="en-US" altLang="zh-CN" sz="1400" b="1" i="1" u="sng">
              <a:ea typeface="宋体" charset="0"/>
              <a:cs typeface="宋体" charset="0"/>
            </a:endParaRPr>
          </a:p>
        </p:txBody>
      </p:sp>
      <p:sp>
        <p:nvSpPr>
          <p:cNvPr id="124958" name="Line 30"/>
          <p:cNvSpPr>
            <a:spLocks noChangeShapeType="1"/>
          </p:cNvSpPr>
          <p:nvPr/>
        </p:nvSpPr>
        <p:spPr bwMode="auto">
          <a:xfrm>
            <a:off x="762000" y="5334000"/>
            <a:ext cx="4191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4980" name="Rectangle 52"/>
          <p:cNvSpPr>
            <a:spLocks noChangeArrowheads="1"/>
          </p:cNvSpPr>
          <p:nvPr/>
        </p:nvSpPr>
        <p:spPr bwMode="auto">
          <a:xfrm>
            <a:off x="609600" y="7467600"/>
            <a:ext cx="4465638"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ea typeface="宋体" charset="0"/>
                <a:cs typeface="宋体" charset="0"/>
              </a:rPr>
              <a:t>到了天父所定的“日子满足”的时间，他将自己的儿子差到世上向万民传讲天国的</a:t>
            </a:r>
            <a:r>
              <a:rPr lang="zh-CN" altLang="en-US" sz="1400" b="1">
                <a:ea typeface="黑体" charset="0"/>
                <a:cs typeface="黑体" charset="0"/>
              </a:rPr>
              <a:t>福音</a:t>
            </a:r>
            <a:r>
              <a:rPr lang="zh-CN" altLang="en-US" sz="1400">
                <a:ea typeface="宋体" charset="0"/>
                <a:cs typeface="宋体" charset="0"/>
              </a:rPr>
              <a:t>。因着这个</a:t>
            </a:r>
            <a:r>
              <a:rPr lang="zh-CN" altLang="en-US" sz="1400" b="1">
                <a:ea typeface="黑体" charset="0"/>
                <a:cs typeface="黑体" charset="0"/>
              </a:rPr>
              <a:t>好消息</a:t>
            </a:r>
            <a:r>
              <a:rPr lang="zh-CN" altLang="en-US" sz="1400" b="1">
                <a:ea typeface="宋体" charset="0"/>
                <a:cs typeface="宋体" charset="0"/>
              </a:rPr>
              <a:t>，</a:t>
            </a:r>
            <a:r>
              <a:rPr lang="zh-CN" altLang="en-US" sz="1400">
                <a:ea typeface="宋体" charset="0"/>
                <a:cs typeface="宋体" charset="0"/>
              </a:rPr>
              <a:t>世人与造物主之间得以恢复亲密永恒的关系。</a:t>
            </a:r>
            <a:r>
              <a:rPr lang="zh-CN" altLang="en-US" sz="1400" b="1" i="1">
                <a:ea typeface="黑体" charset="0"/>
                <a:cs typeface="黑体" charset="0"/>
              </a:rPr>
              <a:t>救恩是要让所有的人都知道的。</a:t>
            </a:r>
          </a:p>
          <a:p>
            <a:pPr indent="304800">
              <a:defRPr/>
            </a:pPr>
            <a:endParaRPr lang="zh-CN" altLang="en-US" sz="1400" b="1" i="1">
              <a:ea typeface="黑体" charset="0"/>
              <a:cs typeface="黑体" charset="0"/>
            </a:endParaRPr>
          </a:p>
          <a:p>
            <a:pPr indent="304800">
              <a:defRPr/>
            </a:pPr>
            <a:r>
              <a:rPr lang="zh-CN" altLang="en-US" sz="1400" b="1" i="1">
                <a:ea typeface="黑体" charset="0"/>
                <a:cs typeface="黑体" charset="0"/>
              </a:rPr>
              <a:t>《新约》</a:t>
            </a:r>
            <a:r>
              <a:rPr lang="zh-CN" altLang="en-US" sz="1400">
                <a:ea typeface="宋体" charset="0"/>
                <a:cs typeface="宋体" charset="0"/>
              </a:rPr>
              <a:t>从</a:t>
            </a:r>
            <a:r>
              <a:rPr lang="zh-CN" altLang="en-US" sz="1400" b="1" i="1">
                <a:ea typeface="黑体" charset="0"/>
                <a:cs typeface="黑体" charset="0"/>
              </a:rPr>
              <a:t>救主耶稣</a:t>
            </a:r>
            <a:r>
              <a:rPr lang="zh-CN" altLang="en-US" sz="1400">
                <a:ea typeface="宋体" charset="0"/>
                <a:cs typeface="宋体" charset="0"/>
              </a:rPr>
              <a:t>的降生开始，使我们看到两千年前那无条件应许的</a:t>
            </a:r>
            <a:r>
              <a:rPr lang="zh-CN" altLang="en-US" sz="1400" b="1">
                <a:ea typeface="黑体" charset="0"/>
                <a:cs typeface="黑体" charset="0"/>
              </a:rPr>
              <a:t>“亚伯拉罕之约”</a:t>
            </a:r>
            <a:r>
              <a:rPr lang="zh-CN" altLang="en-US" sz="1400">
                <a:ea typeface="宋体" charset="0"/>
                <a:cs typeface="宋体" charset="0"/>
              </a:rPr>
              <a:t>的进一步发展</a:t>
            </a:r>
            <a:r>
              <a:rPr lang="zh-CN" altLang="en-US">
                <a:ea typeface="宋体" charset="0"/>
                <a:cs typeface="宋体" charset="0"/>
              </a:rPr>
              <a:t>。</a:t>
            </a:r>
            <a:endParaRPr lang="en-US" altLang="zh-CN">
              <a:ea typeface="宋体" charset="0"/>
              <a:cs typeface="宋体" charset="0"/>
            </a:endParaRPr>
          </a:p>
        </p:txBody>
      </p:sp>
      <p:sp>
        <p:nvSpPr>
          <p:cNvPr id="124983" name="Rectangle 55"/>
          <p:cNvSpPr>
            <a:spLocks noChangeArrowheads="1"/>
          </p:cNvSpPr>
          <p:nvPr/>
        </p:nvSpPr>
        <p:spPr bwMode="auto">
          <a:xfrm>
            <a:off x="5329238" y="2246313"/>
            <a:ext cx="1412875" cy="1193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sz="1400" b="1" i="1" u="sng">
                <a:ea typeface="宋体" charset="0"/>
                <a:cs typeface="宋体" charset="0"/>
              </a:rPr>
              <a:t>请参考学习帮助</a:t>
            </a:r>
            <a:r>
              <a:rPr lang="en-US" altLang="zh-CN" sz="1400" b="1" i="1" u="sng">
                <a:ea typeface="宋体" charset="0"/>
                <a:cs typeface="宋体" charset="0"/>
              </a:rPr>
              <a:t>#05</a:t>
            </a:r>
            <a:r>
              <a:rPr lang="zh-CN" altLang="en-US" sz="1400" b="1" i="1" u="sng">
                <a:ea typeface="宋体" charset="0"/>
                <a:cs typeface="宋体" charset="0"/>
              </a:rPr>
              <a:t>、</a:t>
            </a:r>
            <a:r>
              <a:rPr lang="en-US" altLang="zh-CN" sz="1400" b="1" i="1" u="sng">
                <a:ea typeface="宋体" charset="0"/>
                <a:cs typeface="宋体" charset="0"/>
              </a:rPr>
              <a:t>06</a:t>
            </a:r>
            <a:r>
              <a:rPr lang="zh-CN" altLang="en-US" sz="1400" b="1" i="1" u="sng">
                <a:ea typeface="宋体" charset="0"/>
                <a:cs typeface="宋体" charset="0"/>
              </a:rPr>
              <a:t>、</a:t>
            </a:r>
            <a:r>
              <a:rPr lang="en-US" altLang="zh-CN" sz="1400" b="1" i="1" u="sng">
                <a:ea typeface="宋体" charset="0"/>
                <a:cs typeface="宋体" charset="0"/>
              </a:rPr>
              <a:t>07，</a:t>
            </a:r>
            <a:r>
              <a:rPr lang="zh-CN" altLang="en-US" sz="1400" b="1" i="1" u="sng">
                <a:ea typeface="宋体" charset="0"/>
                <a:cs typeface="宋体" charset="0"/>
              </a:rPr>
              <a:t>了解“静默”档案的更多信息。</a:t>
            </a:r>
            <a:endParaRPr lang="en-US" altLang="zh-CN" sz="1400" b="1" i="1" u="sng">
              <a:ea typeface="宋体" charset="0"/>
              <a:cs typeface="宋体" charset="0"/>
            </a:endParaRPr>
          </a:p>
        </p:txBody>
      </p:sp>
      <p:grpSp>
        <p:nvGrpSpPr>
          <p:cNvPr id="82961" name="Group 78"/>
          <p:cNvGrpSpPr>
            <a:grpSpLocks/>
          </p:cNvGrpSpPr>
          <p:nvPr/>
        </p:nvGrpSpPr>
        <p:grpSpPr bwMode="auto">
          <a:xfrm>
            <a:off x="1824038" y="5757863"/>
            <a:ext cx="1676400" cy="779462"/>
            <a:chOff x="151" y="353"/>
            <a:chExt cx="1056" cy="491"/>
          </a:xfrm>
        </p:grpSpPr>
        <p:grpSp>
          <p:nvGrpSpPr>
            <p:cNvPr id="83005" name="Group 79"/>
            <p:cNvGrpSpPr>
              <a:grpSpLocks/>
            </p:cNvGrpSpPr>
            <p:nvPr/>
          </p:nvGrpSpPr>
          <p:grpSpPr bwMode="auto">
            <a:xfrm>
              <a:off x="151" y="353"/>
              <a:ext cx="1056" cy="491"/>
              <a:chOff x="151" y="353"/>
              <a:chExt cx="1056" cy="491"/>
            </a:xfrm>
          </p:grpSpPr>
          <p:sp>
            <p:nvSpPr>
              <p:cNvPr id="83007" name="Rectangle 80"/>
              <p:cNvSpPr>
                <a:spLocks noChangeArrowheads="1"/>
              </p:cNvSpPr>
              <p:nvPr/>
            </p:nvSpPr>
            <p:spPr bwMode="auto">
              <a:xfrm>
                <a:off x="151" y="498"/>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125009" name="Rectangle 81"/>
              <p:cNvSpPr>
                <a:spLocks noChangeArrowheads="1"/>
              </p:cNvSpPr>
              <p:nvPr/>
            </p:nvSpPr>
            <p:spPr bwMode="auto">
              <a:xfrm>
                <a:off x="499" y="381"/>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83009" name="Rectangle 82"/>
              <p:cNvSpPr>
                <a:spLocks noChangeArrowheads="1"/>
              </p:cNvSpPr>
              <p:nvPr/>
            </p:nvSpPr>
            <p:spPr bwMode="auto">
              <a:xfrm>
                <a:off x="151" y="498"/>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83010" name="AutoShape 83"/>
              <p:cNvSpPr>
                <a:spLocks noChangeArrowheads="1"/>
              </p:cNvSpPr>
              <p:nvPr/>
            </p:nvSpPr>
            <p:spPr bwMode="auto">
              <a:xfrm>
                <a:off x="151" y="353"/>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83011" name="Rectangle 84"/>
              <p:cNvSpPr>
                <a:spLocks noChangeArrowheads="1"/>
              </p:cNvSpPr>
              <p:nvPr/>
            </p:nvSpPr>
            <p:spPr bwMode="auto">
              <a:xfrm>
                <a:off x="165" y="514"/>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25013" name="Rectangle 85"/>
              <p:cNvSpPr>
                <a:spLocks noChangeArrowheads="1"/>
              </p:cNvSpPr>
              <p:nvPr/>
            </p:nvSpPr>
            <p:spPr bwMode="auto">
              <a:xfrm>
                <a:off x="164" y="544"/>
                <a:ext cx="997" cy="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10</a:t>
                </a:r>
                <a:endParaRPr lang="zh-CN" sz="1600" b="1">
                  <a:latin typeface="Helvetica" charset="0"/>
                  <a:ea typeface="宋体" charset="0"/>
                  <a:cs typeface="宋体" charset="0"/>
                </a:endParaRPr>
              </a:p>
              <a:p>
                <a:pPr algn="ctr" eaLnBrk="0" hangingPunct="0">
                  <a:lnSpc>
                    <a:spcPct val="90000"/>
                  </a:lnSpc>
                  <a:defRPr/>
                </a:pPr>
                <a:r>
                  <a:rPr lang="zh-CN" altLang="en-US" sz="1600" b="1">
                    <a:latin typeface="Helvetica" charset="0"/>
                    <a:ea typeface="宋体" charset="0"/>
                    <a:cs typeface="宋体" charset="0"/>
                  </a:rPr>
                  <a:t>主耶稣</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125014" name="Rectangle 86"/>
            <p:cNvSpPr>
              <a:spLocks noChangeArrowheads="1"/>
            </p:cNvSpPr>
            <p:nvPr/>
          </p:nvSpPr>
          <p:spPr bwMode="auto">
            <a:xfrm>
              <a:off x="156" y="393"/>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82962" name="Group 87"/>
          <p:cNvGrpSpPr>
            <a:grpSpLocks/>
          </p:cNvGrpSpPr>
          <p:nvPr/>
        </p:nvGrpSpPr>
        <p:grpSpPr bwMode="auto">
          <a:xfrm>
            <a:off x="5372100" y="1225550"/>
            <a:ext cx="1296988" cy="703263"/>
            <a:chOff x="3384" y="4265"/>
            <a:chExt cx="817" cy="443"/>
          </a:xfrm>
        </p:grpSpPr>
        <p:grpSp>
          <p:nvGrpSpPr>
            <p:cNvPr id="82992" name="Group 88"/>
            <p:cNvGrpSpPr>
              <a:grpSpLocks/>
            </p:cNvGrpSpPr>
            <p:nvPr/>
          </p:nvGrpSpPr>
          <p:grpSpPr bwMode="auto">
            <a:xfrm>
              <a:off x="3384" y="4265"/>
              <a:ext cx="817" cy="443"/>
              <a:chOff x="3385" y="3709"/>
              <a:chExt cx="817" cy="443"/>
            </a:xfrm>
          </p:grpSpPr>
          <p:grpSp>
            <p:nvGrpSpPr>
              <p:cNvPr id="82995" name="Group 89"/>
              <p:cNvGrpSpPr>
                <a:grpSpLocks/>
              </p:cNvGrpSpPr>
              <p:nvPr/>
            </p:nvGrpSpPr>
            <p:grpSpPr bwMode="auto">
              <a:xfrm>
                <a:off x="3385" y="3709"/>
                <a:ext cx="817" cy="443"/>
                <a:chOff x="3385" y="3709"/>
                <a:chExt cx="817" cy="443"/>
              </a:xfrm>
            </p:grpSpPr>
            <p:sp>
              <p:nvSpPr>
                <p:cNvPr id="82998" name="Rectangle 90"/>
                <p:cNvSpPr>
                  <a:spLocks noChangeArrowheads="1"/>
                </p:cNvSpPr>
                <p:nvPr/>
              </p:nvSpPr>
              <p:spPr bwMode="auto">
                <a:xfrm>
                  <a:off x="3385" y="3840"/>
                  <a:ext cx="585" cy="285"/>
                </a:xfrm>
                <a:prstGeom prst="rect">
                  <a:avLst/>
                </a:prstGeom>
                <a:solidFill>
                  <a:schemeClr val="bg1"/>
                </a:solidFill>
                <a:ln w="31750">
                  <a:solidFill>
                    <a:srgbClr val="FFD34A"/>
                  </a:solidFill>
                  <a:miter lim="800000"/>
                  <a:headEnd/>
                  <a:tailEnd/>
                </a:ln>
              </p:spPr>
              <p:txBody>
                <a:bodyPr/>
                <a:lstStyle/>
                <a:p>
                  <a:endParaRPr lang="en-US"/>
                </a:p>
              </p:txBody>
            </p:sp>
            <p:sp>
              <p:nvSpPr>
                <p:cNvPr id="125019" name="Rectangle 91"/>
                <p:cNvSpPr>
                  <a:spLocks noChangeArrowheads="1"/>
                </p:cNvSpPr>
                <p:nvPr/>
              </p:nvSpPr>
              <p:spPr bwMode="auto">
                <a:xfrm>
                  <a:off x="3654" y="3734"/>
                  <a:ext cx="1"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83000" name="Rectangle 92"/>
                <p:cNvSpPr>
                  <a:spLocks noChangeArrowheads="1"/>
                </p:cNvSpPr>
                <p:nvPr/>
              </p:nvSpPr>
              <p:spPr bwMode="auto">
                <a:xfrm>
                  <a:off x="3385" y="3840"/>
                  <a:ext cx="817" cy="312"/>
                </a:xfrm>
                <a:prstGeom prst="rect">
                  <a:avLst/>
                </a:prstGeom>
                <a:solidFill>
                  <a:schemeClr val="bg1"/>
                </a:solidFill>
                <a:ln w="25400">
                  <a:solidFill>
                    <a:srgbClr val="1A0004"/>
                  </a:solidFill>
                  <a:miter lim="800000"/>
                  <a:headEnd/>
                  <a:tailEnd/>
                </a:ln>
              </p:spPr>
              <p:txBody>
                <a:bodyPr/>
                <a:lstStyle/>
                <a:p>
                  <a:endParaRPr lang="en-US"/>
                </a:p>
              </p:txBody>
            </p:sp>
            <p:sp>
              <p:nvSpPr>
                <p:cNvPr id="83001" name="AutoShape 93"/>
                <p:cNvSpPr>
                  <a:spLocks noChangeArrowheads="1"/>
                </p:cNvSpPr>
                <p:nvPr/>
              </p:nvSpPr>
              <p:spPr bwMode="auto">
                <a:xfrm>
                  <a:off x="3385" y="3709"/>
                  <a:ext cx="481" cy="405"/>
                </a:xfrm>
                <a:prstGeom prst="roundRect">
                  <a:avLst>
                    <a:gd name="adj" fmla="val 10727"/>
                  </a:avLst>
                </a:prstGeom>
                <a:solidFill>
                  <a:schemeClr val="bg1"/>
                </a:solidFill>
                <a:ln w="25400">
                  <a:solidFill>
                    <a:srgbClr val="1A0004"/>
                  </a:solidFill>
                  <a:round/>
                  <a:headEnd/>
                  <a:tailEnd/>
                </a:ln>
              </p:spPr>
              <p:txBody>
                <a:bodyPr/>
                <a:lstStyle/>
                <a:p>
                  <a:endParaRPr lang="en-US"/>
                </a:p>
              </p:txBody>
            </p:sp>
            <p:sp>
              <p:nvSpPr>
                <p:cNvPr id="83002" name="Rectangle 94"/>
                <p:cNvSpPr>
                  <a:spLocks noChangeArrowheads="1"/>
                </p:cNvSpPr>
                <p:nvPr/>
              </p:nvSpPr>
              <p:spPr bwMode="auto">
                <a:xfrm>
                  <a:off x="3396" y="3854"/>
                  <a:ext cx="585" cy="273"/>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25023" name="Rectangle 95"/>
                <p:cNvSpPr>
                  <a:spLocks noChangeArrowheads="1"/>
                </p:cNvSpPr>
                <p:nvPr/>
              </p:nvSpPr>
              <p:spPr bwMode="auto">
                <a:xfrm>
                  <a:off x="3475" y="3731"/>
                  <a:ext cx="224"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b="1">
                      <a:latin typeface="Helvetica" charset="0"/>
                      <a:ea typeface="宋体" charset="0"/>
                      <a:cs typeface="宋体" charset="0"/>
                    </a:rPr>
                    <a:t>静默</a:t>
                  </a:r>
                  <a:endParaRPr lang="en-US" altLang="zh-CN" b="1">
                    <a:effectLst>
                      <a:outerShdw blurRad="38100" dist="38100" dir="2700000" algn="tl">
                        <a:srgbClr val="DDDDDD"/>
                      </a:outerShdw>
                    </a:effectLst>
                    <a:latin typeface="Helvetica" charset="0"/>
                    <a:ea typeface="宋体" charset="0"/>
                    <a:cs typeface="宋体" charset="0"/>
                  </a:endParaRPr>
                </a:p>
              </p:txBody>
            </p:sp>
            <p:sp>
              <p:nvSpPr>
                <p:cNvPr id="83004" name="Line 96"/>
                <p:cNvSpPr>
                  <a:spLocks noChangeShapeType="1"/>
                </p:cNvSpPr>
                <p:nvPr/>
              </p:nvSpPr>
              <p:spPr bwMode="auto">
                <a:xfrm>
                  <a:off x="3862" y="3835"/>
                  <a:ext cx="256" cy="1"/>
                </a:xfrm>
                <a:prstGeom prst="line">
                  <a:avLst/>
                </a:prstGeom>
                <a:noFill/>
                <a:ln w="2540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2996" name="Line 97"/>
              <p:cNvSpPr>
                <a:spLocks noChangeShapeType="1"/>
              </p:cNvSpPr>
              <p:nvPr/>
            </p:nvSpPr>
            <p:spPr bwMode="auto">
              <a:xfrm>
                <a:off x="3482" y="3981"/>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97" name="Line 98"/>
              <p:cNvSpPr>
                <a:spLocks noChangeShapeType="1"/>
              </p:cNvSpPr>
              <p:nvPr/>
            </p:nvSpPr>
            <p:spPr bwMode="auto">
              <a:xfrm>
                <a:off x="3475" y="4117"/>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5027" name="Rectangle 99"/>
            <p:cNvSpPr>
              <a:spLocks noChangeArrowheads="1"/>
            </p:cNvSpPr>
            <p:nvPr/>
          </p:nvSpPr>
          <p:spPr bwMode="auto">
            <a:xfrm>
              <a:off x="3430" y="4402"/>
              <a:ext cx="726" cy="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r>
                <a:rPr lang="zh-CN" altLang="en-US" sz="1000" b="1">
                  <a:latin typeface="Century Gothic" charset="0"/>
                  <a:ea typeface="宋体" charset="0"/>
                  <a:cs typeface="宋体" charset="0"/>
                </a:rPr>
                <a:t>  希腊王亚历山大</a:t>
              </a:r>
              <a:r>
                <a:rPr lang="zh-CN" altLang="en-US" b="1">
                  <a:latin typeface="Century Gothic" charset="0"/>
                  <a:ea typeface="Gulim" charset="0"/>
                  <a:cs typeface="Gulim" charset="0"/>
                </a:rPr>
                <a:t> </a:t>
              </a:r>
            </a:p>
          </p:txBody>
        </p:sp>
        <p:sp>
          <p:nvSpPr>
            <p:cNvPr id="125028" name="Rectangle 100"/>
            <p:cNvSpPr>
              <a:spLocks noChangeArrowheads="1"/>
            </p:cNvSpPr>
            <p:nvPr/>
          </p:nvSpPr>
          <p:spPr bwMode="auto">
            <a:xfrm>
              <a:off x="3494" y="4559"/>
              <a:ext cx="526" cy="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eaLnBrk="0" hangingPunct="0">
                <a:lnSpc>
                  <a:spcPct val="90000"/>
                </a:lnSpc>
                <a:defRPr/>
              </a:pPr>
              <a:endParaRPr lang="zh-CN" altLang="en-US" b="1">
                <a:latin typeface="宋体" charset="0"/>
                <a:ea typeface="宋体" charset="0"/>
                <a:cs typeface="宋体" charset="0"/>
              </a:endParaRPr>
            </a:p>
          </p:txBody>
        </p:sp>
      </p:grpSp>
      <p:grpSp>
        <p:nvGrpSpPr>
          <p:cNvPr id="82963" name="Group 101"/>
          <p:cNvGrpSpPr>
            <a:grpSpLocks/>
          </p:cNvGrpSpPr>
          <p:nvPr/>
        </p:nvGrpSpPr>
        <p:grpSpPr bwMode="auto">
          <a:xfrm>
            <a:off x="5373688" y="3744913"/>
            <a:ext cx="1296987" cy="703262"/>
            <a:chOff x="3384" y="4265"/>
            <a:chExt cx="817" cy="443"/>
          </a:xfrm>
        </p:grpSpPr>
        <p:grpSp>
          <p:nvGrpSpPr>
            <p:cNvPr id="82979" name="Group 102"/>
            <p:cNvGrpSpPr>
              <a:grpSpLocks/>
            </p:cNvGrpSpPr>
            <p:nvPr/>
          </p:nvGrpSpPr>
          <p:grpSpPr bwMode="auto">
            <a:xfrm>
              <a:off x="3384" y="4265"/>
              <a:ext cx="817" cy="443"/>
              <a:chOff x="3385" y="3709"/>
              <a:chExt cx="817" cy="443"/>
            </a:xfrm>
          </p:grpSpPr>
          <p:grpSp>
            <p:nvGrpSpPr>
              <p:cNvPr id="82982" name="Group 103"/>
              <p:cNvGrpSpPr>
                <a:grpSpLocks/>
              </p:cNvGrpSpPr>
              <p:nvPr/>
            </p:nvGrpSpPr>
            <p:grpSpPr bwMode="auto">
              <a:xfrm>
                <a:off x="3385" y="3709"/>
                <a:ext cx="817" cy="443"/>
                <a:chOff x="3385" y="3709"/>
                <a:chExt cx="817" cy="443"/>
              </a:xfrm>
            </p:grpSpPr>
            <p:sp>
              <p:nvSpPr>
                <p:cNvPr id="82985" name="Rectangle 104"/>
                <p:cNvSpPr>
                  <a:spLocks noChangeArrowheads="1"/>
                </p:cNvSpPr>
                <p:nvPr/>
              </p:nvSpPr>
              <p:spPr bwMode="auto">
                <a:xfrm>
                  <a:off x="3385" y="3840"/>
                  <a:ext cx="585" cy="285"/>
                </a:xfrm>
                <a:prstGeom prst="rect">
                  <a:avLst/>
                </a:prstGeom>
                <a:solidFill>
                  <a:schemeClr val="bg1"/>
                </a:solidFill>
                <a:ln w="31750">
                  <a:solidFill>
                    <a:srgbClr val="FFD34A"/>
                  </a:solidFill>
                  <a:miter lim="800000"/>
                  <a:headEnd/>
                  <a:tailEnd/>
                </a:ln>
              </p:spPr>
              <p:txBody>
                <a:bodyPr/>
                <a:lstStyle/>
                <a:p>
                  <a:endParaRPr lang="en-US"/>
                </a:p>
              </p:txBody>
            </p:sp>
            <p:sp>
              <p:nvSpPr>
                <p:cNvPr id="125033" name="Rectangle 105"/>
                <p:cNvSpPr>
                  <a:spLocks noChangeArrowheads="1"/>
                </p:cNvSpPr>
                <p:nvPr/>
              </p:nvSpPr>
              <p:spPr bwMode="auto">
                <a:xfrm>
                  <a:off x="3654" y="3734"/>
                  <a:ext cx="1"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82987" name="Rectangle 106"/>
                <p:cNvSpPr>
                  <a:spLocks noChangeArrowheads="1"/>
                </p:cNvSpPr>
                <p:nvPr/>
              </p:nvSpPr>
              <p:spPr bwMode="auto">
                <a:xfrm>
                  <a:off x="3385" y="3840"/>
                  <a:ext cx="817" cy="312"/>
                </a:xfrm>
                <a:prstGeom prst="rect">
                  <a:avLst/>
                </a:prstGeom>
                <a:solidFill>
                  <a:schemeClr val="bg1"/>
                </a:solidFill>
                <a:ln w="25400">
                  <a:solidFill>
                    <a:srgbClr val="1A0004"/>
                  </a:solidFill>
                  <a:miter lim="800000"/>
                  <a:headEnd/>
                  <a:tailEnd/>
                </a:ln>
              </p:spPr>
              <p:txBody>
                <a:bodyPr/>
                <a:lstStyle/>
                <a:p>
                  <a:endParaRPr lang="en-US"/>
                </a:p>
              </p:txBody>
            </p:sp>
            <p:sp>
              <p:nvSpPr>
                <p:cNvPr id="82988" name="AutoShape 107"/>
                <p:cNvSpPr>
                  <a:spLocks noChangeArrowheads="1"/>
                </p:cNvSpPr>
                <p:nvPr/>
              </p:nvSpPr>
              <p:spPr bwMode="auto">
                <a:xfrm>
                  <a:off x="3385" y="3709"/>
                  <a:ext cx="481" cy="405"/>
                </a:xfrm>
                <a:prstGeom prst="roundRect">
                  <a:avLst>
                    <a:gd name="adj" fmla="val 10727"/>
                  </a:avLst>
                </a:prstGeom>
                <a:solidFill>
                  <a:schemeClr val="bg1"/>
                </a:solidFill>
                <a:ln w="25400">
                  <a:solidFill>
                    <a:srgbClr val="1A0004"/>
                  </a:solidFill>
                  <a:round/>
                  <a:headEnd/>
                  <a:tailEnd/>
                </a:ln>
              </p:spPr>
              <p:txBody>
                <a:bodyPr/>
                <a:lstStyle/>
                <a:p>
                  <a:endParaRPr lang="en-US"/>
                </a:p>
              </p:txBody>
            </p:sp>
            <p:sp>
              <p:nvSpPr>
                <p:cNvPr id="82989" name="Rectangle 108"/>
                <p:cNvSpPr>
                  <a:spLocks noChangeArrowheads="1"/>
                </p:cNvSpPr>
                <p:nvPr/>
              </p:nvSpPr>
              <p:spPr bwMode="auto">
                <a:xfrm>
                  <a:off x="3396" y="3854"/>
                  <a:ext cx="585" cy="273"/>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25037" name="Rectangle 109"/>
                <p:cNvSpPr>
                  <a:spLocks noChangeArrowheads="1"/>
                </p:cNvSpPr>
                <p:nvPr/>
              </p:nvSpPr>
              <p:spPr bwMode="auto">
                <a:xfrm>
                  <a:off x="3475" y="3731"/>
                  <a:ext cx="224"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b="1">
                      <a:latin typeface="Helvetica" charset="0"/>
                      <a:ea typeface="宋体" charset="0"/>
                      <a:cs typeface="宋体" charset="0"/>
                    </a:rPr>
                    <a:t>静默</a:t>
                  </a:r>
                  <a:endParaRPr lang="en-US" altLang="zh-CN" b="1">
                    <a:effectLst>
                      <a:outerShdw blurRad="38100" dist="38100" dir="2700000" algn="tl">
                        <a:srgbClr val="DDDDDD"/>
                      </a:outerShdw>
                    </a:effectLst>
                    <a:latin typeface="Helvetica" charset="0"/>
                    <a:ea typeface="宋体" charset="0"/>
                    <a:cs typeface="宋体" charset="0"/>
                  </a:endParaRPr>
                </a:p>
              </p:txBody>
            </p:sp>
            <p:sp>
              <p:nvSpPr>
                <p:cNvPr id="82991" name="Line 110"/>
                <p:cNvSpPr>
                  <a:spLocks noChangeShapeType="1"/>
                </p:cNvSpPr>
                <p:nvPr/>
              </p:nvSpPr>
              <p:spPr bwMode="auto">
                <a:xfrm>
                  <a:off x="3862" y="3835"/>
                  <a:ext cx="256" cy="1"/>
                </a:xfrm>
                <a:prstGeom prst="line">
                  <a:avLst/>
                </a:prstGeom>
                <a:noFill/>
                <a:ln w="2540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2983" name="Line 111"/>
              <p:cNvSpPr>
                <a:spLocks noChangeShapeType="1"/>
              </p:cNvSpPr>
              <p:nvPr/>
            </p:nvSpPr>
            <p:spPr bwMode="auto">
              <a:xfrm>
                <a:off x="3482" y="3981"/>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984" name="Line 112"/>
              <p:cNvSpPr>
                <a:spLocks noChangeShapeType="1"/>
              </p:cNvSpPr>
              <p:nvPr/>
            </p:nvSpPr>
            <p:spPr bwMode="auto">
              <a:xfrm>
                <a:off x="3475" y="4117"/>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5041" name="Rectangle 113"/>
            <p:cNvSpPr>
              <a:spLocks noChangeArrowheads="1"/>
            </p:cNvSpPr>
            <p:nvPr/>
          </p:nvSpPr>
          <p:spPr bwMode="auto">
            <a:xfrm>
              <a:off x="3430" y="4402"/>
              <a:ext cx="726" cy="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r>
                <a:rPr lang="zh-CN" altLang="en-US" sz="1000" b="1">
                  <a:latin typeface="Century Gothic" charset="0"/>
                  <a:ea typeface="宋体" charset="0"/>
                  <a:cs typeface="宋体" charset="0"/>
                </a:rPr>
                <a:t>  希腊王亚历山大</a:t>
              </a:r>
              <a:r>
                <a:rPr lang="zh-CN" altLang="en-US" b="1">
                  <a:latin typeface="Century Gothic" charset="0"/>
                  <a:ea typeface="Gulim" charset="0"/>
                  <a:cs typeface="Gulim" charset="0"/>
                </a:rPr>
                <a:t> </a:t>
              </a:r>
            </a:p>
          </p:txBody>
        </p:sp>
        <p:sp>
          <p:nvSpPr>
            <p:cNvPr id="125042" name="Rectangle 114"/>
            <p:cNvSpPr>
              <a:spLocks noChangeArrowheads="1"/>
            </p:cNvSpPr>
            <p:nvPr/>
          </p:nvSpPr>
          <p:spPr bwMode="auto">
            <a:xfrm>
              <a:off x="3494" y="4559"/>
              <a:ext cx="526"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eaLnBrk="0" hangingPunct="0">
                <a:lnSpc>
                  <a:spcPct val="90000"/>
                </a:lnSpc>
                <a:defRPr/>
              </a:pPr>
              <a:r>
                <a:rPr lang="zh-CN" altLang="en-US" sz="1000" b="1">
                  <a:latin typeface="宋体" charset="0"/>
                  <a:ea typeface="宋体" charset="0"/>
                  <a:cs typeface="宋体" charset="0"/>
                </a:rPr>
                <a:t>罗马系统</a:t>
              </a:r>
              <a:endParaRPr lang="zh-CN" altLang="en-US" b="1">
                <a:latin typeface="宋体" charset="0"/>
                <a:ea typeface="宋体" charset="0"/>
                <a:cs typeface="宋体" charset="0"/>
              </a:endParaRPr>
            </a:p>
          </p:txBody>
        </p:sp>
      </p:grpSp>
      <p:sp>
        <p:nvSpPr>
          <p:cNvPr id="125043" name="Oval 115"/>
          <p:cNvSpPr>
            <a:spLocks noChangeArrowheads="1"/>
          </p:cNvSpPr>
          <p:nvPr/>
        </p:nvSpPr>
        <p:spPr bwMode="auto">
          <a:xfrm>
            <a:off x="5300663" y="4160838"/>
            <a:ext cx="1366837" cy="28733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5044" name="Oval 116"/>
          <p:cNvSpPr>
            <a:spLocks noChangeArrowheads="1"/>
          </p:cNvSpPr>
          <p:nvPr/>
        </p:nvSpPr>
        <p:spPr bwMode="auto">
          <a:xfrm>
            <a:off x="5300663" y="1423988"/>
            <a:ext cx="1366837" cy="287337"/>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nvGrpSpPr>
          <p:cNvPr id="82966" name="Group 117"/>
          <p:cNvGrpSpPr>
            <a:grpSpLocks/>
          </p:cNvGrpSpPr>
          <p:nvPr/>
        </p:nvGrpSpPr>
        <p:grpSpPr bwMode="auto">
          <a:xfrm>
            <a:off x="5373688" y="7113588"/>
            <a:ext cx="1368425" cy="1639887"/>
            <a:chOff x="3385" y="3800"/>
            <a:chExt cx="641" cy="1033"/>
          </a:xfrm>
        </p:grpSpPr>
        <p:grpSp>
          <p:nvGrpSpPr>
            <p:cNvPr id="82968" name="Group 118"/>
            <p:cNvGrpSpPr>
              <a:grpSpLocks/>
            </p:cNvGrpSpPr>
            <p:nvPr/>
          </p:nvGrpSpPr>
          <p:grpSpPr bwMode="auto">
            <a:xfrm>
              <a:off x="3385" y="3800"/>
              <a:ext cx="641" cy="1033"/>
              <a:chOff x="3385" y="1079"/>
              <a:chExt cx="641" cy="1033"/>
            </a:xfrm>
          </p:grpSpPr>
          <p:grpSp>
            <p:nvGrpSpPr>
              <p:cNvPr id="82972" name="Group 119"/>
              <p:cNvGrpSpPr>
                <a:grpSpLocks/>
              </p:cNvGrpSpPr>
              <p:nvPr/>
            </p:nvGrpSpPr>
            <p:grpSpPr bwMode="auto">
              <a:xfrm>
                <a:off x="3385" y="1079"/>
                <a:ext cx="606" cy="1033"/>
                <a:chOff x="3385" y="4349"/>
                <a:chExt cx="606" cy="1033"/>
              </a:xfrm>
            </p:grpSpPr>
            <p:pic>
              <p:nvPicPr>
                <p:cNvPr id="82977" name="Picture 1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5" y="4349"/>
                  <a:ext cx="606"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78" name="Rectangle 121"/>
                <p:cNvSpPr>
                  <a:spLocks noChangeArrowheads="1"/>
                </p:cNvSpPr>
                <p:nvPr/>
              </p:nvSpPr>
              <p:spPr bwMode="auto">
                <a:xfrm>
                  <a:off x="3475" y="4366"/>
                  <a:ext cx="273" cy="1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b="1">
                      <a:latin typeface="Century Gothic" charset="0"/>
                      <a:ea typeface="宋体" charset="0"/>
                      <a:cs typeface="宋体" charset="0"/>
                    </a:rPr>
                    <a:t>主耶稣</a:t>
                  </a:r>
                </a:p>
              </p:txBody>
            </p:sp>
          </p:grpSp>
          <p:sp>
            <p:nvSpPr>
              <p:cNvPr id="125050" name="Rectangle 122"/>
              <p:cNvSpPr>
                <a:spLocks noChangeArrowheads="1"/>
              </p:cNvSpPr>
              <p:nvPr/>
            </p:nvSpPr>
            <p:spPr bwMode="auto">
              <a:xfrm>
                <a:off x="3475" y="1215"/>
                <a:ext cx="551"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a:latin typeface="宋体" charset="0"/>
                    <a:ea typeface="宋体" charset="0"/>
                    <a:cs typeface="宋体" charset="0"/>
                  </a:rPr>
                  <a:t>  　</a:t>
                </a:r>
                <a:endParaRPr lang="en-US" altLang="zh-CN" sz="1000" b="1">
                  <a:latin typeface="宋体" charset="0"/>
                  <a:ea typeface="宋体" charset="0"/>
                  <a:cs typeface="宋体" charset="0"/>
                </a:endParaRPr>
              </a:p>
            </p:txBody>
          </p:sp>
          <p:sp>
            <p:nvSpPr>
              <p:cNvPr id="125051" name="Rectangle 123"/>
              <p:cNvSpPr>
                <a:spLocks noChangeArrowheads="1"/>
              </p:cNvSpPr>
              <p:nvPr/>
            </p:nvSpPr>
            <p:spPr bwMode="auto">
              <a:xfrm>
                <a:off x="3518" y="1346"/>
                <a:ext cx="60"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eaLnBrk="0" hangingPunct="0">
                  <a:defRPr/>
                </a:pPr>
                <a:r>
                  <a:rPr lang="zh-CN" altLang="en-US" sz="1000" b="1">
                    <a:latin typeface="Century Gothic" charset="0"/>
                    <a:ea typeface="宋体" charset="0"/>
                    <a:cs typeface="宋体" charset="0"/>
                  </a:rPr>
                  <a:t>　</a:t>
                </a:r>
              </a:p>
            </p:txBody>
          </p:sp>
          <p:sp>
            <p:nvSpPr>
              <p:cNvPr id="125052" name="Rectangle 124"/>
              <p:cNvSpPr>
                <a:spLocks noChangeArrowheads="1"/>
              </p:cNvSpPr>
              <p:nvPr/>
            </p:nvSpPr>
            <p:spPr bwMode="auto">
              <a:xfrm>
                <a:off x="3521" y="1442"/>
                <a:ext cx="344"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a:latin typeface="Century Gothic" charset="0"/>
                    <a:ea typeface="宋体" charset="0"/>
                    <a:cs typeface="宋体" charset="0"/>
                  </a:rPr>
                  <a:t>　</a:t>
                </a:r>
                <a:endParaRPr lang="zh-CN" altLang="en-US" b="1">
                  <a:latin typeface="Century Gothic" charset="0"/>
                  <a:ea typeface="Gulim" charset="0"/>
                  <a:cs typeface="Gulim" charset="0"/>
                </a:endParaRPr>
              </a:p>
            </p:txBody>
          </p:sp>
          <p:sp>
            <p:nvSpPr>
              <p:cNvPr id="82976" name="Rectangle 125"/>
              <p:cNvSpPr>
                <a:spLocks noChangeArrowheads="1"/>
              </p:cNvSpPr>
              <p:nvPr/>
            </p:nvSpPr>
            <p:spPr bwMode="auto">
              <a:xfrm>
                <a:off x="3521" y="1578"/>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zh-CN" altLang="en-US" sz="1000" b="1">
                    <a:latin typeface="宋体" charset="0"/>
                    <a:ea typeface="宋体" charset="0"/>
                    <a:cs typeface="宋体" charset="0"/>
                  </a:rPr>
                  <a:t>　</a:t>
                </a:r>
              </a:p>
            </p:txBody>
          </p:sp>
        </p:grpSp>
        <p:sp>
          <p:nvSpPr>
            <p:cNvPr id="82969" name="Rectangle 126"/>
            <p:cNvSpPr>
              <a:spLocks noChangeArrowheads="1"/>
            </p:cNvSpPr>
            <p:nvPr/>
          </p:nvSpPr>
          <p:spPr bwMode="auto">
            <a:xfrm>
              <a:off x="3521" y="4435"/>
              <a:ext cx="32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70000"/>
                </a:lnSpc>
              </a:pPr>
              <a:endParaRPr lang="zh-CN" altLang="en-US" sz="1000" b="1">
                <a:latin typeface="Century Gothic" charset="0"/>
                <a:ea typeface="宋体" charset="0"/>
                <a:cs typeface="宋体" charset="0"/>
              </a:endParaRPr>
            </a:p>
          </p:txBody>
        </p:sp>
        <p:sp>
          <p:nvSpPr>
            <p:cNvPr id="82970" name="Rectangle 127"/>
            <p:cNvSpPr>
              <a:spLocks noChangeArrowheads="1"/>
            </p:cNvSpPr>
            <p:nvPr/>
          </p:nvSpPr>
          <p:spPr bwMode="auto">
            <a:xfrm>
              <a:off x="3521" y="4662"/>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000" b="1">
                  <a:latin typeface="Century Gothic" charset="0"/>
                  <a:ea typeface="宋体" charset="0"/>
                  <a:cs typeface="宋体" charset="0"/>
                </a:rPr>
                <a:t>　</a:t>
              </a:r>
            </a:p>
          </p:txBody>
        </p:sp>
        <p:sp>
          <p:nvSpPr>
            <p:cNvPr id="82971" name="Rectangle 128"/>
            <p:cNvSpPr>
              <a:spLocks noChangeArrowheads="1"/>
            </p:cNvSpPr>
            <p:nvPr/>
          </p:nvSpPr>
          <p:spPr bwMode="auto">
            <a:xfrm>
              <a:off x="3521" y="4526"/>
              <a:ext cx="40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10000"/>
                </a:lnSpc>
              </a:pPr>
              <a:endParaRPr lang="zh-CN" altLang="en-US" sz="1000" b="1">
                <a:latin typeface="宋体" charset="0"/>
                <a:ea typeface="宋体" charset="0"/>
                <a:cs typeface="宋体" charset="0"/>
              </a:endParaRPr>
            </a:p>
          </p:txBody>
        </p:sp>
      </p:grpSp>
      <p:sp>
        <p:nvSpPr>
          <p:cNvPr id="125057" name="Text Box 129"/>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09600" y="322263"/>
            <a:ext cx="4572000" cy="923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258763">
              <a:defRPr/>
            </a:pPr>
            <a:r>
              <a:rPr lang="zh-CN" altLang="en-US" sz="1400">
                <a:ea typeface="宋体" charset="0"/>
                <a:cs typeface="宋体" charset="0"/>
              </a:rPr>
              <a:t>         </a:t>
            </a:r>
          </a:p>
          <a:p>
            <a:pPr indent="258763">
              <a:defRPr/>
            </a:pPr>
            <a:r>
              <a:rPr lang="zh-CN" altLang="en-US" sz="1400" b="1">
                <a:ea typeface="黑体" charset="0"/>
                <a:cs typeface="黑体" charset="0"/>
              </a:rPr>
              <a:t>“主耶稣”</a:t>
            </a:r>
            <a:r>
              <a:rPr lang="zh-CN" altLang="en-US" sz="1400">
                <a:ea typeface="宋体" charset="0"/>
                <a:cs typeface="宋体" charset="0"/>
              </a:rPr>
              <a:t>档案夹可以分为三个主要的部份：</a:t>
            </a:r>
          </a:p>
          <a:p>
            <a:pPr indent="258763">
              <a:defRPr/>
            </a:pPr>
            <a:endParaRPr lang="en-US" altLang="zh-CN" sz="1400">
              <a:latin typeface="宋体" charset="0"/>
              <a:ea typeface="宋体" charset="0"/>
              <a:cs typeface="宋体" charset="0"/>
            </a:endParaRPr>
          </a:p>
          <a:p>
            <a:pPr indent="258763">
              <a:defRPr/>
            </a:pPr>
            <a:r>
              <a:rPr lang="en-US" altLang="zh-CN" sz="1400">
                <a:latin typeface="宋体" charset="0"/>
                <a:ea typeface="宋体" charset="0"/>
                <a:cs typeface="宋体" charset="0"/>
              </a:rPr>
              <a:t>      ◎</a:t>
            </a:r>
            <a:r>
              <a:rPr lang="zh-TW" sz="1400">
                <a:ea typeface="PMingLiU" charset="0"/>
                <a:cs typeface="PMingLiU" charset="0"/>
              </a:rPr>
              <a:t> </a:t>
            </a:r>
            <a:r>
              <a:rPr lang="zh-CN" altLang="en-US" sz="1400">
                <a:ea typeface="PMingLiU" charset="0"/>
                <a:cs typeface="PMingLiU" charset="0"/>
              </a:rPr>
              <a:t> </a:t>
            </a:r>
            <a:r>
              <a:rPr lang="zh-TW" altLang="en-US" sz="1400">
                <a:ea typeface="PMingLiU" charset="0"/>
                <a:cs typeface="PMingLiU" charset="0"/>
              </a:rPr>
              <a:t>他的生活</a:t>
            </a:r>
            <a:endParaRPr lang="zh-CN" altLang="en-US" sz="1400">
              <a:ea typeface="PMingLiU" charset="0"/>
              <a:cs typeface="PMingLiU" charset="0"/>
            </a:endParaRPr>
          </a:p>
          <a:p>
            <a:pPr indent="258763">
              <a:defRPr/>
            </a:pPr>
            <a:r>
              <a:rPr lang="en-US" altLang="zh-CN" sz="1400">
                <a:latin typeface="宋体" charset="0"/>
                <a:ea typeface="宋体" charset="0"/>
                <a:cs typeface="宋体" charset="0"/>
              </a:rPr>
              <a:t>      ◎</a:t>
            </a:r>
            <a:r>
              <a:rPr lang="zh-CN" altLang="en-US" sz="1400">
                <a:ea typeface="PMingLiU" charset="0"/>
                <a:cs typeface="PMingLiU" charset="0"/>
              </a:rPr>
              <a:t>  十字架上的经历和涵义</a:t>
            </a:r>
            <a:endParaRPr lang="zh-TW" altLang="en-US" sz="1400">
              <a:ea typeface="PMingLiU" charset="0"/>
              <a:cs typeface="PMingLiU" charset="0"/>
            </a:endParaRPr>
          </a:p>
          <a:p>
            <a:pPr indent="258763">
              <a:defRPr/>
            </a:pPr>
            <a:r>
              <a:rPr lang="en-US" altLang="zh-CN" sz="1400">
                <a:latin typeface="宋体" charset="0"/>
                <a:ea typeface="宋体" charset="0"/>
                <a:cs typeface="宋体" charset="0"/>
              </a:rPr>
              <a:t>      ◎</a:t>
            </a:r>
            <a:r>
              <a:rPr lang="zh-CN" sz="1400">
                <a:ea typeface="PMingLiU" charset="0"/>
                <a:cs typeface="PMingLiU" charset="0"/>
              </a:rPr>
              <a:t> </a:t>
            </a:r>
            <a:r>
              <a:rPr lang="zh-CN" altLang="en-US" sz="1400">
                <a:ea typeface="PMingLiU" charset="0"/>
                <a:cs typeface="PMingLiU" charset="0"/>
              </a:rPr>
              <a:t> </a:t>
            </a:r>
            <a:r>
              <a:rPr lang="zh-TW" altLang="en-US" sz="1400">
                <a:ea typeface="PMingLiU" charset="0"/>
                <a:cs typeface="PMingLiU" charset="0"/>
              </a:rPr>
              <a:t>教会的发展</a:t>
            </a:r>
            <a:endParaRPr lang="zh-TW" sz="1400">
              <a:ea typeface="PMingLiU" charset="0"/>
              <a:cs typeface="PMingLiU" charset="0"/>
            </a:endParaRPr>
          </a:p>
          <a:p>
            <a:pPr indent="258763" algn="ctr">
              <a:defRPr/>
            </a:pPr>
            <a:endParaRPr lang="zh-CN" altLang="en-US" sz="1400">
              <a:ea typeface="宋体" charset="0"/>
              <a:cs typeface="宋体" charset="0"/>
            </a:endParaRPr>
          </a:p>
          <a:p>
            <a:pPr indent="258763" algn="ctr">
              <a:defRPr/>
            </a:pPr>
            <a:r>
              <a:rPr lang="zh-CN" altLang="en-US" sz="1400">
                <a:ea typeface="宋体" charset="0"/>
                <a:cs typeface="宋体" charset="0"/>
              </a:rPr>
              <a:t>将</a:t>
            </a:r>
            <a:r>
              <a:rPr lang="zh-CN" altLang="en-US" sz="1400" b="1">
                <a:ea typeface="黑体" charset="0"/>
                <a:cs typeface="黑体" charset="0"/>
              </a:rPr>
              <a:t>耶稣</a:t>
            </a:r>
            <a:r>
              <a:rPr lang="zh-CN" altLang="en-US" sz="1400">
                <a:ea typeface="宋体" charset="0"/>
                <a:cs typeface="宋体" charset="0"/>
              </a:rPr>
              <a:t>的生活分为不同阶段来记忆是对我们有益的。</a:t>
            </a:r>
          </a:p>
          <a:p>
            <a:pPr indent="258763">
              <a:defRPr/>
            </a:pPr>
            <a:endParaRPr lang="en-US" altLang="zh-CN" sz="1400">
              <a:latin typeface="宋体" charset="0"/>
              <a:ea typeface="宋体" charset="0"/>
              <a:cs typeface="宋体" charset="0"/>
            </a:endParaRPr>
          </a:p>
          <a:p>
            <a:pPr indent="258763">
              <a:defRPr/>
            </a:pPr>
            <a:r>
              <a:rPr lang="en-US" altLang="zh-CN" sz="1400">
                <a:latin typeface="宋体" charset="0"/>
                <a:ea typeface="宋体" charset="0"/>
                <a:cs typeface="宋体" charset="0"/>
              </a:rPr>
              <a:t>      ◎</a:t>
            </a:r>
            <a:r>
              <a:rPr lang="en-US" altLang="zh-CN">
                <a:ea typeface="宋体" charset="0"/>
                <a:cs typeface="宋体" charset="0"/>
              </a:rPr>
              <a:t>  </a:t>
            </a:r>
            <a:r>
              <a:rPr lang="zh-CN" altLang="en-US" sz="1400" b="1">
                <a:ea typeface="黑体" charset="0"/>
                <a:cs typeface="黑体" charset="0"/>
              </a:rPr>
              <a:t>童年</a:t>
            </a:r>
            <a:r>
              <a:rPr lang="zh-CN" altLang="en-US" sz="1400">
                <a:ea typeface="宋体" charset="0"/>
                <a:cs typeface="宋体" charset="0"/>
              </a:rPr>
              <a:t>时</a:t>
            </a:r>
            <a:r>
              <a:rPr lang="zh-TW" altLang="en-US" sz="1400">
                <a:ea typeface="宋体" charset="0"/>
                <a:cs typeface="宋体" charset="0"/>
              </a:rPr>
              <a:t>期</a:t>
            </a:r>
          </a:p>
          <a:p>
            <a:pPr indent="258763">
              <a:defRPr/>
            </a:pPr>
            <a:r>
              <a:rPr lang="en-US" altLang="zh-CN" sz="1400">
                <a:latin typeface="宋体" charset="0"/>
                <a:ea typeface="宋体" charset="0"/>
                <a:cs typeface="宋体" charset="0"/>
              </a:rPr>
              <a:t>      ◎</a:t>
            </a:r>
            <a:r>
              <a:rPr lang="en-US" altLang="zh-CN">
                <a:ea typeface="宋体" charset="0"/>
                <a:cs typeface="宋体" charset="0"/>
              </a:rPr>
              <a:t>  </a:t>
            </a:r>
            <a:r>
              <a:rPr lang="zh-TW" altLang="en-US" sz="1400">
                <a:ea typeface="宋体" charset="0"/>
                <a:cs typeface="宋体" charset="0"/>
              </a:rPr>
              <a:t>在</a:t>
            </a:r>
            <a:r>
              <a:rPr lang="zh-TW" altLang="en-US" sz="1400" b="1">
                <a:ea typeface="黑体" charset="0"/>
                <a:cs typeface="黑体" charset="0"/>
              </a:rPr>
              <a:t>耶路撒冷</a:t>
            </a:r>
            <a:r>
              <a:rPr lang="zh-TW" altLang="en-US" sz="1400">
                <a:ea typeface="宋体" charset="0"/>
                <a:cs typeface="宋体" charset="0"/>
              </a:rPr>
              <a:t>早期的</a:t>
            </a:r>
            <a:r>
              <a:rPr lang="zh-CN" altLang="en-US" sz="1400">
                <a:ea typeface="宋体" charset="0"/>
                <a:cs typeface="宋体" charset="0"/>
              </a:rPr>
              <a:t>传道</a:t>
            </a:r>
          </a:p>
          <a:p>
            <a:pPr indent="258763">
              <a:defRPr/>
            </a:pPr>
            <a:r>
              <a:rPr lang="en-US" altLang="zh-CN" sz="1400">
                <a:latin typeface="宋体" charset="0"/>
                <a:ea typeface="宋体" charset="0"/>
                <a:cs typeface="宋体" charset="0"/>
              </a:rPr>
              <a:t>      ◎</a:t>
            </a:r>
            <a:r>
              <a:rPr lang="en-US" altLang="zh-CN">
                <a:ea typeface="宋体" charset="0"/>
                <a:cs typeface="宋体" charset="0"/>
              </a:rPr>
              <a:t>  </a:t>
            </a:r>
            <a:r>
              <a:rPr lang="zh-CN" altLang="en-US" sz="1400">
                <a:ea typeface="宋体" charset="0"/>
                <a:cs typeface="宋体" charset="0"/>
              </a:rPr>
              <a:t>北上到</a:t>
            </a:r>
            <a:r>
              <a:rPr lang="zh-CN" altLang="en-US" sz="1400" b="1">
                <a:ea typeface="黑体" charset="0"/>
                <a:cs typeface="黑体" charset="0"/>
              </a:rPr>
              <a:t>加利利</a:t>
            </a:r>
          </a:p>
          <a:p>
            <a:pPr indent="258763">
              <a:defRPr/>
            </a:pPr>
            <a:r>
              <a:rPr lang="en-US" altLang="zh-CN" sz="1400">
                <a:latin typeface="宋体" charset="0"/>
                <a:ea typeface="宋体" charset="0"/>
                <a:cs typeface="宋体" charset="0"/>
              </a:rPr>
              <a:t>      ◎</a:t>
            </a:r>
            <a:r>
              <a:rPr lang="en-US" altLang="zh-CN">
                <a:ea typeface="宋体" charset="0"/>
                <a:cs typeface="宋体" charset="0"/>
              </a:rPr>
              <a:t>  </a:t>
            </a:r>
            <a:r>
              <a:rPr lang="zh-CN" altLang="en-US" sz="1400">
                <a:ea typeface="宋体" charset="0"/>
                <a:cs typeface="宋体" charset="0"/>
              </a:rPr>
              <a:t>以</a:t>
            </a:r>
            <a:r>
              <a:rPr lang="zh-CN" altLang="en-US" sz="1400" b="1">
                <a:ea typeface="黑体" charset="0"/>
                <a:cs typeface="黑体" charset="0"/>
              </a:rPr>
              <a:t>迦百农</a:t>
            </a:r>
            <a:r>
              <a:rPr lang="zh-CN" altLang="en-US" sz="1400">
                <a:ea typeface="宋体" charset="0"/>
                <a:cs typeface="宋体" charset="0"/>
              </a:rPr>
              <a:t>为中心的长期在</a:t>
            </a:r>
            <a:r>
              <a:rPr lang="zh-CN" altLang="en-US" sz="1400" b="1">
                <a:ea typeface="黑体" charset="0"/>
                <a:cs typeface="黑体" charset="0"/>
              </a:rPr>
              <a:t>加利利</a:t>
            </a:r>
            <a:r>
              <a:rPr lang="zh-CN" altLang="en-US" sz="1400">
                <a:ea typeface="宋体" charset="0"/>
                <a:cs typeface="宋体" charset="0"/>
              </a:rPr>
              <a:t>的传道</a:t>
            </a:r>
          </a:p>
          <a:p>
            <a:pPr indent="258763">
              <a:defRPr/>
            </a:pPr>
            <a:r>
              <a:rPr lang="en-US" altLang="zh-CN" sz="1400">
                <a:latin typeface="宋体" charset="0"/>
                <a:ea typeface="宋体" charset="0"/>
                <a:cs typeface="宋体" charset="0"/>
              </a:rPr>
              <a:t>      ◎ </a:t>
            </a:r>
            <a:r>
              <a:rPr lang="zh-CN" altLang="en-US" sz="1400" b="1">
                <a:ea typeface="黑体" charset="0"/>
                <a:cs typeface="黑体" charset="0"/>
              </a:rPr>
              <a:t>比利亚</a:t>
            </a:r>
            <a:r>
              <a:rPr lang="zh-CN" altLang="en-US" sz="1400">
                <a:ea typeface="宋体" charset="0"/>
                <a:cs typeface="宋体" charset="0"/>
              </a:rPr>
              <a:t>的传道</a:t>
            </a:r>
          </a:p>
          <a:p>
            <a:pPr indent="258763">
              <a:defRPr/>
            </a:pPr>
            <a:r>
              <a:rPr lang="en-US" altLang="zh-CN" sz="1400">
                <a:latin typeface="宋体" charset="0"/>
                <a:ea typeface="宋体" charset="0"/>
                <a:cs typeface="宋体" charset="0"/>
              </a:rPr>
              <a:t>      ◎</a:t>
            </a:r>
            <a:r>
              <a:rPr lang="en-US" altLang="zh-CN">
                <a:ea typeface="宋体" charset="0"/>
                <a:cs typeface="宋体" charset="0"/>
              </a:rPr>
              <a:t>  </a:t>
            </a:r>
            <a:r>
              <a:rPr lang="zh-TW" altLang="en-US" sz="1400">
                <a:ea typeface="宋体" charset="0"/>
                <a:cs typeface="宋体" charset="0"/>
              </a:rPr>
              <a:t>最后一</a:t>
            </a:r>
            <a:r>
              <a:rPr lang="zh-CN" altLang="en-US" sz="1400">
                <a:ea typeface="宋体" charset="0"/>
                <a:cs typeface="宋体" charset="0"/>
              </a:rPr>
              <a:t>周</a:t>
            </a:r>
            <a:r>
              <a:rPr lang="zh-TW" altLang="en-US" sz="1400">
                <a:ea typeface="宋体" charset="0"/>
                <a:cs typeface="宋体" charset="0"/>
              </a:rPr>
              <a:t>的生活、第二次</a:t>
            </a:r>
            <a:r>
              <a:rPr lang="zh-TW" altLang="en-US" sz="1400" b="1">
                <a:ea typeface="黑体" charset="0"/>
                <a:cs typeface="黑体" charset="0"/>
              </a:rPr>
              <a:t>耶路撒冷</a:t>
            </a:r>
            <a:r>
              <a:rPr lang="zh-TW" altLang="en-US" sz="1400">
                <a:ea typeface="宋体" charset="0"/>
                <a:cs typeface="宋体" charset="0"/>
              </a:rPr>
              <a:t>的</a:t>
            </a:r>
            <a:r>
              <a:rPr lang="zh-CN" altLang="en-US" sz="1400">
                <a:ea typeface="宋体" charset="0"/>
                <a:cs typeface="宋体" charset="0"/>
              </a:rPr>
              <a:t>传道</a:t>
            </a:r>
          </a:p>
          <a:p>
            <a:pPr indent="258763">
              <a:defRPr/>
            </a:pPr>
            <a:endParaRPr lang="zh-CN" altLang="en-US" sz="1400">
              <a:ea typeface="宋体" charset="0"/>
              <a:cs typeface="宋体" charset="0"/>
            </a:endParaRPr>
          </a:p>
          <a:p>
            <a:pPr indent="258763">
              <a:defRPr/>
            </a:pPr>
            <a:r>
              <a:rPr lang="zh-CN" altLang="en-US" sz="1400" b="1">
                <a:ea typeface="黑体" charset="0"/>
                <a:cs typeface="黑体" charset="0"/>
              </a:rPr>
              <a:t>十字架的信息</a:t>
            </a:r>
            <a:r>
              <a:rPr lang="zh-CN" altLang="en-US" sz="1400">
                <a:ea typeface="宋体" charset="0"/>
                <a:cs typeface="宋体" charset="0"/>
              </a:rPr>
              <a:t>可以用《新约》开始时耶稣在“最后的晚餐”中的宣告，以及他在十字架上所说</a:t>
            </a:r>
            <a:r>
              <a:rPr lang="zh-CN" altLang="en-US" sz="1400" b="1">
                <a:ea typeface="黑体" charset="0"/>
                <a:cs typeface="黑体" charset="0"/>
              </a:rPr>
              <a:t>“成了”</a:t>
            </a:r>
            <a:r>
              <a:rPr lang="zh-CN" altLang="en-US" sz="1400">
                <a:ea typeface="宋体" charset="0"/>
                <a:cs typeface="宋体" charset="0"/>
              </a:rPr>
              <a:t>的暗示作为一个很好的总结。</a:t>
            </a:r>
          </a:p>
          <a:p>
            <a:pPr indent="258763">
              <a:defRPr/>
            </a:pPr>
            <a:endParaRPr lang="zh-CN" altLang="en-US" sz="1400">
              <a:solidFill>
                <a:srgbClr val="CC3300"/>
              </a:solidFill>
              <a:ea typeface="宋体" charset="0"/>
              <a:cs typeface="宋体" charset="0"/>
            </a:endParaRPr>
          </a:p>
          <a:p>
            <a:pPr indent="258763">
              <a:defRPr/>
            </a:pPr>
            <a:r>
              <a:rPr lang="zh-CN" altLang="en-US" sz="1400">
                <a:ea typeface="宋体" charset="0"/>
                <a:cs typeface="宋体" charset="0"/>
              </a:rPr>
              <a:t>我们在脑海中写有</a:t>
            </a:r>
            <a:r>
              <a:rPr lang="zh-CN" altLang="en-US" sz="1400" b="1">
                <a:ea typeface="黑体" charset="0"/>
                <a:cs typeface="黑体" charset="0"/>
              </a:rPr>
              <a:t>“十字架”</a:t>
            </a:r>
            <a:r>
              <a:rPr lang="zh-CN" altLang="en-US" sz="1400">
                <a:ea typeface="宋体" charset="0"/>
                <a:cs typeface="宋体" charset="0"/>
              </a:rPr>
              <a:t>的档案信息中，看到耶稣在他服事的最后时间里所发生的一切大事----</a:t>
            </a:r>
            <a:r>
              <a:rPr lang="zh-CN" altLang="en-US" sz="1400" b="1">
                <a:ea typeface="黑体" charset="0"/>
                <a:cs typeface="黑体" charset="0"/>
              </a:rPr>
              <a:t>受死</a:t>
            </a:r>
            <a:r>
              <a:rPr lang="zh-CN" altLang="en-US" sz="1400">
                <a:ea typeface="宋体" charset="0"/>
                <a:cs typeface="宋体" charset="0"/>
              </a:rPr>
              <a:t>、</a:t>
            </a:r>
            <a:r>
              <a:rPr lang="zh-CN" altLang="en-US" sz="1400" b="1">
                <a:ea typeface="黑体" charset="0"/>
                <a:cs typeface="黑体" charset="0"/>
              </a:rPr>
              <a:t>埋葬</a:t>
            </a:r>
            <a:r>
              <a:rPr lang="zh-CN" altLang="en-US" sz="1400">
                <a:ea typeface="宋体" charset="0"/>
                <a:cs typeface="宋体" charset="0"/>
              </a:rPr>
              <a:t>和荣耀的</a:t>
            </a:r>
            <a:r>
              <a:rPr lang="zh-CN" altLang="en-US" sz="1400" b="1">
                <a:ea typeface="黑体" charset="0"/>
                <a:cs typeface="黑体" charset="0"/>
              </a:rPr>
              <a:t>复活</a:t>
            </a:r>
            <a:r>
              <a:rPr lang="zh-CN" altLang="en-US" sz="1400">
                <a:ea typeface="宋体" charset="0"/>
                <a:cs typeface="宋体" charset="0"/>
              </a:rPr>
              <a:t> 。</a:t>
            </a:r>
          </a:p>
          <a:p>
            <a:pPr indent="258763">
              <a:defRPr/>
            </a:pPr>
            <a:endParaRPr lang="zh-CN" altLang="en-US" sz="1400">
              <a:ea typeface="宋体" charset="0"/>
              <a:cs typeface="宋体" charset="0"/>
            </a:endParaRPr>
          </a:p>
          <a:p>
            <a:pPr indent="258763">
              <a:defRPr/>
            </a:pPr>
            <a:r>
              <a:rPr lang="zh-CN" altLang="en-US" sz="1400">
                <a:ea typeface="宋体" charset="0"/>
                <a:cs typeface="宋体" charset="0"/>
              </a:rPr>
              <a:t>最后，在</a:t>
            </a:r>
            <a:r>
              <a:rPr lang="zh-CN" altLang="en-US" sz="1400" b="1">
                <a:ea typeface="黑体" charset="0"/>
                <a:cs typeface="黑体" charset="0"/>
              </a:rPr>
              <a:t>“教会”</a:t>
            </a:r>
            <a:r>
              <a:rPr lang="zh-CN" altLang="en-US" sz="1400">
                <a:ea typeface="宋体" charset="0"/>
                <a:cs typeface="宋体" charset="0"/>
              </a:rPr>
              <a:t>档案信息中包括了所有教会及那些被呼召的人改变世界的历史事件----以雅各和彼得在耶路撒冷；保罗、路加、巴拿巴等人在外邦世界的传道为标志。</a:t>
            </a:r>
          </a:p>
          <a:p>
            <a:pPr indent="258763">
              <a:defRPr/>
            </a:pPr>
            <a:r>
              <a:rPr lang="zh-CN" altLang="en-US" sz="1400">
                <a:ea typeface="宋体" charset="0"/>
                <a:cs typeface="宋体" charset="0"/>
              </a:rPr>
              <a:t>       </a:t>
            </a:r>
          </a:p>
          <a:p>
            <a:pPr indent="258763">
              <a:defRPr/>
            </a:pPr>
            <a:r>
              <a:rPr lang="zh-CN" altLang="en-US" sz="1400">
                <a:ea typeface="宋体" charset="0"/>
                <a:cs typeface="宋体" charset="0"/>
              </a:rPr>
              <a:t>所有这些大事件都记载在</a:t>
            </a:r>
            <a:r>
              <a:rPr lang="zh-CN" altLang="en-US" sz="1400" b="1">
                <a:ea typeface="黑体" charset="0"/>
                <a:cs typeface="黑体" charset="0"/>
              </a:rPr>
              <a:t>“福音书”</a:t>
            </a:r>
            <a:r>
              <a:rPr lang="zh-CN" altLang="en-US" sz="1400">
                <a:ea typeface="宋体" charset="0"/>
                <a:cs typeface="宋体" charset="0"/>
              </a:rPr>
              <a:t>和</a:t>
            </a:r>
            <a:r>
              <a:rPr lang="zh-CN" altLang="en-US" sz="1400" b="1">
                <a:ea typeface="黑体" charset="0"/>
                <a:cs typeface="黑体" charset="0"/>
              </a:rPr>
              <a:t>《使徒行传》</a:t>
            </a:r>
            <a:r>
              <a:rPr lang="zh-CN" altLang="en-US" sz="1400">
                <a:ea typeface="宋体" charset="0"/>
                <a:cs typeface="宋体" charset="0"/>
              </a:rPr>
              <a:t>中。紧接着</a:t>
            </a:r>
            <a:r>
              <a:rPr lang="zh-CN" altLang="en-US" sz="1400" b="1">
                <a:ea typeface="黑体" charset="0"/>
                <a:cs typeface="黑体" charset="0"/>
              </a:rPr>
              <a:t>《使徒行传》</a:t>
            </a:r>
            <a:r>
              <a:rPr lang="zh-CN" altLang="en-US" sz="1400">
                <a:ea typeface="宋体" charset="0"/>
                <a:cs typeface="宋体" charset="0"/>
              </a:rPr>
              <a:t>后的是写给早期教会的</a:t>
            </a:r>
            <a:r>
              <a:rPr lang="zh-CN" altLang="en-US" sz="1400" b="1">
                <a:ea typeface="黑体" charset="0"/>
                <a:cs typeface="黑体" charset="0"/>
              </a:rPr>
              <a:t>新约书信</a:t>
            </a:r>
            <a:r>
              <a:rPr lang="zh-CN" altLang="en-US" sz="1400">
                <a:ea typeface="宋体" charset="0"/>
                <a:cs typeface="宋体" charset="0"/>
              </a:rPr>
              <a:t>，这些书信教导我们早期</a:t>
            </a:r>
            <a:r>
              <a:rPr lang="zh-CN" altLang="en-US" sz="1400" b="1">
                <a:ea typeface="黑体" charset="0"/>
                <a:cs typeface="黑体" charset="0"/>
              </a:rPr>
              <a:t>教会</a:t>
            </a:r>
            <a:r>
              <a:rPr lang="zh-CN" altLang="en-US" sz="1400">
                <a:ea typeface="宋体" charset="0"/>
                <a:cs typeface="宋体" charset="0"/>
              </a:rPr>
              <a:t>如何建立，以及</a:t>
            </a:r>
            <a:r>
              <a:rPr lang="zh-CN" altLang="en-US" sz="1400" b="1">
                <a:ea typeface="黑体" charset="0"/>
                <a:cs typeface="黑体" charset="0"/>
              </a:rPr>
              <a:t>教会</a:t>
            </a:r>
            <a:r>
              <a:rPr lang="zh-CN" altLang="en-US" sz="1400">
                <a:ea typeface="宋体" charset="0"/>
                <a:cs typeface="宋体" charset="0"/>
              </a:rPr>
              <a:t>在现今时代应如何发展。</a:t>
            </a:r>
          </a:p>
          <a:p>
            <a:pPr indent="258763">
              <a:defRPr/>
            </a:pPr>
            <a:endParaRPr lang="zh-CN" altLang="en-US" sz="1400">
              <a:ea typeface="宋体" charset="0"/>
              <a:cs typeface="宋体" charset="0"/>
            </a:endParaRPr>
          </a:p>
          <a:p>
            <a:pPr indent="258763">
              <a:defRPr/>
            </a:pPr>
            <a:r>
              <a:rPr lang="zh-CN" altLang="en-US" sz="1400">
                <a:ea typeface="宋体" charset="0"/>
                <a:cs typeface="宋体" charset="0"/>
              </a:rPr>
              <a:t>神学家约翰（</a:t>
            </a:r>
            <a:r>
              <a:rPr lang="en-US" altLang="zh-CN" sz="1400">
                <a:ea typeface="宋体" charset="0"/>
                <a:cs typeface="宋体" charset="0"/>
              </a:rPr>
              <a:t>John Walvoord</a:t>
            </a:r>
            <a:r>
              <a:rPr lang="zh-CN" altLang="en-US" sz="1400">
                <a:ea typeface="宋体" charset="0"/>
                <a:cs typeface="宋体" charset="0"/>
              </a:rPr>
              <a:t>）曾经写道：</a:t>
            </a:r>
          </a:p>
          <a:p>
            <a:pPr indent="258763">
              <a:defRPr/>
            </a:pPr>
            <a:endParaRPr lang="zh-CN" altLang="en-US" sz="1400">
              <a:solidFill>
                <a:srgbClr val="CC3300"/>
              </a:solidFill>
              <a:ea typeface="宋体" charset="0"/>
              <a:cs typeface="宋体" charset="0"/>
            </a:endParaRPr>
          </a:p>
          <a:p>
            <a:pPr indent="258763">
              <a:defRPr/>
            </a:pPr>
            <a:r>
              <a:rPr lang="zh-CN" altLang="en-US" sz="1400" b="1" i="1">
                <a:ea typeface="宋体" charset="0"/>
                <a:cs typeface="宋体" charset="0"/>
              </a:rPr>
              <a:t>“在神降给以色列民族预定的惩罚之外的，是属于她及她的百姓的伟大的荣耀。这荣耀是当以色列民重新被聚集到应许之地时，随着弥赛亚王永久掌权所赐下的无尽的属灵祝福而临到他们的。这异象是被所有先知所看见的。以色列民族将在被赎回的荣耀的新耶路撒冷重新获得神丰富的祝福，这是很确定的事实！</a:t>
            </a:r>
          </a:p>
          <a:p>
            <a:pPr indent="258763">
              <a:defRPr/>
            </a:pPr>
            <a:endParaRPr lang="zh-CN" altLang="en-US" sz="1400" b="1" i="1">
              <a:ea typeface="宋体" charset="0"/>
              <a:cs typeface="宋体" charset="0"/>
            </a:endParaRPr>
          </a:p>
        </p:txBody>
      </p:sp>
      <p:sp>
        <p:nvSpPr>
          <p:cNvPr id="129027"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9028"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9029"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9030"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40</a:t>
            </a:r>
          </a:p>
        </p:txBody>
      </p:sp>
      <p:sp>
        <p:nvSpPr>
          <p:cNvPr id="129031" name="Rectangle 7"/>
          <p:cNvSpPr>
            <a:spLocks noGrp="1" noChangeArrowheads="1"/>
          </p:cNvSpPr>
          <p:nvPr>
            <p:ph type="body" sz="half" idx="2"/>
          </p:nvPr>
        </p:nvSpPr>
        <p:spPr>
          <a:xfrm>
            <a:off x="5229225" y="428625"/>
            <a:ext cx="1439863" cy="6537325"/>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smtClean="0">
              <a:ea typeface="宋体" charset="0"/>
              <a:cs typeface="宋体" charset="0"/>
            </a:endParaRPr>
          </a:p>
          <a:p>
            <a:pPr algn="r" eaLnBrk="1" hangingPunct="1">
              <a:buFontTx/>
              <a:buNone/>
              <a:defRPr/>
            </a:pPr>
            <a:endParaRPr lang="en-US" altLang="zh-CN" sz="1200" i="1" smtClean="0">
              <a:ea typeface="宋体" charset="0"/>
              <a:cs typeface="宋体" charset="0"/>
            </a:endParaRPr>
          </a:p>
          <a:p>
            <a:pPr algn="r" eaLnBrk="1" hangingPunct="1">
              <a:buFontTx/>
              <a:buNone/>
              <a:defRPr/>
            </a:pPr>
            <a:endParaRPr lang="en-US" altLang="zh-CN" sz="1200" i="1" smtClean="0">
              <a:ea typeface="宋体" charset="0"/>
              <a:cs typeface="宋体" charset="0"/>
            </a:endParaRPr>
          </a:p>
          <a:p>
            <a:pPr algn="r" eaLnBrk="1" hangingPunct="1">
              <a:buFontTx/>
              <a:buNone/>
              <a:defRPr/>
            </a:pPr>
            <a:endParaRPr lang="en-US" altLang="zh-CN" sz="1200" i="1" smtClean="0">
              <a:ea typeface="宋体" charset="0"/>
              <a:cs typeface="宋体" charset="0"/>
            </a:endParaRPr>
          </a:p>
        </p:txBody>
      </p:sp>
      <p:sp>
        <p:nvSpPr>
          <p:cNvPr id="129032"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9033"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9035" name="Rectangle 11"/>
          <p:cNvSpPr>
            <a:spLocks noChangeArrowheads="1"/>
          </p:cNvSpPr>
          <p:nvPr/>
        </p:nvSpPr>
        <p:spPr bwMode="auto">
          <a:xfrm>
            <a:off x="5800725" y="7237413"/>
            <a:ext cx="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129041" name="Rectangle 17"/>
          <p:cNvSpPr>
            <a:spLocks noChangeArrowheads="1"/>
          </p:cNvSpPr>
          <p:nvPr/>
        </p:nvSpPr>
        <p:spPr bwMode="auto">
          <a:xfrm>
            <a:off x="0" y="39004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129042" name="Rectangle 18"/>
          <p:cNvSpPr>
            <a:spLocks noChangeArrowheads="1"/>
          </p:cNvSpPr>
          <p:nvPr/>
        </p:nvSpPr>
        <p:spPr bwMode="auto">
          <a:xfrm>
            <a:off x="5373688" y="-1131888"/>
            <a:ext cx="1271587" cy="610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nvGrpSpPr>
          <p:cNvPr id="85004" name="Group 34"/>
          <p:cNvGrpSpPr>
            <a:grpSpLocks/>
          </p:cNvGrpSpPr>
          <p:nvPr/>
        </p:nvGrpSpPr>
        <p:grpSpPr bwMode="auto">
          <a:xfrm>
            <a:off x="5373688" y="5673725"/>
            <a:ext cx="1368425" cy="1639888"/>
            <a:chOff x="3385" y="3800"/>
            <a:chExt cx="641" cy="1033"/>
          </a:xfrm>
        </p:grpSpPr>
        <p:grpSp>
          <p:nvGrpSpPr>
            <p:cNvPr id="85020" name="Group 35"/>
            <p:cNvGrpSpPr>
              <a:grpSpLocks/>
            </p:cNvGrpSpPr>
            <p:nvPr/>
          </p:nvGrpSpPr>
          <p:grpSpPr bwMode="auto">
            <a:xfrm>
              <a:off x="3385" y="3800"/>
              <a:ext cx="641" cy="1033"/>
              <a:chOff x="3385" y="1079"/>
              <a:chExt cx="641" cy="1033"/>
            </a:xfrm>
          </p:grpSpPr>
          <p:grpSp>
            <p:nvGrpSpPr>
              <p:cNvPr id="85024" name="Group 36"/>
              <p:cNvGrpSpPr>
                <a:grpSpLocks/>
              </p:cNvGrpSpPr>
              <p:nvPr/>
            </p:nvGrpSpPr>
            <p:grpSpPr bwMode="auto">
              <a:xfrm>
                <a:off x="3385" y="1079"/>
                <a:ext cx="606" cy="1033"/>
                <a:chOff x="3385" y="4349"/>
                <a:chExt cx="606" cy="1033"/>
              </a:xfrm>
            </p:grpSpPr>
            <p:pic>
              <p:nvPicPr>
                <p:cNvPr id="85029"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5" y="4349"/>
                  <a:ext cx="606"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30" name="Rectangle 38"/>
                <p:cNvSpPr>
                  <a:spLocks noChangeArrowheads="1"/>
                </p:cNvSpPr>
                <p:nvPr/>
              </p:nvSpPr>
              <p:spPr bwMode="auto">
                <a:xfrm>
                  <a:off x="3475" y="4366"/>
                  <a:ext cx="273" cy="1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b="1">
                      <a:latin typeface="Century Gothic" charset="0"/>
                      <a:ea typeface="宋体" charset="0"/>
                      <a:cs typeface="宋体" charset="0"/>
                    </a:rPr>
                    <a:t>主耶稣</a:t>
                  </a:r>
                </a:p>
              </p:txBody>
            </p:sp>
          </p:grpSp>
          <p:sp>
            <p:nvSpPr>
              <p:cNvPr id="129063" name="Rectangle 39"/>
              <p:cNvSpPr>
                <a:spLocks noChangeArrowheads="1"/>
              </p:cNvSpPr>
              <p:nvPr/>
            </p:nvSpPr>
            <p:spPr bwMode="auto">
              <a:xfrm>
                <a:off x="3475" y="1215"/>
                <a:ext cx="551"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a:latin typeface="宋体" charset="0"/>
                    <a:ea typeface="宋体" charset="0"/>
                    <a:cs typeface="宋体" charset="0"/>
                  </a:rPr>
                  <a:t>  </a:t>
                </a:r>
                <a:r>
                  <a:rPr lang="zh-CN" altLang="en-US" sz="1000" b="1" i="1">
                    <a:latin typeface="宋体" charset="0"/>
                    <a:ea typeface="宋体" charset="0"/>
                    <a:cs typeface="宋体" charset="0"/>
                  </a:rPr>
                  <a:t>　生平</a:t>
                </a:r>
                <a:endParaRPr lang="en-US" altLang="zh-CN" sz="1000" b="1" i="1">
                  <a:latin typeface="宋体" charset="0"/>
                  <a:ea typeface="宋体" charset="0"/>
                  <a:cs typeface="宋体" charset="0"/>
                </a:endParaRPr>
              </a:p>
            </p:txBody>
          </p:sp>
          <p:sp>
            <p:nvSpPr>
              <p:cNvPr id="129064" name="Rectangle 40"/>
              <p:cNvSpPr>
                <a:spLocks noChangeArrowheads="1"/>
              </p:cNvSpPr>
              <p:nvPr/>
            </p:nvSpPr>
            <p:spPr bwMode="auto">
              <a:xfrm>
                <a:off x="3518" y="1346"/>
                <a:ext cx="238"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eaLnBrk="0" hangingPunct="0">
                  <a:defRPr/>
                </a:pPr>
                <a:r>
                  <a:rPr lang="zh-CN" altLang="en-US" sz="1000" b="1" i="1">
                    <a:latin typeface="Century Gothic" charset="0"/>
                    <a:ea typeface="宋体" charset="0"/>
                    <a:cs typeface="宋体" charset="0"/>
                  </a:rPr>
                  <a:t>　十字架</a:t>
                </a:r>
              </a:p>
            </p:txBody>
          </p:sp>
          <p:sp>
            <p:nvSpPr>
              <p:cNvPr id="129065" name="Rectangle 41"/>
              <p:cNvSpPr>
                <a:spLocks noChangeArrowheads="1"/>
              </p:cNvSpPr>
              <p:nvPr/>
            </p:nvSpPr>
            <p:spPr bwMode="auto">
              <a:xfrm>
                <a:off x="3521" y="1442"/>
                <a:ext cx="344"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i="1">
                    <a:latin typeface="Century Gothic" charset="0"/>
                    <a:ea typeface="宋体" charset="0"/>
                    <a:cs typeface="宋体" charset="0"/>
                  </a:rPr>
                  <a:t>　教会</a:t>
                </a:r>
                <a:r>
                  <a:rPr lang="zh-CN" altLang="en-US" b="1">
                    <a:latin typeface="Century Gothic" charset="0"/>
                    <a:ea typeface="Gulim" charset="0"/>
                    <a:cs typeface="Gulim" charset="0"/>
                  </a:rPr>
                  <a:t> </a:t>
                </a:r>
              </a:p>
            </p:txBody>
          </p:sp>
          <p:sp>
            <p:nvSpPr>
              <p:cNvPr id="85028" name="Rectangle 42"/>
              <p:cNvSpPr>
                <a:spLocks noChangeArrowheads="1"/>
              </p:cNvSpPr>
              <p:nvPr/>
            </p:nvSpPr>
            <p:spPr bwMode="auto">
              <a:xfrm>
                <a:off x="3521" y="1578"/>
                <a:ext cx="17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zh-CN" altLang="en-US" sz="1000" b="1">
                    <a:latin typeface="宋体" charset="0"/>
                    <a:ea typeface="宋体" charset="0"/>
                    <a:cs typeface="宋体" charset="0"/>
                  </a:rPr>
                  <a:t>　福音</a:t>
                </a:r>
              </a:p>
            </p:txBody>
          </p:sp>
        </p:grpSp>
        <p:sp>
          <p:nvSpPr>
            <p:cNvPr id="85021" name="Rectangle 43"/>
            <p:cNvSpPr>
              <a:spLocks noChangeArrowheads="1"/>
            </p:cNvSpPr>
            <p:nvPr/>
          </p:nvSpPr>
          <p:spPr bwMode="auto">
            <a:xfrm>
              <a:off x="3521" y="4435"/>
              <a:ext cx="32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70000"/>
                </a:lnSpc>
              </a:pPr>
              <a:r>
                <a:rPr lang="zh-CN" altLang="en-US" sz="1000" b="1">
                  <a:latin typeface="Century Gothic" charset="0"/>
                  <a:ea typeface="宋体" charset="0"/>
                  <a:cs typeface="宋体" charset="0"/>
                </a:rPr>
                <a:t>使徒行传</a:t>
              </a:r>
            </a:p>
          </p:txBody>
        </p:sp>
        <p:sp>
          <p:nvSpPr>
            <p:cNvPr id="85022" name="Rectangle 44"/>
            <p:cNvSpPr>
              <a:spLocks noChangeArrowheads="1"/>
            </p:cNvSpPr>
            <p:nvPr/>
          </p:nvSpPr>
          <p:spPr bwMode="auto">
            <a:xfrm>
              <a:off x="3521" y="4662"/>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000" b="1">
                  <a:latin typeface="Century Gothic" charset="0"/>
                  <a:ea typeface="宋体" charset="0"/>
                  <a:cs typeface="宋体" charset="0"/>
                </a:rPr>
                <a:t>　启示录</a:t>
              </a:r>
            </a:p>
          </p:txBody>
        </p:sp>
        <p:sp>
          <p:nvSpPr>
            <p:cNvPr id="85023" name="Rectangle 45"/>
            <p:cNvSpPr>
              <a:spLocks noChangeArrowheads="1"/>
            </p:cNvSpPr>
            <p:nvPr/>
          </p:nvSpPr>
          <p:spPr bwMode="auto">
            <a:xfrm>
              <a:off x="3521" y="4526"/>
              <a:ext cx="40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10000"/>
                </a:lnSpc>
              </a:pPr>
              <a:r>
                <a:rPr lang="zh-CN" altLang="en-US" sz="1000" b="1">
                  <a:latin typeface="宋体" charset="0"/>
                  <a:ea typeface="宋体" charset="0"/>
                  <a:cs typeface="宋体" charset="0"/>
                </a:rPr>
                <a:t>教会书信</a:t>
              </a:r>
            </a:p>
          </p:txBody>
        </p:sp>
      </p:grpSp>
      <p:sp>
        <p:nvSpPr>
          <p:cNvPr id="129071" name="Oval 47"/>
          <p:cNvSpPr>
            <a:spLocks noChangeArrowheads="1"/>
          </p:cNvSpPr>
          <p:nvPr/>
        </p:nvSpPr>
        <p:spPr bwMode="auto">
          <a:xfrm>
            <a:off x="5372100" y="6392863"/>
            <a:ext cx="1296988" cy="10064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nvGrpSpPr>
          <p:cNvPr id="85006" name="Group 48"/>
          <p:cNvGrpSpPr>
            <a:grpSpLocks/>
          </p:cNvGrpSpPr>
          <p:nvPr/>
        </p:nvGrpSpPr>
        <p:grpSpPr bwMode="auto">
          <a:xfrm>
            <a:off x="5373688" y="992188"/>
            <a:ext cx="1368425" cy="1639887"/>
            <a:chOff x="3385" y="3800"/>
            <a:chExt cx="641" cy="1033"/>
          </a:xfrm>
        </p:grpSpPr>
        <p:grpSp>
          <p:nvGrpSpPr>
            <p:cNvPr id="85009" name="Group 49"/>
            <p:cNvGrpSpPr>
              <a:grpSpLocks/>
            </p:cNvGrpSpPr>
            <p:nvPr/>
          </p:nvGrpSpPr>
          <p:grpSpPr bwMode="auto">
            <a:xfrm>
              <a:off x="3385" y="3800"/>
              <a:ext cx="641" cy="1033"/>
              <a:chOff x="3385" y="1079"/>
              <a:chExt cx="641" cy="1033"/>
            </a:xfrm>
          </p:grpSpPr>
          <p:grpSp>
            <p:nvGrpSpPr>
              <p:cNvPr id="85013" name="Group 50"/>
              <p:cNvGrpSpPr>
                <a:grpSpLocks/>
              </p:cNvGrpSpPr>
              <p:nvPr/>
            </p:nvGrpSpPr>
            <p:grpSpPr bwMode="auto">
              <a:xfrm>
                <a:off x="3385" y="1079"/>
                <a:ext cx="606" cy="1033"/>
                <a:chOff x="3385" y="4349"/>
                <a:chExt cx="606" cy="1033"/>
              </a:xfrm>
            </p:grpSpPr>
            <p:pic>
              <p:nvPicPr>
                <p:cNvPr id="85018"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5" y="4349"/>
                  <a:ext cx="606"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9" name="Rectangle 52"/>
                <p:cNvSpPr>
                  <a:spLocks noChangeArrowheads="1"/>
                </p:cNvSpPr>
                <p:nvPr/>
              </p:nvSpPr>
              <p:spPr bwMode="auto">
                <a:xfrm>
                  <a:off x="3475" y="4366"/>
                  <a:ext cx="273" cy="1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b="1">
                      <a:latin typeface="Century Gothic" charset="0"/>
                      <a:ea typeface="宋体" charset="0"/>
                      <a:cs typeface="宋体" charset="0"/>
                    </a:rPr>
                    <a:t>主耶稣</a:t>
                  </a:r>
                </a:p>
              </p:txBody>
            </p:sp>
          </p:grpSp>
          <p:sp>
            <p:nvSpPr>
              <p:cNvPr id="129077" name="Rectangle 53"/>
              <p:cNvSpPr>
                <a:spLocks noChangeArrowheads="1"/>
              </p:cNvSpPr>
              <p:nvPr/>
            </p:nvSpPr>
            <p:spPr bwMode="auto">
              <a:xfrm>
                <a:off x="3475" y="1215"/>
                <a:ext cx="551"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a:latin typeface="宋体" charset="0"/>
                    <a:ea typeface="宋体" charset="0"/>
                    <a:cs typeface="宋体" charset="0"/>
                  </a:rPr>
                  <a:t>  　</a:t>
                </a:r>
                <a:r>
                  <a:rPr lang="zh-CN" altLang="en-US" sz="1000" b="1" i="1">
                    <a:latin typeface="宋体" charset="0"/>
                    <a:ea typeface="宋体" charset="0"/>
                    <a:cs typeface="宋体" charset="0"/>
                  </a:rPr>
                  <a:t>生平</a:t>
                </a:r>
                <a:endParaRPr lang="en-US" altLang="zh-CN" sz="1000" b="1" i="1">
                  <a:latin typeface="宋体" charset="0"/>
                  <a:ea typeface="宋体" charset="0"/>
                  <a:cs typeface="宋体" charset="0"/>
                </a:endParaRPr>
              </a:p>
            </p:txBody>
          </p:sp>
          <p:sp>
            <p:nvSpPr>
              <p:cNvPr id="129078" name="Rectangle 54"/>
              <p:cNvSpPr>
                <a:spLocks noChangeArrowheads="1"/>
              </p:cNvSpPr>
              <p:nvPr/>
            </p:nvSpPr>
            <p:spPr bwMode="auto">
              <a:xfrm>
                <a:off x="3518" y="1346"/>
                <a:ext cx="238"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eaLnBrk="0" hangingPunct="0">
                  <a:defRPr/>
                </a:pPr>
                <a:r>
                  <a:rPr lang="zh-CN" altLang="en-US" sz="1000" b="1">
                    <a:latin typeface="Century Gothic" charset="0"/>
                    <a:ea typeface="宋体" charset="0"/>
                    <a:cs typeface="宋体" charset="0"/>
                  </a:rPr>
                  <a:t>　</a:t>
                </a:r>
                <a:r>
                  <a:rPr lang="zh-CN" altLang="en-US" sz="1000" b="1" i="1">
                    <a:latin typeface="Century Gothic" charset="0"/>
                    <a:ea typeface="宋体" charset="0"/>
                    <a:cs typeface="宋体" charset="0"/>
                  </a:rPr>
                  <a:t>十字架</a:t>
                </a:r>
              </a:p>
            </p:txBody>
          </p:sp>
          <p:sp>
            <p:nvSpPr>
              <p:cNvPr id="129079" name="Rectangle 55"/>
              <p:cNvSpPr>
                <a:spLocks noChangeArrowheads="1"/>
              </p:cNvSpPr>
              <p:nvPr/>
            </p:nvSpPr>
            <p:spPr bwMode="auto">
              <a:xfrm>
                <a:off x="3521" y="1442"/>
                <a:ext cx="344"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i="1">
                    <a:latin typeface="Century Gothic" charset="0"/>
                    <a:ea typeface="宋体" charset="0"/>
                    <a:cs typeface="宋体" charset="0"/>
                  </a:rPr>
                  <a:t>　教会</a:t>
                </a:r>
                <a:r>
                  <a:rPr lang="zh-CN" altLang="en-US" b="1">
                    <a:latin typeface="Century Gothic" charset="0"/>
                    <a:ea typeface="Gulim" charset="0"/>
                    <a:cs typeface="Gulim" charset="0"/>
                  </a:rPr>
                  <a:t> </a:t>
                </a:r>
              </a:p>
            </p:txBody>
          </p:sp>
          <p:sp>
            <p:nvSpPr>
              <p:cNvPr id="85017" name="Rectangle 56"/>
              <p:cNvSpPr>
                <a:spLocks noChangeArrowheads="1"/>
              </p:cNvSpPr>
              <p:nvPr/>
            </p:nvSpPr>
            <p:spPr bwMode="auto">
              <a:xfrm>
                <a:off x="3521" y="1578"/>
                <a:ext cx="6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zh-CN" altLang="en-US" sz="1000" b="1">
                    <a:latin typeface="宋体" charset="0"/>
                    <a:ea typeface="宋体" charset="0"/>
                    <a:cs typeface="宋体" charset="0"/>
                  </a:rPr>
                  <a:t>　</a:t>
                </a:r>
              </a:p>
            </p:txBody>
          </p:sp>
        </p:grpSp>
        <p:sp>
          <p:nvSpPr>
            <p:cNvPr id="85010" name="Rectangle 57"/>
            <p:cNvSpPr>
              <a:spLocks noChangeArrowheads="1"/>
            </p:cNvSpPr>
            <p:nvPr/>
          </p:nvSpPr>
          <p:spPr bwMode="auto">
            <a:xfrm>
              <a:off x="3521" y="4435"/>
              <a:ext cx="32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70000"/>
                </a:lnSpc>
              </a:pPr>
              <a:endParaRPr lang="zh-CN" altLang="en-US" sz="1000" b="1">
                <a:latin typeface="Century Gothic" charset="0"/>
                <a:ea typeface="宋体" charset="0"/>
                <a:cs typeface="宋体" charset="0"/>
              </a:endParaRPr>
            </a:p>
          </p:txBody>
        </p:sp>
        <p:sp>
          <p:nvSpPr>
            <p:cNvPr id="85011" name="Rectangle 58"/>
            <p:cNvSpPr>
              <a:spLocks noChangeArrowheads="1"/>
            </p:cNvSpPr>
            <p:nvPr/>
          </p:nvSpPr>
          <p:spPr bwMode="auto">
            <a:xfrm>
              <a:off x="3521" y="4662"/>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000" b="1">
                  <a:latin typeface="Century Gothic" charset="0"/>
                  <a:ea typeface="宋体" charset="0"/>
                  <a:cs typeface="宋体" charset="0"/>
                </a:rPr>
                <a:t>　</a:t>
              </a:r>
            </a:p>
          </p:txBody>
        </p:sp>
        <p:sp>
          <p:nvSpPr>
            <p:cNvPr id="85012" name="Rectangle 59"/>
            <p:cNvSpPr>
              <a:spLocks noChangeArrowheads="1"/>
            </p:cNvSpPr>
            <p:nvPr/>
          </p:nvSpPr>
          <p:spPr bwMode="auto">
            <a:xfrm>
              <a:off x="3521" y="4526"/>
              <a:ext cx="40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10000"/>
                </a:lnSpc>
              </a:pPr>
              <a:endParaRPr lang="zh-CN" altLang="en-US" sz="1000" b="1">
                <a:latin typeface="宋体" charset="0"/>
                <a:ea typeface="宋体" charset="0"/>
                <a:cs typeface="宋体" charset="0"/>
              </a:endParaRPr>
            </a:p>
          </p:txBody>
        </p:sp>
      </p:grpSp>
      <p:sp>
        <p:nvSpPr>
          <p:cNvPr id="129084" name="Oval 60"/>
          <p:cNvSpPr>
            <a:spLocks noChangeArrowheads="1"/>
          </p:cNvSpPr>
          <p:nvPr/>
        </p:nvSpPr>
        <p:spPr bwMode="auto">
          <a:xfrm>
            <a:off x="5372100" y="1136650"/>
            <a:ext cx="1296988" cy="649288"/>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9085" name="Text Box 61"/>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457200" y="560388"/>
            <a:ext cx="4724400" cy="796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zh-CN" altLang="en-US" sz="1400" b="1">
                <a:latin typeface="黑体" charset="0"/>
                <a:ea typeface="黑体" charset="0"/>
                <a:cs typeface="黑体" charset="0"/>
              </a:rPr>
              <a:t>    </a:t>
            </a:r>
            <a:r>
              <a:rPr lang="zh-CN" altLang="en-US" sz="1400" i="1">
                <a:ea typeface="宋体" charset="0"/>
                <a:cs typeface="宋体" charset="0"/>
              </a:rPr>
              <a:t>当圣经写到</a:t>
            </a:r>
            <a:r>
              <a:rPr lang="zh-CN" altLang="en-US" sz="1400" b="1" i="1">
                <a:ea typeface="黑体" charset="0"/>
                <a:cs typeface="黑体" charset="0"/>
              </a:rPr>
              <a:t>《启示录》</a:t>
            </a:r>
            <a:r>
              <a:rPr lang="zh-CN" altLang="en-US" sz="1400" i="1">
                <a:ea typeface="宋体" charset="0"/>
                <a:cs typeface="宋体" charset="0"/>
              </a:rPr>
              <a:t>中的荣耀结局时，那场景就如同剧本中的一幕----千禧年时，所有历史的河流与神</a:t>
            </a:r>
            <a:r>
              <a:rPr lang="zh-CN" altLang="en-US" sz="1400" b="1" i="1">
                <a:ea typeface="黑体" charset="0"/>
                <a:cs typeface="黑体" charset="0"/>
              </a:rPr>
              <a:t>无条件的应许之约</a:t>
            </a:r>
            <a:r>
              <a:rPr lang="zh-CN" altLang="en-US" sz="1400" i="1">
                <a:ea typeface="宋体" charset="0"/>
                <a:cs typeface="宋体" charset="0"/>
              </a:rPr>
              <a:t>在这一刻交汇，所有的应许都得到实现----神和他的朋友</a:t>
            </a:r>
            <a:r>
              <a:rPr lang="zh-CN" altLang="en-US" sz="1400" b="1" i="1">
                <a:ea typeface="黑体" charset="0"/>
                <a:cs typeface="黑体" charset="0"/>
              </a:rPr>
              <a:t>亚伯拉罕</a:t>
            </a:r>
            <a:r>
              <a:rPr lang="zh-CN" altLang="en-US" sz="1400" i="1">
                <a:ea typeface="宋体" charset="0"/>
                <a:cs typeface="宋体" charset="0"/>
              </a:rPr>
              <a:t>在远古时代的约定也得以完成。”</a:t>
            </a:r>
            <a:endParaRPr lang="en-US" altLang="zh-CN" sz="1400" i="1">
              <a:ea typeface="宋体" charset="0"/>
              <a:cs typeface="宋体" charset="0"/>
            </a:endParaRPr>
          </a:p>
          <a:p>
            <a:pPr>
              <a:defRPr/>
            </a:pPr>
            <a:endParaRPr lang="zh-CN" altLang="en-US" sz="1400" i="1">
              <a:ea typeface="宋体" charset="0"/>
              <a:cs typeface="宋体" charset="0"/>
            </a:endParaRPr>
          </a:p>
          <a:p>
            <a:pPr>
              <a:defRPr/>
            </a:pPr>
            <a:r>
              <a:rPr lang="zh-CN" altLang="en-US" sz="1400">
                <a:ea typeface="宋体" charset="0"/>
                <a:cs typeface="宋体" charset="0"/>
              </a:rPr>
              <a:t>        </a:t>
            </a:r>
            <a:r>
              <a:rPr lang="zh-CN" altLang="en-US" sz="1400" b="1">
                <a:ea typeface="黑体" charset="0"/>
                <a:cs typeface="黑体" charset="0"/>
              </a:rPr>
              <a:t>亚伯拉罕之约</a:t>
            </a:r>
            <a:r>
              <a:rPr lang="zh-CN" altLang="en-US" sz="1400">
                <a:ea typeface="宋体" charset="0"/>
                <a:cs typeface="宋体" charset="0"/>
              </a:rPr>
              <a:t>在</a:t>
            </a:r>
            <a:r>
              <a:rPr lang="zh-CN" altLang="en-US" sz="1400" b="1">
                <a:ea typeface="黑体" charset="0"/>
                <a:cs typeface="黑体" charset="0"/>
              </a:rPr>
              <a:t>“土地”</a:t>
            </a:r>
            <a:r>
              <a:rPr lang="zh-CN" altLang="en-US" sz="1400">
                <a:ea typeface="宋体" charset="0"/>
                <a:cs typeface="宋体" charset="0"/>
              </a:rPr>
              <a:t>、</a:t>
            </a:r>
            <a:r>
              <a:rPr lang="zh-CN" altLang="en-US" sz="1400" b="1">
                <a:ea typeface="宋体" charset="0"/>
                <a:cs typeface="宋体" charset="0"/>
              </a:rPr>
              <a:t>“</a:t>
            </a:r>
            <a:r>
              <a:rPr lang="zh-CN" altLang="en-US" sz="1400" b="1">
                <a:ea typeface="黑体" charset="0"/>
                <a:cs typeface="黑体" charset="0"/>
              </a:rPr>
              <a:t>后裔”</a:t>
            </a:r>
            <a:r>
              <a:rPr lang="zh-CN" altLang="en-US" sz="1400">
                <a:ea typeface="宋体" charset="0"/>
                <a:cs typeface="宋体" charset="0"/>
              </a:rPr>
              <a:t>和</a:t>
            </a:r>
            <a:r>
              <a:rPr lang="zh-CN" altLang="en-US" sz="1400" b="1">
                <a:ea typeface="宋体" charset="0"/>
                <a:cs typeface="宋体" charset="0"/>
              </a:rPr>
              <a:t>“</a:t>
            </a:r>
            <a:r>
              <a:rPr lang="zh-CN" altLang="en-US" sz="1400" b="1">
                <a:ea typeface="黑体" charset="0"/>
                <a:cs typeface="黑体" charset="0"/>
              </a:rPr>
              <a:t>祝福”</a:t>
            </a:r>
            <a:r>
              <a:rPr lang="zh-CN" altLang="en-US" sz="1400">
                <a:ea typeface="宋体" charset="0"/>
                <a:cs typeface="宋体" charset="0"/>
              </a:rPr>
              <a:t>的应许实现之时，圣经的启示达到了顶点：</a:t>
            </a:r>
          </a:p>
          <a:p>
            <a:pPr>
              <a:defRPr/>
            </a:pPr>
            <a:endParaRPr lang="zh-CN" altLang="en-US" sz="1400">
              <a:ea typeface="宋体" charset="0"/>
              <a:cs typeface="宋体" charset="0"/>
            </a:endParaRPr>
          </a:p>
          <a:p>
            <a:pPr>
              <a:defRPr/>
            </a:pPr>
            <a:r>
              <a:rPr lang="zh-CN" altLang="en-US" sz="1400">
                <a:ea typeface="宋体" charset="0"/>
                <a:cs typeface="宋体" charset="0"/>
              </a:rPr>
              <a:t>        </a:t>
            </a:r>
            <a:r>
              <a:rPr lang="en-US" altLang="zh-CN" sz="1400">
                <a:latin typeface="宋体" charset="0"/>
                <a:ea typeface="宋体" charset="0"/>
                <a:cs typeface="宋体" charset="0"/>
              </a:rPr>
              <a:t>◎ </a:t>
            </a:r>
            <a:r>
              <a:rPr lang="zh-CN" altLang="en-US" sz="1400" b="1">
                <a:ea typeface="黑体" charset="0"/>
                <a:cs typeface="黑体" charset="0"/>
              </a:rPr>
              <a:t>以色列</a:t>
            </a:r>
            <a:r>
              <a:rPr lang="zh-CN" altLang="en-US" sz="1400">
                <a:ea typeface="宋体" charset="0"/>
                <a:cs typeface="宋体" charset="0"/>
              </a:rPr>
              <a:t>永远定居在</a:t>
            </a:r>
            <a:r>
              <a:rPr lang="zh-CN" altLang="en-US" sz="1400" b="1">
                <a:ea typeface="黑体" charset="0"/>
                <a:cs typeface="黑体" charset="0"/>
              </a:rPr>
              <a:t>应许之地</a:t>
            </a:r>
            <a:r>
              <a:rPr lang="zh-CN" altLang="en-US" sz="1400">
                <a:ea typeface="宋体" charset="0"/>
                <a:cs typeface="宋体" charset="0"/>
              </a:rPr>
              <a:t>----完成</a:t>
            </a:r>
            <a:r>
              <a:rPr lang="zh-CN" altLang="en-US" sz="1400" b="1">
                <a:ea typeface="黑体" charset="0"/>
                <a:cs typeface="黑体" charset="0"/>
              </a:rPr>
              <a:t>“土地”之约</a:t>
            </a:r>
            <a:r>
              <a:rPr lang="zh-CN" altLang="en-US" sz="1400">
                <a:ea typeface="宋体" charset="0"/>
                <a:cs typeface="宋体" charset="0"/>
              </a:rPr>
              <a:t>；</a:t>
            </a:r>
          </a:p>
          <a:p>
            <a:pPr>
              <a:defRPr/>
            </a:pPr>
            <a:r>
              <a:rPr lang="zh-CN" altLang="en-US" sz="1400">
                <a:ea typeface="宋体" charset="0"/>
                <a:cs typeface="宋体" charset="0"/>
              </a:rPr>
              <a:t>        </a:t>
            </a:r>
            <a:r>
              <a:rPr lang="en-US" altLang="zh-CN" sz="1400">
                <a:latin typeface="宋体" charset="0"/>
                <a:ea typeface="宋体" charset="0"/>
                <a:cs typeface="宋体" charset="0"/>
              </a:rPr>
              <a:t>◎ </a:t>
            </a:r>
            <a:r>
              <a:rPr lang="zh-CN" altLang="en-US" sz="1400" b="1">
                <a:ea typeface="黑体" charset="0"/>
                <a:cs typeface="黑体" charset="0"/>
              </a:rPr>
              <a:t>耶稣基督</a:t>
            </a:r>
            <a:r>
              <a:rPr lang="zh-CN" altLang="en-US" sz="1400">
                <a:ea typeface="宋体" charset="0"/>
                <a:cs typeface="宋体" charset="0"/>
              </a:rPr>
              <a:t>（</a:t>
            </a:r>
            <a:r>
              <a:rPr lang="zh-CN" altLang="en-US" sz="1400" b="1">
                <a:ea typeface="黑体" charset="0"/>
                <a:cs typeface="黑体" charset="0"/>
              </a:rPr>
              <a:t>大卫</a:t>
            </a:r>
            <a:r>
              <a:rPr lang="zh-CN" altLang="en-US" sz="1400">
                <a:ea typeface="宋体" charset="0"/>
                <a:cs typeface="宋体" charset="0"/>
              </a:rPr>
              <a:t>公义的</a:t>
            </a:r>
            <a:r>
              <a:rPr lang="zh-CN" altLang="en-US" sz="1400" b="1">
                <a:ea typeface="黑体" charset="0"/>
                <a:cs typeface="黑体" charset="0"/>
              </a:rPr>
              <a:t>后裔</a:t>
            </a:r>
            <a:r>
              <a:rPr lang="zh-CN" altLang="en-US" sz="1400">
                <a:ea typeface="宋体" charset="0"/>
                <a:cs typeface="宋体" charset="0"/>
              </a:rPr>
              <a:t>）永远在耶路撒 </a:t>
            </a:r>
          </a:p>
          <a:p>
            <a:pPr>
              <a:defRPr/>
            </a:pPr>
            <a:r>
              <a:rPr lang="zh-CN" altLang="en-US" sz="1400">
                <a:ea typeface="宋体" charset="0"/>
                <a:cs typeface="宋体" charset="0"/>
              </a:rPr>
              <a:t>             冷</a:t>
            </a:r>
            <a:r>
              <a:rPr lang="zh-CN" altLang="en-US" sz="1400" b="1">
                <a:ea typeface="黑体" charset="0"/>
                <a:cs typeface="黑体" charset="0"/>
              </a:rPr>
              <a:t>大卫</a:t>
            </a:r>
            <a:r>
              <a:rPr lang="zh-CN" altLang="en-US" sz="1400">
                <a:ea typeface="宋体" charset="0"/>
                <a:cs typeface="宋体" charset="0"/>
              </a:rPr>
              <a:t>的宝座上掌权----完成</a:t>
            </a:r>
            <a:r>
              <a:rPr lang="zh-CN" altLang="en-US" sz="1400" b="1">
                <a:ea typeface="黑体" charset="0"/>
                <a:cs typeface="黑体" charset="0"/>
              </a:rPr>
              <a:t>“大卫”之约</a:t>
            </a:r>
            <a:r>
              <a:rPr lang="zh-CN" altLang="en-US" sz="1400">
                <a:ea typeface="宋体" charset="0"/>
                <a:cs typeface="宋体" charset="0"/>
              </a:rPr>
              <a:t>；</a:t>
            </a:r>
          </a:p>
          <a:p>
            <a:pPr>
              <a:defRPr/>
            </a:pPr>
            <a:r>
              <a:rPr lang="zh-CN" altLang="en-US" sz="1400">
                <a:ea typeface="宋体" charset="0"/>
                <a:cs typeface="宋体" charset="0"/>
              </a:rPr>
              <a:t>        </a:t>
            </a:r>
            <a:r>
              <a:rPr lang="en-US" altLang="zh-CN" sz="1400">
                <a:latin typeface="宋体" charset="0"/>
                <a:ea typeface="宋体" charset="0"/>
                <a:cs typeface="宋体" charset="0"/>
              </a:rPr>
              <a:t>◎ </a:t>
            </a:r>
            <a:r>
              <a:rPr lang="zh-CN" altLang="en-US" sz="1400">
                <a:ea typeface="宋体" charset="0"/>
                <a:cs typeface="宋体" charset="0"/>
              </a:rPr>
              <a:t>当主再一次住在世上时，所有的人将居住在</a:t>
            </a:r>
            <a:r>
              <a:rPr lang="zh-CN" altLang="en-US" sz="1400" b="1">
                <a:ea typeface="黑体" charset="0"/>
                <a:cs typeface="黑体" charset="0"/>
              </a:rPr>
              <a:t>祝福                  </a:t>
            </a:r>
          </a:p>
          <a:p>
            <a:pPr>
              <a:defRPr/>
            </a:pPr>
            <a:r>
              <a:rPr lang="zh-CN" altLang="en-US" sz="1400" b="1">
                <a:ea typeface="黑体" charset="0"/>
                <a:cs typeface="黑体" charset="0"/>
              </a:rPr>
              <a:t>             </a:t>
            </a:r>
            <a:r>
              <a:rPr lang="zh-CN" altLang="en-US" sz="1400">
                <a:ea typeface="宋体" charset="0"/>
                <a:cs typeface="宋体" charset="0"/>
              </a:rPr>
              <a:t>的光中----完成</a:t>
            </a:r>
            <a:r>
              <a:rPr lang="zh-CN" altLang="en-US" sz="1400" b="1">
                <a:ea typeface="黑体" charset="0"/>
                <a:cs typeface="黑体" charset="0"/>
              </a:rPr>
              <a:t>“新约”</a:t>
            </a:r>
            <a:r>
              <a:rPr lang="zh-CN" altLang="en-US" sz="1400">
                <a:ea typeface="宋体" charset="0"/>
                <a:cs typeface="宋体" charset="0"/>
              </a:rPr>
              <a:t>。</a:t>
            </a:r>
          </a:p>
          <a:p>
            <a:pPr>
              <a:defRPr/>
            </a:pPr>
            <a:endParaRPr lang="zh-CN" altLang="en-US" sz="1400">
              <a:ea typeface="宋体" charset="0"/>
              <a:cs typeface="宋体" charset="0"/>
            </a:endParaRPr>
          </a:p>
          <a:p>
            <a:pPr>
              <a:defRPr/>
            </a:pPr>
            <a:r>
              <a:rPr lang="zh-CN" altLang="en-US" sz="1400">
                <a:ea typeface="宋体" charset="0"/>
                <a:cs typeface="宋体" charset="0"/>
              </a:rPr>
              <a:t>       当你经历信仰的成长与成熟时，你脑海中</a:t>
            </a:r>
            <a:r>
              <a:rPr lang="zh-CN" altLang="en-US" sz="1400" b="1">
                <a:ea typeface="黑体" charset="0"/>
                <a:cs typeface="黑体" charset="0"/>
              </a:rPr>
              <a:t>“主耶稣”</a:t>
            </a:r>
            <a:r>
              <a:rPr lang="zh-CN" altLang="en-US" sz="1400">
                <a:ea typeface="宋体" charset="0"/>
                <a:cs typeface="宋体" charset="0"/>
              </a:rPr>
              <a:t>档案夹的所有内容都要贯串在你的基督徒生活中（包括你的学习、阅读、思想、祷告生活与各样的生活经历等）。</a:t>
            </a:r>
          </a:p>
          <a:p>
            <a:pPr>
              <a:defRPr/>
            </a:pPr>
            <a:endParaRPr lang="zh-CN" altLang="en-US" sz="1400">
              <a:ea typeface="宋体" charset="0"/>
              <a:cs typeface="宋体" charset="0"/>
            </a:endParaRPr>
          </a:p>
          <a:p>
            <a:pPr>
              <a:defRPr/>
            </a:pPr>
            <a:r>
              <a:rPr lang="zh-CN" altLang="en-US" sz="1400">
                <a:ea typeface="宋体" charset="0"/>
                <a:cs typeface="宋体" charset="0"/>
              </a:rPr>
              <a:t>       这是一个组织好的场景，将新约中所有伟大人物、救主生活中无可比拟的大事件、以及</a:t>
            </a:r>
            <a:r>
              <a:rPr lang="zh-CN" altLang="en-US" sz="1400" b="1">
                <a:ea typeface="黑体" charset="0"/>
                <a:cs typeface="黑体" charset="0"/>
              </a:rPr>
              <a:t>教会</a:t>
            </a:r>
            <a:r>
              <a:rPr lang="zh-CN" altLang="en-US" sz="1400">
                <a:ea typeface="宋体" charset="0"/>
                <a:cs typeface="宋体" charset="0"/>
              </a:rPr>
              <a:t>的建立与扩展放在了一起。</a:t>
            </a:r>
            <a:endParaRPr lang="zh-CN" altLang="en-US" sz="1400">
              <a:solidFill>
                <a:srgbClr val="CC3300"/>
              </a:solidFill>
              <a:ea typeface="宋体" charset="0"/>
              <a:cs typeface="宋体" charset="0"/>
            </a:endParaRPr>
          </a:p>
          <a:p>
            <a:pPr>
              <a:defRPr/>
            </a:pPr>
            <a:endParaRPr lang="zh-CN" altLang="en-US" sz="1400">
              <a:ea typeface="宋体" charset="0"/>
              <a:cs typeface="宋体" charset="0"/>
            </a:endParaRPr>
          </a:p>
          <a:p>
            <a:pPr>
              <a:defRPr/>
            </a:pPr>
            <a:r>
              <a:rPr lang="zh-CN" altLang="en-US" sz="1400">
                <a:ea typeface="宋体" charset="0"/>
                <a:cs typeface="宋体" charset="0"/>
              </a:rPr>
              <a:t>        我们也可以在</a:t>
            </a:r>
            <a:r>
              <a:rPr lang="zh-CN" altLang="en-US" sz="1400" b="1">
                <a:ea typeface="黑体" charset="0"/>
                <a:cs typeface="黑体" charset="0"/>
              </a:rPr>
              <a:t>“教会”</a:t>
            </a:r>
            <a:r>
              <a:rPr lang="zh-CN" altLang="en-US" sz="1400">
                <a:ea typeface="宋体" charset="0"/>
                <a:cs typeface="宋体" charset="0"/>
              </a:rPr>
              <a:t>档案信息中看到我们自己，因为</a:t>
            </a:r>
            <a:r>
              <a:rPr lang="zh-CN" altLang="en-US" sz="1400" b="1">
                <a:ea typeface="黑体" charset="0"/>
                <a:cs typeface="黑体" charset="0"/>
              </a:rPr>
              <a:t>教会</a:t>
            </a:r>
            <a:r>
              <a:rPr lang="zh-CN" altLang="en-US" sz="1400">
                <a:ea typeface="宋体" charset="0"/>
                <a:cs typeface="宋体" charset="0"/>
              </a:rPr>
              <a:t>今天依然在发展中，并不断实现她的神圣使命。去实行主在升天时交待给我们的大使命就是我们每一位基督徒生活的具体内容。</a:t>
            </a:r>
          </a:p>
          <a:p>
            <a:pPr>
              <a:defRPr/>
            </a:pPr>
            <a:endParaRPr lang="zh-CN" altLang="en-US" sz="1400">
              <a:ea typeface="宋体" charset="0"/>
              <a:cs typeface="宋体" charset="0"/>
            </a:endParaRPr>
          </a:p>
          <a:p>
            <a:pPr>
              <a:defRPr/>
            </a:pPr>
            <a:r>
              <a:rPr lang="zh-CN" altLang="en-US" sz="1400">
                <a:ea typeface="宋体" charset="0"/>
                <a:cs typeface="宋体" charset="0"/>
              </a:rPr>
              <a:t>       从</a:t>
            </a:r>
            <a:r>
              <a:rPr lang="zh-CN" altLang="en-US" sz="1400" b="1">
                <a:ea typeface="黑体" charset="0"/>
                <a:cs typeface="黑体" charset="0"/>
              </a:rPr>
              <a:t>“主耶稣”</a:t>
            </a:r>
            <a:r>
              <a:rPr lang="zh-CN" altLang="en-US" sz="1400">
                <a:ea typeface="宋体" charset="0"/>
                <a:cs typeface="宋体" charset="0"/>
              </a:rPr>
              <a:t>档案夹中得到的一个最重要的启发，就是它与其他档案夹之间所具有的联系性，以及它在其他档案夹的记载的信息之上所揭示的人类历史发展的最高潮。圣经的内容是一个整体，当综合了解它的整体时，就会将所有已发生的、和即将发生的历史事件与我们个人生活和属灵生命的成长建立联系。</a:t>
            </a:r>
          </a:p>
          <a:p>
            <a:pPr>
              <a:defRPr/>
            </a:pPr>
            <a:endParaRPr lang="zh-CN" altLang="en-US" sz="1400">
              <a:ea typeface="宋体" charset="0"/>
              <a:cs typeface="宋体" charset="0"/>
            </a:endParaRPr>
          </a:p>
          <a:p>
            <a:pPr>
              <a:defRPr/>
            </a:pPr>
            <a:r>
              <a:rPr lang="zh-CN" altLang="en-US" sz="1400">
                <a:ea typeface="宋体" charset="0"/>
                <a:cs typeface="宋体" charset="0"/>
              </a:rPr>
              <a:t>        基督徒信仰的救赎大能，可以看成是神超越数千年的时间，在他宝贵的话语中真真切切赐给每一位信徒的恩典。</a:t>
            </a:r>
            <a:endParaRPr lang="en-US" altLang="zh-CN" sz="1400">
              <a:ea typeface="宋体" charset="0"/>
              <a:cs typeface="宋体" charset="0"/>
            </a:endParaRPr>
          </a:p>
        </p:txBody>
      </p:sp>
      <p:sp>
        <p:nvSpPr>
          <p:cNvPr id="126979"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6980"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6981"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6982"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41</a:t>
            </a:r>
          </a:p>
        </p:txBody>
      </p:sp>
      <p:sp>
        <p:nvSpPr>
          <p:cNvPr id="126983" name="Rectangle 7"/>
          <p:cNvSpPr>
            <a:spLocks noGrp="1" noChangeArrowheads="1"/>
          </p:cNvSpPr>
          <p:nvPr>
            <p:ph type="body" sz="half" idx="2"/>
          </p:nvPr>
        </p:nvSpPr>
        <p:spPr>
          <a:xfrm>
            <a:off x="5229225" y="428625"/>
            <a:ext cx="1439863" cy="6537325"/>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smtClean="0">
              <a:ea typeface="宋体" charset="0"/>
              <a:cs typeface="宋体" charset="0"/>
            </a:endParaRPr>
          </a:p>
          <a:p>
            <a:pPr algn="r" eaLnBrk="1" hangingPunct="1">
              <a:buFontTx/>
              <a:buNone/>
              <a:defRPr/>
            </a:pPr>
            <a:endParaRPr lang="en-US" altLang="zh-CN" sz="1200" i="1" smtClean="0">
              <a:ea typeface="宋体" charset="0"/>
              <a:cs typeface="宋体" charset="0"/>
            </a:endParaRPr>
          </a:p>
          <a:p>
            <a:pPr algn="r" eaLnBrk="1" hangingPunct="1">
              <a:buFontTx/>
              <a:buNone/>
              <a:defRPr/>
            </a:pPr>
            <a:endParaRPr lang="en-US" altLang="zh-CN" sz="1200" i="1" smtClean="0">
              <a:ea typeface="宋体" charset="0"/>
              <a:cs typeface="宋体" charset="0"/>
            </a:endParaRPr>
          </a:p>
          <a:p>
            <a:pPr algn="r" eaLnBrk="1" hangingPunct="1">
              <a:buFontTx/>
              <a:buNone/>
              <a:defRPr/>
            </a:pPr>
            <a:endParaRPr lang="en-US" altLang="zh-CN" sz="1200" i="1" smtClean="0">
              <a:ea typeface="宋体" charset="0"/>
              <a:cs typeface="宋体" charset="0"/>
            </a:endParaRPr>
          </a:p>
        </p:txBody>
      </p:sp>
      <p:sp>
        <p:nvSpPr>
          <p:cNvPr id="126984"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6985"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26987" name="Rectangle 11"/>
          <p:cNvSpPr>
            <a:spLocks noChangeArrowheads="1"/>
          </p:cNvSpPr>
          <p:nvPr/>
        </p:nvSpPr>
        <p:spPr bwMode="auto">
          <a:xfrm>
            <a:off x="5800725" y="7237413"/>
            <a:ext cx="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126993" name="Rectangle 17"/>
          <p:cNvSpPr>
            <a:spLocks noChangeArrowheads="1"/>
          </p:cNvSpPr>
          <p:nvPr/>
        </p:nvSpPr>
        <p:spPr bwMode="auto">
          <a:xfrm>
            <a:off x="0" y="39004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126998" name="Rectangle 22"/>
          <p:cNvSpPr>
            <a:spLocks noChangeArrowheads="1"/>
          </p:cNvSpPr>
          <p:nvPr/>
        </p:nvSpPr>
        <p:spPr bwMode="auto">
          <a:xfrm>
            <a:off x="5373688" y="-1131888"/>
            <a:ext cx="1271587" cy="610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pic>
        <p:nvPicPr>
          <p:cNvPr id="87052" name="Picture 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563" y="3314700"/>
            <a:ext cx="5905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3" name="Picture 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0" y="4094163"/>
            <a:ext cx="590550" cy="673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7054" name="Picture 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350" y="1497013"/>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5" name="Picture 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025" y="4953000"/>
            <a:ext cx="5873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6" name="Rectangle 83"/>
          <p:cNvSpPr>
            <a:spLocks noChangeArrowheads="1"/>
          </p:cNvSpPr>
          <p:nvPr/>
        </p:nvSpPr>
        <p:spPr bwMode="auto">
          <a:xfrm>
            <a:off x="5589588" y="3470275"/>
            <a:ext cx="433387"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600" b="1">
                <a:latin typeface="Century Gothic" charset="0"/>
                <a:ea typeface="宋体" charset="0"/>
                <a:cs typeface="宋体" charset="0"/>
              </a:rPr>
              <a:t>地约</a:t>
            </a:r>
          </a:p>
        </p:txBody>
      </p:sp>
      <p:sp>
        <p:nvSpPr>
          <p:cNvPr id="87057" name="Rectangle 84"/>
          <p:cNvSpPr>
            <a:spLocks noChangeArrowheads="1"/>
          </p:cNvSpPr>
          <p:nvPr/>
        </p:nvSpPr>
        <p:spPr bwMode="auto">
          <a:xfrm>
            <a:off x="5589588" y="1839913"/>
            <a:ext cx="576262"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2000" b="1">
                <a:latin typeface="Century Gothic" charset="0"/>
                <a:ea typeface="宋体" charset="0"/>
                <a:cs typeface="宋体" charset="0"/>
              </a:rPr>
              <a:t>亚约</a:t>
            </a:r>
          </a:p>
        </p:txBody>
      </p:sp>
      <p:sp>
        <p:nvSpPr>
          <p:cNvPr id="87058" name="Rectangle 85"/>
          <p:cNvSpPr>
            <a:spLocks noChangeArrowheads="1"/>
          </p:cNvSpPr>
          <p:nvPr/>
        </p:nvSpPr>
        <p:spPr bwMode="auto">
          <a:xfrm>
            <a:off x="5791200" y="4267200"/>
            <a:ext cx="433388"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600" b="1">
                <a:latin typeface="Century Gothic" charset="0"/>
                <a:ea typeface="宋体" charset="0"/>
                <a:cs typeface="宋体" charset="0"/>
              </a:rPr>
              <a:t>卫约</a:t>
            </a:r>
          </a:p>
        </p:txBody>
      </p:sp>
      <p:sp>
        <p:nvSpPr>
          <p:cNvPr id="87059" name="Rectangle 86"/>
          <p:cNvSpPr>
            <a:spLocks noChangeArrowheads="1"/>
          </p:cNvSpPr>
          <p:nvPr/>
        </p:nvSpPr>
        <p:spPr bwMode="auto">
          <a:xfrm>
            <a:off x="5791200" y="5105400"/>
            <a:ext cx="446088"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600" b="1">
                <a:latin typeface="Century Gothic" charset="0"/>
                <a:ea typeface="宋体" charset="0"/>
                <a:cs typeface="宋体" charset="0"/>
              </a:rPr>
              <a:t>新约</a:t>
            </a:r>
          </a:p>
        </p:txBody>
      </p:sp>
      <p:grpSp>
        <p:nvGrpSpPr>
          <p:cNvPr id="87060" name="Group 87"/>
          <p:cNvGrpSpPr>
            <a:grpSpLocks/>
          </p:cNvGrpSpPr>
          <p:nvPr/>
        </p:nvGrpSpPr>
        <p:grpSpPr bwMode="auto">
          <a:xfrm>
            <a:off x="5373688" y="6337300"/>
            <a:ext cx="1368425" cy="1639888"/>
            <a:chOff x="3385" y="3800"/>
            <a:chExt cx="641" cy="1033"/>
          </a:xfrm>
        </p:grpSpPr>
        <p:grpSp>
          <p:nvGrpSpPr>
            <p:cNvPr id="87062" name="Group 88"/>
            <p:cNvGrpSpPr>
              <a:grpSpLocks/>
            </p:cNvGrpSpPr>
            <p:nvPr/>
          </p:nvGrpSpPr>
          <p:grpSpPr bwMode="auto">
            <a:xfrm>
              <a:off x="3385" y="3800"/>
              <a:ext cx="641" cy="1033"/>
              <a:chOff x="3385" y="1079"/>
              <a:chExt cx="641" cy="1033"/>
            </a:xfrm>
          </p:grpSpPr>
          <p:grpSp>
            <p:nvGrpSpPr>
              <p:cNvPr id="87066" name="Group 89"/>
              <p:cNvGrpSpPr>
                <a:grpSpLocks/>
              </p:cNvGrpSpPr>
              <p:nvPr/>
            </p:nvGrpSpPr>
            <p:grpSpPr bwMode="auto">
              <a:xfrm>
                <a:off x="3385" y="1079"/>
                <a:ext cx="606" cy="1033"/>
                <a:chOff x="3385" y="4349"/>
                <a:chExt cx="606" cy="1033"/>
              </a:xfrm>
            </p:grpSpPr>
            <p:pic>
              <p:nvPicPr>
                <p:cNvPr id="87071" name="Picture 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 y="4349"/>
                  <a:ext cx="606"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72" name="Rectangle 91"/>
                <p:cNvSpPr>
                  <a:spLocks noChangeArrowheads="1"/>
                </p:cNvSpPr>
                <p:nvPr/>
              </p:nvSpPr>
              <p:spPr bwMode="auto">
                <a:xfrm>
                  <a:off x="3475" y="4366"/>
                  <a:ext cx="273" cy="1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b="1">
                      <a:latin typeface="Century Gothic" charset="0"/>
                      <a:ea typeface="宋体" charset="0"/>
                      <a:cs typeface="宋体" charset="0"/>
                    </a:rPr>
                    <a:t>主耶稣</a:t>
                  </a:r>
                </a:p>
              </p:txBody>
            </p:sp>
          </p:grpSp>
          <p:sp>
            <p:nvSpPr>
              <p:cNvPr id="127068" name="Rectangle 92"/>
              <p:cNvSpPr>
                <a:spLocks noChangeArrowheads="1"/>
              </p:cNvSpPr>
              <p:nvPr/>
            </p:nvSpPr>
            <p:spPr bwMode="auto">
              <a:xfrm>
                <a:off x="3475" y="1215"/>
                <a:ext cx="551"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a:latin typeface="宋体" charset="0"/>
                    <a:ea typeface="宋体" charset="0"/>
                    <a:cs typeface="宋体" charset="0"/>
                  </a:rPr>
                  <a:t>  　</a:t>
                </a:r>
                <a:r>
                  <a:rPr lang="zh-CN" altLang="en-US" sz="1000" b="1" i="1">
                    <a:latin typeface="宋体" charset="0"/>
                    <a:ea typeface="宋体" charset="0"/>
                    <a:cs typeface="宋体" charset="0"/>
                  </a:rPr>
                  <a:t>生平</a:t>
                </a:r>
                <a:endParaRPr lang="en-US" altLang="zh-CN" sz="1000" b="1" i="1">
                  <a:latin typeface="宋体" charset="0"/>
                  <a:ea typeface="宋体" charset="0"/>
                  <a:cs typeface="宋体" charset="0"/>
                </a:endParaRPr>
              </a:p>
            </p:txBody>
          </p:sp>
          <p:sp>
            <p:nvSpPr>
              <p:cNvPr id="127069" name="Rectangle 93"/>
              <p:cNvSpPr>
                <a:spLocks noChangeArrowheads="1"/>
              </p:cNvSpPr>
              <p:nvPr/>
            </p:nvSpPr>
            <p:spPr bwMode="auto">
              <a:xfrm>
                <a:off x="3518" y="1346"/>
                <a:ext cx="238"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eaLnBrk="0" hangingPunct="0">
                  <a:defRPr/>
                </a:pPr>
                <a:r>
                  <a:rPr lang="zh-CN" altLang="en-US" sz="1000" b="1">
                    <a:latin typeface="Century Gothic" charset="0"/>
                    <a:ea typeface="宋体" charset="0"/>
                    <a:cs typeface="宋体" charset="0"/>
                  </a:rPr>
                  <a:t>　</a:t>
                </a:r>
                <a:r>
                  <a:rPr lang="zh-CN" altLang="en-US" sz="1000" b="1" i="1">
                    <a:latin typeface="Century Gothic" charset="0"/>
                    <a:ea typeface="宋体" charset="0"/>
                    <a:cs typeface="宋体" charset="0"/>
                  </a:rPr>
                  <a:t>十字架</a:t>
                </a:r>
              </a:p>
            </p:txBody>
          </p:sp>
          <p:sp>
            <p:nvSpPr>
              <p:cNvPr id="127070" name="Rectangle 94"/>
              <p:cNvSpPr>
                <a:spLocks noChangeArrowheads="1"/>
              </p:cNvSpPr>
              <p:nvPr/>
            </p:nvSpPr>
            <p:spPr bwMode="auto">
              <a:xfrm>
                <a:off x="3521" y="1442"/>
                <a:ext cx="344"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a:latin typeface="Century Gothic" charset="0"/>
                    <a:ea typeface="宋体" charset="0"/>
                    <a:cs typeface="宋体" charset="0"/>
                  </a:rPr>
                  <a:t>　</a:t>
                </a:r>
                <a:r>
                  <a:rPr lang="zh-CN" altLang="en-US" sz="1000" b="1" i="1">
                    <a:latin typeface="Century Gothic" charset="0"/>
                    <a:ea typeface="宋体" charset="0"/>
                    <a:cs typeface="宋体" charset="0"/>
                  </a:rPr>
                  <a:t>教会</a:t>
                </a:r>
                <a:r>
                  <a:rPr lang="zh-CN" altLang="en-US" b="1">
                    <a:latin typeface="Century Gothic" charset="0"/>
                    <a:ea typeface="Gulim" charset="0"/>
                    <a:cs typeface="Gulim" charset="0"/>
                  </a:rPr>
                  <a:t> </a:t>
                </a:r>
              </a:p>
            </p:txBody>
          </p:sp>
          <p:sp>
            <p:nvSpPr>
              <p:cNvPr id="87070" name="Rectangle 95"/>
              <p:cNvSpPr>
                <a:spLocks noChangeArrowheads="1"/>
              </p:cNvSpPr>
              <p:nvPr/>
            </p:nvSpPr>
            <p:spPr bwMode="auto">
              <a:xfrm>
                <a:off x="3521" y="1578"/>
                <a:ext cx="17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zh-CN" altLang="en-US" sz="1000" b="1">
                    <a:latin typeface="宋体" charset="0"/>
                    <a:ea typeface="宋体" charset="0"/>
                    <a:cs typeface="宋体" charset="0"/>
                  </a:rPr>
                  <a:t>　福音</a:t>
                </a:r>
              </a:p>
            </p:txBody>
          </p:sp>
        </p:grpSp>
        <p:sp>
          <p:nvSpPr>
            <p:cNvPr id="87063" name="Rectangle 96"/>
            <p:cNvSpPr>
              <a:spLocks noChangeArrowheads="1"/>
            </p:cNvSpPr>
            <p:nvPr/>
          </p:nvSpPr>
          <p:spPr bwMode="auto">
            <a:xfrm>
              <a:off x="3521" y="4435"/>
              <a:ext cx="32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70000"/>
                </a:lnSpc>
              </a:pPr>
              <a:r>
                <a:rPr lang="zh-CN" altLang="en-US" sz="1000" b="1">
                  <a:latin typeface="Century Gothic" charset="0"/>
                  <a:ea typeface="宋体" charset="0"/>
                  <a:cs typeface="宋体" charset="0"/>
                </a:rPr>
                <a:t>使徒行传</a:t>
              </a:r>
            </a:p>
          </p:txBody>
        </p:sp>
        <p:sp>
          <p:nvSpPr>
            <p:cNvPr id="87064" name="Rectangle 97"/>
            <p:cNvSpPr>
              <a:spLocks noChangeArrowheads="1"/>
            </p:cNvSpPr>
            <p:nvPr/>
          </p:nvSpPr>
          <p:spPr bwMode="auto">
            <a:xfrm>
              <a:off x="3521" y="4662"/>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000" b="1">
                  <a:latin typeface="Century Gothic" charset="0"/>
                  <a:ea typeface="宋体" charset="0"/>
                  <a:cs typeface="宋体" charset="0"/>
                </a:rPr>
                <a:t>　启示录</a:t>
              </a:r>
            </a:p>
          </p:txBody>
        </p:sp>
        <p:sp>
          <p:nvSpPr>
            <p:cNvPr id="87065" name="Rectangle 98"/>
            <p:cNvSpPr>
              <a:spLocks noChangeArrowheads="1"/>
            </p:cNvSpPr>
            <p:nvPr/>
          </p:nvSpPr>
          <p:spPr bwMode="auto">
            <a:xfrm>
              <a:off x="3521" y="4526"/>
              <a:ext cx="40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10000"/>
                </a:lnSpc>
              </a:pPr>
              <a:r>
                <a:rPr lang="zh-CN" altLang="en-US" sz="1000" b="1">
                  <a:latin typeface="宋体" charset="0"/>
                  <a:ea typeface="宋体" charset="0"/>
                  <a:cs typeface="宋体" charset="0"/>
                </a:rPr>
                <a:t>教会书信</a:t>
              </a:r>
            </a:p>
          </p:txBody>
        </p:sp>
      </p:grpSp>
      <p:sp>
        <p:nvSpPr>
          <p:cNvPr id="127075" name="Text Box 99"/>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9" name="Rectangle 7"/>
          <p:cNvSpPr>
            <a:spLocks noGrp="1" noChangeArrowheads="1"/>
          </p:cNvSpPr>
          <p:nvPr>
            <p:ph type="body" sz="half" idx="2"/>
          </p:nvPr>
        </p:nvSpPr>
        <p:spPr>
          <a:xfrm>
            <a:off x="5157788" y="428625"/>
            <a:ext cx="1366837" cy="8893175"/>
          </a:xfrm>
        </p:spPr>
        <p:txBody>
          <a:bodyPr/>
          <a:lstStyle/>
          <a:p>
            <a:pPr algn="ctr" eaLnBrk="1" hangingPunct="1">
              <a:buFontTx/>
              <a:buNone/>
              <a:defRPr/>
            </a:pPr>
            <a:r>
              <a:rPr lang="zh-CN" altLang="en-US" sz="1400" b="1" i="1" smtClean="0">
                <a:ea typeface="宋体" charset="0"/>
                <a:cs typeface="宋体" charset="0"/>
              </a:rPr>
              <a:t>进展点</a:t>
            </a:r>
            <a:endParaRPr lang="en-US" altLang="zh-CN" sz="1400" b="1" i="1" smtClean="0">
              <a:ea typeface="宋体" charset="0"/>
              <a:cs typeface="宋体" charset="0"/>
            </a:endParaRPr>
          </a:p>
        </p:txBody>
      </p:sp>
      <p:sp>
        <p:nvSpPr>
          <p:cNvPr id="131074" name="Rectangle 2"/>
          <p:cNvSpPr>
            <a:spLocks noChangeArrowheads="1"/>
          </p:cNvSpPr>
          <p:nvPr/>
        </p:nvSpPr>
        <p:spPr bwMode="auto">
          <a:xfrm>
            <a:off x="476250" y="2597150"/>
            <a:ext cx="4679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a:ea typeface="宋体" charset="0"/>
                <a:cs typeface="宋体" charset="0"/>
              </a:rPr>
              <a:t>        </a:t>
            </a:r>
          </a:p>
        </p:txBody>
      </p:sp>
      <p:sp>
        <p:nvSpPr>
          <p:cNvPr id="131075"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31076"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31077"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31078"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42</a:t>
            </a:r>
          </a:p>
        </p:txBody>
      </p:sp>
      <p:sp>
        <p:nvSpPr>
          <p:cNvPr id="131080"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31081"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31082" name="Line 10"/>
          <p:cNvSpPr>
            <a:spLocks noChangeShapeType="1"/>
          </p:cNvSpPr>
          <p:nvPr/>
        </p:nvSpPr>
        <p:spPr bwMode="auto">
          <a:xfrm>
            <a:off x="2492375" y="635635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31083" name="Line 11"/>
          <p:cNvSpPr>
            <a:spLocks noChangeShapeType="1"/>
          </p:cNvSpPr>
          <p:nvPr/>
        </p:nvSpPr>
        <p:spPr bwMode="auto">
          <a:xfrm flipV="1">
            <a:off x="547688" y="3771900"/>
            <a:ext cx="56832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7027" tIns="48513" rIns="97027" bIns="48513">
            <a:spAutoFit/>
          </a:bodyPr>
          <a:lstStyle/>
          <a:p>
            <a:pPr>
              <a:defRPr/>
            </a:pPr>
            <a:endParaRPr lang="en-US">
              <a:cs typeface="Arial" charset="0"/>
            </a:endParaRPr>
          </a:p>
        </p:txBody>
      </p:sp>
      <p:sp>
        <p:nvSpPr>
          <p:cNvPr id="131120" name="Rectangle 48"/>
          <p:cNvSpPr>
            <a:spLocks noChangeArrowheads="1"/>
          </p:cNvSpPr>
          <p:nvPr/>
        </p:nvSpPr>
        <p:spPr bwMode="auto">
          <a:xfrm>
            <a:off x="2444750" y="5226050"/>
            <a:ext cx="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131121" name="Rectangle 49"/>
          <p:cNvSpPr>
            <a:spLocks noChangeArrowheads="1"/>
          </p:cNvSpPr>
          <p:nvPr/>
        </p:nvSpPr>
        <p:spPr bwMode="auto">
          <a:xfrm>
            <a:off x="2209800" y="5410200"/>
            <a:ext cx="297180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lgn="just">
              <a:tabLst>
                <a:tab pos="228600" algn="l"/>
              </a:tabLst>
              <a:defRPr/>
            </a:pPr>
            <a:r>
              <a:rPr lang="zh-CN" altLang="en-US" sz="1400">
                <a:ea typeface="宋体" charset="0"/>
                <a:cs typeface="宋体" charset="0"/>
              </a:rPr>
              <a:t>在神</a:t>
            </a:r>
            <a:r>
              <a:rPr lang="zh-CN" altLang="en-US" sz="1400" b="1">
                <a:ea typeface="黑体" charset="0"/>
                <a:cs typeface="黑体" charset="0"/>
              </a:rPr>
              <a:t>创造</a:t>
            </a:r>
            <a:r>
              <a:rPr lang="zh-CN" altLang="en-US" sz="1400">
                <a:ea typeface="宋体" charset="0"/>
                <a:cs typeface="宋体" charset="0"/>
              </a:rPr>
              <a:t>世界的数千年之后，第一个家庭和洪水后所保留的人类生命</a:t>
            </a:r>
            <a:r>
              <a:rPr lang="en-US" altLang="zh-CN" sz="1400">
                <a:latin typeface="宋体"/>
                <a:ea typeface="宋体" charset="0"/>
                <a:cs typeface="宋体" charset="0"/>
              </a:rPr>
              <a:t>……</a:t>
            </a:r>
            <a:endParaRPr lang="en-US" altLang="zh-CN" sz="1400">
              <a:ea typeface="宋体" charset="0"/>
              <a:cs typeface="宋体" charset="0"/>
            </a:endParaRPr>
          </a:p>
          <a:p>
            <a:pPr indent="304800" algn="just">
              <a:tabLst>
                <a:tab pos="228600" algn="l"/>
              </a:tabLst>
              <a:defRPr/>
            </a:pPr>
            <a:endParaRPr lang="zh-CN" altLang="en-US" sz="1400">
              <a:ea typeface="宋体" charset="0"/>
              <a:cs typeface="宋体" charset="0"/>
            </a:endParaRPr>
          </a:p>
          <a:p>
            <a:pPr indent="304800">
              <a:tabLst>
                <a:tab pos="228600" algn="l"/>
              </a:tabLst>
              <a:defRPr/>
            </a:pPr>
            <a:r>
              <a:rPr lang="zh-CN" altLang="en-US" sz="1400">
                <a:ea typeface="宋体" charset="0"/>
                <a:cs typeface="宋体" charset="0"/>
              </a:rPr>
              <a:t>神呼召</a:t>
            </a:r>
            <a:r>
              <a:rPr lang="zh-CN" altLang="en-US" sz="1400" b="1">
                <a:ea typeface="黑体" charset="0"/>
                <a:cs typeface="黑体" charset="0"/>
              </a:rPr>
              <a:t>亚伯拉罕</a:t>
            </a:r>
            <a:r>
              <a:rPr lang="zh-CN" altLang="en-US" sz="1400">
                <a:ea typeface="宋体" charset="0"/>
                <a:cs typeface="宋体" charset="0"/>
              </a:rPr>
              <a:t>离开</a:t>
            </a:r>
            <a:r>
              <a:rPr lang="zh-CN" altLang="en-US" sz="1400" b="1">
                <a:ea typeface="黑体" charset="0"/>
                <a:cs typeface="黑体" charset="0"/>
              </a:rPr>
              <a:t>迦勒底的吾珥</a:t>
            </a:r>
            <a:r>
              <a:rPr lang="zh-CN" altLang="en-US" sz="1400">
                <a:ea typeface="宋体" charset="0"/>
                <a:cs typeface="宋体" charset="0"/>
              </a:rPr>
              <a:t>，他带着全家（包括</a:t>
            </a:r>
            <a:r>
              <a:rPr lang="zh-CN" altLang="en-US" sz="1400" b="1">
                <a:ea typeface="黑体" charset="0"/>
                <a:cs typeface="黑体" charset="0"/>
              </a:rPr>
              <a:t>撒拉</a:t>
            </a:r>
            <a:r>
              <a:rPr lang="zh-CN" altLang="en-US" sz="1400">
                <a:ea typeface="宋体" charset="0"/>
                <a:cs typeface="宋体" charset="0"/>
              </a:rPr>
              <a:t>、</a:t>
            </a:r>
            <a:r>
              <a:rPr lang="zh-CN" altLang="en-US" sz="1400" b="1">
                <a:ea typeface="黑体" charset="0"/>
                <a:cs typeface="黑体" charset="0"/>
              </a:rPr>
              <a:t>罗得</a:t>
            </a:r>
            <a:r>
              <a:rPr lang="zh-CN" altLang="en-US" sz="1400">
                <a:ea typeface="宋体" charset="0"/>
                <a:cs typeface="宋体" charset="0"/>
              </a:rPr>
              <a:t>和</a:t>
            </a:r>
            <a:r>
              <a:rPr lang="zh-CN" altLang="en-US" sz="1400" b="1">
                <a:ea typeface="黑体" charset="0"/>
                <a:cs typeface="黑体" charset="0"/>
              </a:rPr>
              <a:t>他拉</a:t>
            </a:r>
            <a:r>
              <a:rPr lang="zh-CN" altLang="en-US" sz="1400">
                <a:ea typeface="宋体" charset="0"/>
                <a:cs typeface="宋体" charset="0"/>
              </a:rPr>
              <a:t>）离开吾珥，到了</a:t>
            </a:r>
            <a:r>
              <a:rPr lang="zh-CN" altLang="en-US" sz="1400" b="1">
                <a:ea typeface="黑体" charset="0"/>
                <a:cs typeface="黑体" charset="0"/>
              </a:rPr>
              <a:t>哈兰</a:t>
            </a:r>
            <a:r>
              <a:rPr lang="zh-CN" altLang="en-US" sz="1400">
                <a:ea typeface="宋体" charset="0"/>
                <a:cs typeface="宋体" charset="0"/>
              </a:rPr>
              <a:t>。在那里，亚伯拉罕的父亲</a:t>
            </a:r>
            <a:r>
              <a:rPr lang="zh-CN" altLang="en-US" sz="1400" b="1">
                <a:ea typeface="黑体" charset="0"/>
                <a:cs typeface="黑体" charset="0"/>
              </a:rPr>
              <a:t>他拉</a:t>
            </a:r>
            <a:r>
              <a:rPr lang="zh-CN" altLang="en-US" sz="1400">
                <a:ea typeface="宋体" charset="0"/>
                <a:cs typeface="宋体" charset="0"/>
              </a:rPr>
              <a:t>去世了。不久后，他们到了</a:t>
            </a:r>
            <a:r>
              <a:rPr lang="zh-CN" altLang="en-US" sz="1400" b="1">
                <a:ea typeface="黑体" charset="0"/>
                <a:cs typeface="黑体" charset="0"/>
              </a:rPr>
              <a:t>迦南</a:t>
            </a:r>
            <a:r>
              <a:rPr lang="zh-CN" altLang="en-US" sz="1400">
                <a:ea typeface="宋体" charset="0"/>
                <a:cs typeface="宋体" charset="0"/>
              </a:rPr>
              <a:t>。亚伯拉罕有</a:t>
            </a:r>
            <a:r>
              <a:rPr lang="zh-CN" altLang="en-US" sz="1400" b="1">
                <a:ea typeface="黑体" charset="0"/>
                <a:cs typeface="黑体" charset="0"/>
              </a:rPr>
              <a:t>两个儿子</a:t>
            </a:r>
            <a:r>
              <a:rPr lang="zh-CN" altLang="en-US" sz="1400">
                <a:ea typeface="宋体" charset="0"/>
                <a:cs typeface="宋体" charset="0"/>
              </a:rPr>
              <a:t>：</a:t>
            </a:r>
            <a:r>
              <a:rPr lang="zh-CN" altLang="en-US" sz="1400" b="1">
                <a:ea typeface="黑体" charset="0"/>
                <a:cs typeface="黑体" charset="0"/>
              </a:rPr>
              <a:t>以实玛利</a:t>
            </a:r>
            <a:r>
              <a:rPr lang="zh-CN" altLang="en-US" sz="1400">
                <a:ea typeface="宋体" charset="0"/>
                <a:cs typeface="宋体" charset="0"/>
              </a:rPr>
              <a:t>和</a:t>
            </a:r>
            <a:r>
              <a:rPr lang="zh-CN" altLang="en-US" sz="1400" b="1">
                <a:ea typeface="黑体" charset="0"/>
                <a:cs typeface="黑体" charset="0"/>
              </a:rPr>
              <a:t>以撒</a:t>
            </a:r>
            <a:r>
              <a:rPr lang="zh-CN" altLang="en-US" sz="1400">
                <a:ea typeface="宋体" charset="0"/>
                <a:cs typeface="宋体" charset="0"/>
              </a:rPr>
              <a:t>（</a:t>
            </a:r>
            <a:r>
              <a:rPr lang="zh-CN" altLang="en-US" sz="1400" b="1">
                <a:ea typeface="黑体" charset="0"/>
                <a:cs typeface="黑体" charset="0"/>
              </a:rPr>
              <a:t>以</a:t>
            </a:r>
            <a:r>
              <a:rPr lang="zh-CN" altLang="en-US" sz="1400">
                <a:latin typeface="宋体" charset="0"/>
                <a:ea typeface="宋体" charset="0"/>
                <a:cs typeface="宋体" charset="0"/>
              </a:rPr>
              <a:t>-</a:t>
            </a:r>
            <a:r>
              <a:rPr lang="zh-CN" altLang="en-US" sz="1400" b="1">
                <a:ea typeface="黑体" charset="0"/>
                <a:cs typeface="黑体" charset="0"/>
              </a:rPr>
              <a:t>以</a:t>
            </a:r>
            <a:r>
              <a:rPr lang="zh-CN" altLang="en-US" sz="1400">
                <a:ea typeface="宋体" charset="0"/>
                <a:cs typeface="宋体" charset="0"/>
              </a:rPr>
              <a:t>）；</a:t>
            </a:r>
            <a:r>
              <a:rPr lang="zh-CN" altLang="en-US" sz="1400" b="1">
                <a:ea typeface="黑体" charset="0"/>
                <a:cs typeface="黑体" charset="0"/>
              </a:rPr>
              <a:t>以撒</a:t>
            </a:r>
            <a:r>
              <a:rPr lang="zh-CN" altLang="en-US" sz="1400">
                <a:ea typeface="宋体" charset="0"/>
                <a:cs typeface="宋体" charset="0"/>
              </a:rPr>
              <a:t>有</a:t>
            </a:r>
            <a:r>
              <a:rPr lang="zh-CN" altLang="en-US" sz="1400" b="1">
                <a:ea typeface="黑体" charset="0"/>
                <a:cs typeface="黑体" charset="0"/>
              </a:rPr>
              <a:t>两个儿子</a:t>
            </a:r>
            <a:r>
              <a:rPr lang="zh-CN" altLang="en-US" sz="1400" b="1">
                <a:ea typeface="宋体" charset="0"/>
                <a:cs typeface="宋体" charset="0"/>
              </a:rPr>
              <a:t>：</a:t>
            </a:r>
            <a:r>
              <a:rPr lang="zh-CN" altLang="en-US" sz="1400" b="1">
                <a:ea typeface="黑体" charset="0"/>
                <a:cs typeface="黑体" charset="0"/>
              </a:rPr>
              <a:t>雅</a:t>
            </a:r>
            <a:r>
              <a:rPr lang="zh-CN" altLang="en-US" sz="1400">
                <a:ea typeface="宋体" charset="0"/>
                <a:cs typeface="宋体" charset="0"/>
              </a:rPr>
              <a:t>-</a:t>
            </a:r>
            <a:r>
              <a:rPr lang="zh-CN" altLang="en-US" sz="1400" b="1">
                <a:ea typeface="黑体" charset="0"/>
                <a:cs typeface="黑体" charset="0"/>
              </a:rPr>
              <a:t>以</a:t>
            </a:r>
            <a:r>
              <a:rPr lang="zh-CN" altLang="en-US" sz="1400">
                <a:ea typeface="宋体" charset="0"/>
                <a:cs typeface="宋体" charset="0"/>
              </a:rPr>
              <a:t>；</a:t>
            </a:r>
            <a:r>
              <a:rPr lang="zh-CN" altLang="en-US" sz="1400" b="1">
                <a:ea typeface="黑体" charset="0"/>
                <a:cs typeface="黑体" charset="0"/>
              </a:rPr>
              <a:t>雅各</a:t>
            </a:r>
            <a:r>
              <a:rPr lang="zh-CN" altLang="en-US" sz="1400">
                <a:ea typeface="宋体" charset="0"/>
                <a:cs typeface="宋体" charset="0"/>
              </a:rPr>
              <a:t>有</a:t>
            </a:r>
            <a:r>
              <a:rPr lang="zh-CN" altLang="en-US" sz="1400" b="1">
                <a:ea typeface="黑体" charset="0"/>
                <a:cs typeface="黑体" charset="0"/>
              </a:rPr>
              <a:t>12个儿子</a:t>
            </a:r>
            <a:r>
              <a:rPr lang="zh-CN" altLang="en-US" sz="1400">
                <a:ea typeface="宋体" charset="0"/>
                <a:cs typeface="宋体" charset="0"/>
              </a:rPr>
              <a:t>，后来建立了</a:t>
            </a:r>
            <a:r>
              <a:rPr lang="zh-CN" altLang="en-US" sz="1400" b="1">
                <a:ea typeface="黑体" charset="0"/>
                <a:cs typeface="黑体" charset="0"/>
              </a:rPr>
              <a:t>以色列</a:t>
            </a:r>
            <a:r>
              <a:rPr lang="zh-CN" altLang="en-US" sz="1400">
                <a:ea typeface="宋体" charset="0"/>
                <a:cs typeface="宋体" charset="0"/>
              </a:rPr>
              <a:t>的</a:t>
            </a:r>
            <a:r>
              <a:rPr lang="zh-CN" altLang="en-US" sz="1400" b="1">
                <a:ea typeface="黑体" charset="0"/>
                <a:cs typeface="黑体" charset="0"/>
              </a:rPr>
              <a:t>12个支派</a:t>
            </a:r>
            <a:r>
              <a:rPr lang="zh-CN" altLang="en-US" sz="1400">
                <a:ea typeface="宋体" charset="0"/>
                <a:cs typeface="宋体" charset="0"/>
              </a:rPr>
              <a:t>。经过</a:t>
            </a:r>
            <a:r>
              <a:rPr lang="zh-CN" altLang="en-US" sz="1400" b="1">
                <a:ea typeface="黑体" charset="0"/>
                <a:cs typeface="黑体" charset="0"/>
              </a:rPr>
              <a:t>亚伯拉罕</a:t>
            </a:r>
            <a:r>
              <a:rPr lang="zh-CN" altLang="en-US" sz="1400">
                <a:ea typeface="宋体" charset="0"/>
                <a:cs typeface="宋体" charset="0"/>
              </a:rPr>
              <a:t>和他的后代，神无条件地给他</a:t>
            </a:r>
            <a:r>
              <a:rPr lang="zh-CN" altLang="en-US" sz="1400" b="1">
                <a:ea typeface="黑体" charset="0"/>
                <a:cs typeface="黑体" charset="0"/>
              </a:rPr>
              <a:t>“土地”</a:t>
            </a:r>
            <a:r>
              <a:rPr lang="zh-CN" altLang="en-US" sz="1400" b="1">
                <a:ea typeface="宋体" charset="0"/>
                <a:cs typeface="宋体" charset="0"/>
              </a:rPr>
              <a:t>、“</a:t>
            </a:r>
            <a:r>
              <a:rPr lang="zh-CN" altLang="en-US" sz="1400" b="1">
                <a:ea typeface="黑体" charset="0"/>
                <a:cs typeface="黑体" charset="0"/>
              </a:rPr>
              <a:t>后裔”</a:t>
            </a:r>
            <a:r>
              <a:rPr lang="zh-CN" altLang="en-US" sz="1400">
                <a:ea typeface="宋体" charset="0"/>
                <a:cs typeface="宋体" charset="0"/>
              </a:rPr>
              <a:t>和“</a:t>
            </a:r>
            <a:r>
              <a:rPr lang="zh-CN" altLang="en-US" sz="1400" b="1">
                <a:ea typeface="黑体" charset="0"/>
                <a:cs typeface="黑体" charset="0"/>
              </a:rPr>
              <a:t>祝福”</a:t>
            </a:r>
            <a:r>
              <a:rPr lang="zh-CN" altLang="en-US" sz="1400">
                <a:ea typeface="宋体" charset="0"/>
                <a:cs typeface="宋体" charset="0"/>
              </a:rPr>
              <a:t>的应许（</a:t>
            </a:r>
            <a:r>
              <a:rPr lang="zh-CN" altLang="en-US" sz="1400" b="1">
                <a:ea typeface="黑体" charset="0"/>
                <a:cs typeface="黑体" charset="0"/>
              </a:rPr>
              <a:t>“亚伯拉罕之约”</a:t>
            </a:r>
            <a:r>
              <a:rPr lang="zh-CN" altLang="en-US" sz="1400">
                <a:ea typeface="宋体" charset="0"/>
                <a:cs typeface="宋体" charset="0"/>
              </a:rPr>
              <a:t>）。</a:t>
            </a:r>
            <a:endParaRPr lang="en-US" altLang="zh-CN" sz="1400">
              <a:solidFill>
                <a:srgbClr val="CC3300"/>
              </a:solidFill>
              <a:ea typeface="宋体" charset="0"/>
              <a:cs typeface="宋体" charset="0"/>
            </a:endParaRPr>
          </a:p>
        </p:txBody>
      </p:sp>
      <p:sp>
        <p:nvSpPr>
          <p:cNvPr id="131122" name="Rectangle 50"/>
          <p:cNvSpPr>
            <a:spLocks noChangeArrowheads="1"/>
          </p:cNvSpPr>
          <p:nvPr/>
        </p:nvSpPr>
        <p:spPr bwMode="auto">
          <a:xfrm>
            <a:off x="620713" y="741363"/>
            <a:ext cx="4484687"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zh-CN" altLang="en-US" sz="2400" b="1">
                <a:ea typeface="黑体" charset="0"/>
                <a:cs typeface="黑体" charset="0"/>
              </a:rPr>
              <a:t>第四章：</a:t>
            </a:r>
          </a:p>
          <a:p>
            <a:pPr algn="ctr">
              <a:defRPr/>
            </a:pPr>
            <a:r>
              <a:rPr lang="zh-CN" altLang="en-US" sz="2400" b="1">
                <a:ea typeface="黑体" charset="0"/>
                <a:cs typeface="黑体" charset="0"/>
              </a:rPr>
              <a:t>快速浏览圣经历史</a:t>
            </a:r>
          </a:p>
          <a:p>
            <a:pPr algn="ctr">
              <a:defRPr/>
            </a:pPr>
            <a:endParaRPr lang="zh-CN" altLang="en-US" sz="2400">
              <a:ea typeface="黑体" charset="0"/>
              <a:cs typeface="黑体" charset="0"/>
            </a:endParaRPr>
          </a:p>
          <a:p>
            <a:pPr>
              <a:defRPr/>
            </a:pPr>
            <a:r>
              <a:rPr lang="zh-CN" altLang="en-US" sz="1400">
                <a:ea typeface="宋体" charset="0"/>
                <a:cs typeface="宋体" charset="0"/>
              </a:rPr>
              <a:t>       现在要最后一次复习我们前面学过的知识，从</a:t>
            </a:r>
            <a:r>
              <a:rPr lang="zh-CN" altLang="en-US" sz="1400" b="1">
                <a:ea typeface="黑体" charset="0"/>
                <a:cs typeface="黑体" charset="0"/>
              </a:rPr>
              <a:t>十个关键词</a:t>
            </a:r>
            <a:r>
              <a:rPr lang="zh-CN" altLang="en-US" sz="1400">
                <a:ea typeface="宋体" charset="0"/>
                <a:cs typeface="宋体" charset="0"/>
              </a:rPr>
              <a:t>开始，首先大声地把它们念出来。我们将藉着浏览</a:t>
            </a:r>
            <a:r>
              <a:rPr lang="zh-CN" altLang="en-US" sz="1400" b="1">
                <a:ea typeface="黑体" charset="0"/>
                <a:cs typeface="黑体" charset="0"/>
              </a:rPr>
              <a:t>“年代综览”</a:t>
            </a:r>
            <a:r>
              <a:rPr lang="zh-CN" altLang="en-US" sz="1400">
                <a:ea typeface="宋体" charset="0"/>
                <a:cs typeface="宋体" charset="0"/>
              </a:rPr>
              <a:t>的内容，以极快的速度对整本圣经做一次复习。当我们最后一次简洁、快速地浏览这些故事时，试着回想起那些虽在这里略掉，但在前面提到过的相关细节。这些细节在你脑海中正逐渐变成可以随时记忆起来的、连贯、完整的有关圣经内容的知识。每一个圣经档案夹都会帮助你记忆起有关的</a:t>
            </a:r>
            <a:r>
              <a:rPr lang="zh-CN" altLang="en-US" sz="1400" b="1">
                <a:ea typeface="黑体" charset="0"/>
                <a:cs typeface="黑体" charset="0"/>
              </a:rPr>
              <a:t>事件</a:t>
            </a:r>
            <a:r>
              <a:rPr lang="zh-CN" altLang="en-US" sz="1400">
                <a:ea typeface="宋体" charset="0"/>
                <a:cs typeface="宋体" charset="0"/>
              </a:rPr>
              <a:t>、</a:t>
            </a:r>
            <a:r>
              <a:rPr lang="zh-CN" altLang="en-US" sz="1400" b="1">
                <a:ea typeface="黑体" charset="0"/>
                <a:cs typeface="黑体" charset="0"/>
              </a:rPr>
              <a:t>人物</a:t>
            </a:r>
            <a:r>
              <a:rPr lang="zh-CN" altLang="en-US" sz="1400">
                <a:ea typeface="宋体" charset="0"/>
                <a:cs typeface="宋体" charset="0"/>
              </a:rPr>
              <a:t>、我们的生命所见证的美好的</a:t>
            </a:r>
            <a:r>
              <a:rPr lang="zh-CN" altLang="en-US" sz="1400" b="1">
                <a:ea typeface="黑体" charset="0"/>
                <a:cs typeface="黑体" charset="0"/>
              </a:rPr>
              <a:t>信息</a:t>
            </a:r>
            <a:r>
              <a:rPr lang="zh-CN" altLang="en-US" sz="1400">
                <a:ea typeface="宋体" charset="0"/>
                <a:cs typeface="宋体" charset="0"/>
              </a:rPr>
              <a:t>、以及所有这些一切之间的关连性。</a:t>
            </a:r>
          </a:p>
        </p:txBody>
      </p:sp>
      <p:pic>
        <p:nvPicPr>
          <p:cNvPr id="89102" name="Picture 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588" y="8696325"/>
            <a:ext cx="59055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3" name="Rectangle 73"/>
          <p:cNvSpPr>
            <a:spLocks noChangeArrowheads="1"/>
          </p:cNvSpPr>
          <p:nvPr/>
        </p:nvSpPr>
        <p:spPr bwMode="auto">
          <a:xfrm>
            <a:off x="5661025" y="8853488"/>
            <a:ext cx="433388"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600" b="1">
                <a:latin typeface="Century Gothic" charset="0"/>
                <a:ea typeface="宋体" charset="0"/>
                <a:cs typeface="宋体" charset="0"/>
              </a:rPr>
              <a:t>亚约</a:t>
            </a:r>
          </a:p>
        </p:txBody>
      </p:sp>
      <p:sp>
        <p:nvSpPr>
          <p:cNvPr id="131155" name="Rectangle 83"/>
          <p:cNvSpPr>
            <a:spLocks noChangeArrowheads="1"/>
          </p:cNvSpPr>
          <p:nvPr/>
        </p:nvSpPr>
        <p:spPr bwMode="auto">
          <a:xfrm>
            <a:off x="692150" y="4484688"/>
            <a:ext cx="44640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zh-CN" altLang="en-US" sz="2400" b="1">
                <a:ea typeface="黑体" charset="0"/>
                <a:cs typeface="黑体" charset="0"/>
              </a:rPr>
              <a:t>年代综览</a:t>
            </a:r>
            <a:endParaRPr lang="en-US" altLang="zh-CN" sz="2400" b="1">
              <a:ea typeface="黑体" charset="0"/>
              <a:cs typeface="黑体" charset="0"/>
            </a:endParaRPr>
          </a:p>
          <a:p>
            <a:pPr>
              <a:defRPr/>
            </a:pPr>
            <a:endParaRPr lang="zh-CN" altLang="en-US" sz="2400">
              <a:ea typeface="黑体" charset="0"/>
              <a:cs typeface="黑体" charset="0"/>
            </a:endParaRPr>
          </a:p>
        </p:txBody>
      </p:sp>
      <p:sp>
        <p:nvSpPr>
          <p:cNvPr id="131156" name="Rectangle 84"/>
          <p:cNvSpPr>
            <a:spLocks noChangeArrowheads="1"/>
          </p:cNvSpPr>
          <p:nvPr/>
        </p:nvSpPr>
        <p:spPr bwMode="auto">
          <a:xfrm>
            <a:off x="5229225" y="1773238"/>
            <a:ext cx="1412875" cy="210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zh-CN" altLang="en-US" i="1">
                <a:ea typeface="宋体" charset="0"/>
                <a:cs typeface="宋体" charset="0"/>
              </a:rPr>
              <a:t>回忆</a:t>
            </a:r>
            <a:r>
              <a:rPr lang="en-US" altLang="zh-CN" i="1">
                <a:ea typeface="宋体" charset="0"/>
                <a:cs typeface="宋体" charset="0"/>
              </a:rPr>
              <a:t>:</a:t>
            </a:r>
          </a:p>
          <a:p>
            <a:pPr algn="ctr">
              <a:defRPr/>
            </a:pPr>
            <a:r>
              <a:rPr lang="zh-CN" altLang="en-US" b="1">
                <a:ea typeface="宋体" charset="0"/>
                <a:cs typeface="宋体" charset="0"/>
              </a:rPr>
              <a:t>创造</a:t>
            </a:r>
          </a:p>
          <a:p>
            <a:pPr algn="ctr">
              <a:defRPr/>
            </a:pPr>
            <a:r>
              <a:rPr lang="zh-CN" altLang="en-US" b="1">
                <a:ea typeface="宋体" charset="0"/>
                <a:cs typeface="宋体" charset="0"/>
              </a:rPr>
              <a:t>亚伯拉罕</a:t>
            </a:r>
          </a:p>
          <a:p>
            <a:pPr algn="ctr">
              <a:defRPr/>
            </a:pPr>
            <a:r>
              <a:rPr lang="zh-CN" altLang="en-US" b="1">
                <a:ea typeface="宋体" charset="0"/>
                <a:cs typeface="宋体" charset="0"/>
              </a:rPr>
              <a:t>约瑟</a:t>
            </a:r>
          </a:p>
          <a:p>
            <a:pPr algn="ctr">
              <a:defRPr/>
            </a:pPr>
            <a:r>
              <a:rPr lang="zh-CN" altLang="en-US" b="1">
                <a:ea typeface="宋体" charset="0"/>
                <a:cs typeface="宋体" charset="0"/>
              </a:rPr>
              <a:t>摩西</a:t>
            </a:r>
          </a:p>
          <a:p>
            <a:pPr algn="ctr">
              <a:defRPr/>
            </a:pPr>
            <a:r>
              <a:rPr lang="zh-CN" altLang="en-US" b="1">
                <a:ea typeface="宋体" charset="0"/>
                <a:cs typeface="宋体" charset="0"/>
              </a:rPr>
              <a:t>约书亚</a:t>
            </a:r>
          </a:p>
          <a:p>
            <a:pPr algn="ctr">
              <a:defRPr/>
            </a:pPr>
            <a:r>
              <a:rPr lang="zh-CN" altLang="en-US" b="1">
                <a:ea typeface="宋体" charset="0"/>
                <a:cs typeface="宋体" charset="0"/>
              </a:rPr>
              <a:t>无王</a:t>
            </a:r>
          </a:p>
          <a:p>
            <a:pPr algn="ctr">
              <a:defRPr/>
            </a:pPr>
            <a:r>
              <a:rPr lang="zh-CN" altLang="en-US" b="1">
                <a:ea typeface="宋体" charset="0"/>
                <a:cs typeface="宋体" charset="0"/>
              </a:rPr>
              <a:t>王朝</a:t>
            </a:r>
          </a:p>
          <a:p>
            <a:pPr algn="ctr">
              <a:defRPr/>
            </a:pPr>
            <a:r>
              <a:rPr lang="zh-CN" altLang="en-US" b="1">
                <a:ea typeface="宋体" charset="0"/>
                <a:cs typeface="宋体" charset="0"/>
              </a:rPr>
              <a:t>被掳</a:t>
            </a:r>
          </a:p>
          <a:p>
            <a:pPr algn="ctr">
              <a:defRPr/>
            </a:pPr>
            <a:r>
              <a:rPr lang="zh-CN" altLang="en-US" b="1">
                <a:ea typeface="宋体" charset="0"/>
                <a:cs typeface="宋体" charset="0"/>
              </a:rPr>
              <a:t>静默</a:t>
            </a:r>
          </a:p>
          <a:p>
            <a:pPr algn="ctr">
              <a:defRPr/>
            </a:pPr>
            <a:r>
              <a:rPr lang="zh-CN" altLang="en-US" b="1">
                <a:ea typeface="宋体" charset="0"/>
                <a:cs typeface="宋体" charset="0"/>
              </a:rPr>
              <a:t>主耶稣</a:t>
            </a:r>
            <a:endParaRPr lang="en-US" altLang="zh-CN" b="1">
              <a:ea typeface="宋体" charset="0"/>
              <a:cs typeface="宋体" charset="0"/>
            </a:endParaRPr>
          </a:p>
        </p:txBody>
      </p:sp>
      <p:grpSp>
        <p:nvGrpSpPr>
          <p:cNvPr id="89106" name="Group 85"/>
          <p:cNvGrpSpPr>
            <a:grpSpLocks/>
          </p:cNvGrpSpPr>
          <p:nvPr/>
        </p:nvGrpSpPr>
        <p:grpSpPr bwMode="auto">
          <a:xfrm>
            <a:off x="260350" y="7558088"/>
            <a:ext cx="1676400" cy="779462"/>
            <a:chOff x="164" y="4534"/>
            <a:chExt cx="1056" cy="491"/>
          </a:xfrm>
        </p:grpSpPr>
        <p:grpSp>
          <p:nvGrpSpPr>
            <p:cNvPr id="89152" name="Group 86"/>
            <p:cNvGrpSpPr>
              <a:grpSpLocks/>
            </p:cNvGrpSpPr>
            <p:nvPr/>
          </p:nvGrpSpPr>
          <p:grpSpPr bwMode="auto">
            <a:xfrm>
              <a:off x="164" y="4534"/>
              <a:ext cx="1056" cy="491"/>
              <a:chOff x="164" y="4534"/>
              <a:chExt cx="1056" cy="491"/>
            </a:xfrm>
          </p:grpSpPr>
          <p:sp>
            <p:nvSpPr>
              <p:cNvPr id="89154" name="Rectangle 87"/>
              <p:cNvSpPr>
                <a:spLocks noChangeArrowheads="1"/>
              </p:cNvSpPr>
              <p:nvPr/>
            </p:nvSpPr>
            <p:spPr bwMode="auto">
              <a:xfrm>
                <a:off x="164" y="4679"/>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131160" name="Rectangle 88"/>
              <p:cNvSpPr>
                <a:spLocks noChangeArrowheads="1"/>
              </p:cNvSpPr>
              <p:nvPr/>
            </p:nvSpPr>
            <p:spPr bwMode="auto">
              <a:xfrm>
                <a:off x="512" y="4562"/>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89156" name="Rectangle 89"/>
              <p:cNvSpPr>
                <a:spLocks noChangeArrowheads="1"/>
              </p:cNvSpPr>
              <p:nvPr/>
            </p:nvSpPr>
            <p:spPr bwMode="auto">
              <a:xfrm>
                <a:off x="164" y="4679"/>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89157" name="AutoShape 90"/>
              <p:cNvSpPr>
                <a:spLocks noChangeArrowheads="1"/>
              </p:cNvSpPr>
              <p:nvPr/>
            </p:nvSpPr>
            <p:spPr bwMode="auto">
              <a:xfrm>
                <a:off x="164" y="4534"/>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89158" name="Rectangle 91"/>
              <p:cNvSpPr>
                <a:spLocks noChangeArrowheads="1"/>
              </p:cNvSpPr>
              <p:nvPr/>
            </p:nvSpPr>
            <p:spPr bwMode="auto">
              <a:xfrm>
                <a:off x="178" y="4695"/>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31164" name="Rectangle 92"/>
              <p:cNvSpPr>
                <a:spLocks noChangeArrowheads="1"/>
              </p:cNvSpPr>
              <p:nvPr/>
            </p:nvSpPr>
            <p:spPr bwMode="auto">
              <a:xfrm>
                <a:off x="177" y="4708"/>
                <a:ext cx="997" cy="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2</a:t>
                </a:r>
                <a:endParaRPr lang="zh-CN" sz="1600" b="1">
                  <a:latin typeface="Helvetica" charset="0"/>
                  <a:ea typeface="宋体" charset="0"/>
                  <a:cs typeface="宋体" charset="0"/>
                </a:endParaRPr>
              </a:p>
              <a:p>
                <a:pPr algn="ctr" eaLnBrk="0" hangingPunct="0">
                  <a:defRPr/>
                </a:pPr>
                <a:r>
                  <a:rPr lang="ja-JP" altLang="en-US" sz="1600" b="1">
                    <a:latin typeface="Helvetica" charset="0"/>
                    <a:ea typeface="宋体" charset="0"/>
                    <a:cs typeface="宋体" charset="0"/>
                  </a:rPr>
                  <a:t>亚伯拉罕</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131165" name="Rectangle 93"/>
            <p:cNvSpPr>
              <a:spLocks noChangeArrowheads="1"/>
            </p:cNvSpPr>
            <p:nvPr/>
          </p:nvSpPr>
          <p:spPr bwMode="auto">
            <a:xfrm>
              <a:off x="169" y="4574"/>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89107" name="Group 105"/>
          <p:cNvGrpSpPr>
            <a:grpSpLocks/>
          </p:cNvGrpSpPr>
          <p:nvPr/>
        </p:nvGrpSpPr>
        <p:grpSpPr bwMode="auto">
          <a:xfrm>
            <a:off x="260350" y="5600700"/>
            <a:ext cx="1676400" cy="779463"/>
            <a:chOff x="164" y="3528"/>
            <a:chExt cx="1056" cy="491"/>
          </a:xfrm>
        </p:grpSpPr>
        <p:grpSp>
          <p:nvGrpSpPr>
            <p:cNvPr id="89144" name="Group 104"/>
            <p:cNvGrpSpPr>
              <a:grpSpLocks/>
            </p:cNvGrpSpPr>
            <p:nvPr/>
          </p:nvGrpSpPr>
          <p:grpSpPr bwMode="auto">
            <a:xfrm>
              <a:off x="164" y="3528"/>
              <a:ext cx="1056" cy="491"/>
              <a:chOff x="164" y="3528"/>
              <a:chExt cx="1056" cy="491"/>
            </a:xfrm>
          </p:grpSpPr>
          <p:sp>
            <p:nvSpPr>
              <p:cNvPr id="89146" name="Rectangle 96"/>
              <p:cNvSpPr>
                <a:spLocks noChangeArrowheads="1"/>
              </p:cNvSpPr>
              <p:nvPr/>
            </p:nvSpPr>
            <p:spPr bwMode="auto">
              <a:xfrm>
                <a:off x="164" y="3673"/>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131169" name="Rectangle 97"/>
              <p:cNvSpPr>
                <a:spLocks noChangeArrowheads="1"/>
              </p:cNvSpPr>
              <p:nvPr/>
            </p:nvSpPr>
            <p:spPr bwMode="auto">
              <a:xfrm>
                <a:off x="512" y="3556"/>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89148" name="Rectangle 98"/>
              <p:cNvSpPr>
                <a:spLocks noChangeArrowheads="1"/>
              </p:cNvSpPr>
              <p:nvPr/>
            </p:nvSpPr>
            <p:spPr bwMode="auto">
              <a:xfrm>
                <a:off x="164" y="3673"/>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89149" name="AutoShape 99"/>
              <p:cNvSpPr>
                <a:spLocks noChangeArrowheads="1"/>
              </p:cNvSpPr>
              <p:nvPr/>
            </p:nvSpPr>
            <p:spPr bwMode="auto">
              <a:xfrm>
                <a:off x="164" y="3528"/>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89150" name="Rectangle 100"/>
              <p:cNvSpPr>
                <a:spLocks noChangeArrowheads="1"/>
              </p:cNvSpPr>
              <p:nvPr/>
            </p:nvSpPr>
            <p:spPr bwMode="auto">
              <a:xfrm>
                <a:off x="178" y="3689"/>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31173" name="Rectangle 101"/>
              <p:cNvSpPr>
                <a:spLocks noChangeArrowheads="1"/>
              </p:cNvSpPr>
              <p:nvPr/>
            </p:nvSpPr>
            <p:spPr bwMode="auto">
              <a:xfrm>
                <a:off x="532" y="3710"/>
                <a:ext cx="290" cy="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1</a:t>
                </a:r>
                <a:endParaRPr lang="ja-JP" sz="1600" b="1">
                  <a:latin typeface="Helvetica" charset="0"/>
                  <a:ea typeface="宋体" charset="0"/>
                  <a:cs typeface="宋体" charset="0"/>
                </a:endParaRPr>
              </a:p>
              <a:p>
                <a:pPr algn="ctr" eaLnBrk="0" hangingPunct="0">
                  <a:lnSpc>
                    <a:spcPct val="90000"/>
                  </a:lnSpc>
                  <a:defRPr/>
                </a:pPr>
                <a:r>
                  <a:rPr lang="ja-JP" altLang="en-US" sz="1600" b="1">
                    <a:latin typeface="Helvetica" charset="0"/>
                    <a:ea typeface="宋体" charset="0"/>
                    <a:cs typeface="宋体" charset="0"/>
                  </a:rPr>
                  <a:t>创造</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131175" name="Rectangle 103"/>
            <p:cNvSpPr>
              <a:spLocks noChangeArrowheads="1"/>
            </p:cNvSpPr>
            <p:nvPr/>
          </p:nvSpPr>
          <p:spPr bwMode="auto">
            <a:xfrm>
              <a:off x="169" y="3568"/>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89108" name="Group 106"/>
          <p:cNvGrpSpPr>
            <a:grpSpLocks/>
          </p:cNvGrpSpPr>
          <p:nvPr/>
        </p:nvGrpSpPr>
        <p:grpSpPr bwMode="auto">
          <a:xfrm>
            <a:off x="5373688" y="5257800"/>
            <a:ext cx="1368425" cy="1639888"/>
            <a:chOff x="3385" y="3800"/>
            <a:chExt cx="641" cy="1033"/>
          </a:xfrm>
        </p:grpSpPr>
        <p:grpSp>
          <p:nvGrpSpPr>
            <p:cNvPr id="89133" name="Group 107"/>
            <p:cNvGrpSpPr>
              <a:grpSpLocks/>
            </p:cNvGrpSpPr>
            <p:nvPr/>
          </p:nvGrpSpPr>
          <p:grpSpPr bwMode="auto">
            <a:xfrm>
              <a:off x="3385" y="3800"/>
              <a:ext cx="641" cy="1033"/>
              <a:chOff x="3385" y="1079"/>
              <a:chExt cx="641" cy="1033"/>
            </a:xfrm>
          </p:grpSpPr>
          <p:grpSp>
            <p:nvGrpSpPr>
              <p:cNvPr id="89137" name="Group 108"/>
              <p:cNvGrpSpPr>
                <a:grpSpLocks/>
              </p:cNvGrpSpPr>
              <p:nvPr/>
            </p:nvGrpSpPr>
            <p:grpSpPr bwMode="auto">
              <a:xfrm>
                <a:off x="3385" y="1079"/>
                <a:ext cx="606" cy="1033"/>
                <a:chOff x="3385" y="4349"/>
                <a:chExt cx="606" cy="1033"/>
              </a:xfrm>
            </p:grpSpPr>
            <p:pic>
              <p:nvPicPr>
                <p:cNvPr id="89142" name="Picture 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 y="4349"/>
                  <a:ext cx="606"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43" name="Rectangle 110"/>
                <p:cNvSpPr>
                  <a:spLocks noChangeArrowheads="1"/>
                </p:cNvSpPr>
                <p:nvPr/>
              </p:nvSpPr>
              <p:spPr bwMode="auto">
                <a:xfrm>
                  <a:off x="3475" y="4366"/>
                  <a:ext cx="273" cy="1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ko-KR" altLang="en-US" b="1">
                      <a:latin typeface="Century Gothic" charset="0"/>
                      <a:ea typeface="宋体" charset="0"/>
                      <a:cs typeface="宋体" charset="0"/>
                    </a:rPr>
                    <a:t>创</a:t>
                  </a:r>
                  <a:r>
                    <a:rPr lang="zh-CN" altLang="en-US" b="1">
                      <a:latin typeface="Century Gothic" charset="0"/>
                      <a:ea typeface="宋体" charset="0"/>
                      <a:cs typeface="宋体" charset="0"/>
                    </a:rPr>
                    <a:t>造</a:t>
                  </a:r>
                  <a:endParaRPr lang="ko-KR" altLang="en-US" b="1">
                    <a:latin typeface="Century Gothic" charset="0"/>
                    <a:ea typeface="宋体" charset="0"/>
                    <a:cs typeface="宋体" charset="0"/>
                  </a:endParaRPr>
                </a:p>
              </p:txBody>
            </p:sp>
          </p:grpSp>
          <p:sp>
            <p:nvSpPr>
              <p:cNvPr id="131183" name="Rectangle 111"/>
              <p:cNvSpPr>
                <a:spLocks noChangeArrowheads="1"/>
              </p:cNvSpPr>
              <p:nvPr/>
            </p:nvSpPr>
            <p:spPr bwMode="auto">
              <a:xfrm>
                <a:off x="3475" y="1215"/>
                <a:ext cx="551"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en-US" altLang="zh-CN" sz="1000" b="1">
                    <a:latin typeface="宋体" charset="0"/>
                    <a:ea typeface="宋体" charset="0"/>
                    <a:cs typeface="宋体" charset="0"/>
                  </a:rPr>
                  <a:t> 首</a:t>
                </a:r>
                <a:r>
                  <a:rPr lang="zh-CN" altLang="en-US" sz="1000" b="1">
                    <a:latin typeface="宋体" charset="0"/>
                    <a:ea typeface="宋体" charset="0"/>
                    <a:cs typeface="宋体" charset="0"/>
                  </a:rPr>
                  <a:t>对男女</a:t>
                </a:r>
              </a:p>
            </p:txBody>
          </p:sp>
          <p:sp>
            <p:nvSpPr>
              <p:cNvPr id="131184" name="Rectangle 112"/>
              <p:cNvSpPr>
                <a:spLocks noChangeArrowheads="1"/>
              </p:cNvSpPr>
              <p:nvPr/>
            </p:nvSpPr>
            <p:spPr bwMode="auto">
              <a:xfrm>
                <a:off x="3518" y="1346"/>
                <a:ext cx="238"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eaLnBrk="0" hangingPunct="0">
                  <a:defRPr/>
                </a:pPr>
                <a:r>
                  <a:rPr lang="en-US" altLang="zh-CN" sz="1000" b="1">
                    <a:latin typeface="Century Gothic" charset="0"/>
                    <a:ea typeface="宋体" charset="0"/>
                    <a:cs typeface="宋体" charset="0"/>
                  </a:rPr>
                  <a:t>首</a:t>
                </a:r>
                <a:r>
                  <a:rPr lang="zh-CN" altLang="en-US" sz="1000" b="1">
                    <a:latin typeface="Century Gothic" charset="0"/>
                    <a:ea typeface="宋体" charset="0"/>
                    <a:cs typeface="宋体" charset="0"/>
                  </a:rPr>
                  <a:t>次犯罪</a:t>
                </a:r>
              </a:p>
            </p:txBody>
          </p:sp>
          <p:sp>
            <p:nvSpPr>
              <p:cNvPr id="131185" name="Rectangle 113"/>
              <p:cNvSpPr>
                <a:spLocks noChangeArrowheads="1"/>
              </p:cNvSpPr>
              <p:nvPr/>
            </p:nvSpPr>
            <p:spPr bwMode="auto">
              <a:xfrm>
                <a:off x="3521" y="1442"/>
                <a:ext cx="344"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en-US" altLang="zh-CN" sz="1000" b="1">
                    <a:latin typeface="Century Gothic" charset="0"/>
                    <a:ea typeface="宋体" charset="0"/>
                    <a:cs typeface="宋体" charset="0"/>
                  </a:rPr>
                  <a:t>福</a:t>
                </a:r>
                <a:r>
                  <a:rPr lang="zh-CN" altLang="en-US" sz="1000" b="1">
                    <a:latin typeface="Century Gothic" charset="0"/>
                    <a:ea typeface="宋体" charset="0"/>
                    <a:cs typeface="宋体" charset="0"/>
                  </a:rPr>
                  <a:t>音初现</a:t>
                </a:r>
                <a:r>
                  <a:rPr lang="zh-CN" altLang="en-US" b="1">
                    <a:latin typeface="Century Gothic" charset="0"/>
                    <a:ea typeface="Gulim" charset="0"/>
                    <a:cs typeface="Gulim" charset="0"/>
                  </a:rPr>
                  <a:t> </a:t>
                </a:r>
              </a:p>
            </p:txBody>
          </p:sp>
          <p:sp>
            <p:nvSpPr>
              <p:cNvPr id="89141" name="Rectangle 114"/>
              <p:cNvSpPr>
                <a:spLocks noChangeArrowheads="1"/>
              </p:cNvSpPr>
              <p:nvPr/>
            </p:nvSpPr>
            <p:spPr bwMode="auto">
              <a:xfrm>
                <a:off x="3521" y="1578"/>
                <a:ext cx="2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zh-CN" altLang="en-US" sz="1000" b="1">
                    <a:latin typeface="宋体" charset="0"/>
                    <a:ea typeface="宋体" charset="0"/>
                    <a:cs typeface="宋体" charset="0"/>
                  </a:rPr>
                  <a:t>首</a:t>
                </a:r>
                <a:r>
                  <a:rPr lang="ko-KR" altLang="en-US" sz="1000" b="1">
                    <a:latin typeface="宋体" charset="0"/>
                    <a:ea typeface="宋体" charset="0"/>
                    <a:cs typeface="宋体" charset="0"/>
                  </a:rPr>
                  <a:t>个家庭</a:t>
                </a:r>
              </a:p>
            </p:txBody>
          </p:sp>
        </p:grpSp>
        <p:sp>
          <p:nvSpPr>
            <p:cNvPr id="89134" name="Rectangle 115"/>
            <p:cNvSpPr>
              <a:spLocks noChangeArrowheads="1"/>
            </p:cNvSpPr>
            <p:nvPr/>
          </p:nvSpPr>
          <p:spPr bwMode="auto">
            <a:xfrm>
              <a:off x="3521" y="4435"/>
              <a:ext cx="32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70000"/>
                </a:lnSpc>
              </a:pPr>
              <a:r>
                <a:rPr lang="zh-CN" altLang="en-US" sz="1000" b="1">
                  <a:latin typeface="Century Gothic" charset="0"/>
                  <a:ea typeface="宋体" charset="0"/>
                  <a:cs typeface="宋体" charset="0"/>
                </a:rPr>
                <a:t>首起谋杀</a:t>
              </a:r>
            </a:p>
          </p:txBody>
        </p:sp>
        <p:sp>
          <p:nvSpPr>
            <p:cNvPr id="89135" name="Rectangle 116"/>
            <p:cNvSpPr>
              <a:spLocks noChangeArrowheads="1"/>
            </p:cNvSpPr>
            <p:nvPr/>
          </p:nvSpPr>
          <p:spPr bwMode="auto">
            <a:xfrm>
              <a:off x="3521" y="4662"/>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000" b="1">
                  <a:latin typeface="Century Gothic" charset="0"/>
                  <a:ea typeface="宋体" charset="0"/>
                  <a:cs typeface="宋体" charset="0"/>
                </a:rPr>
                <a:t>巴别塔</a:t>
              </a:r>
            </a:p>
          </p:txBody>
        </p:sp>
        <p:sp>
          <p:nvSpPr>
            <p:cNvPr id="89136" name="Rectangle 117"/>
            <p:cNvSpPr>
              <a:spLocks noChangeArrowheads="1"/>
            </p:cNvSpPr>
            <p:nvPr/>
          </p:nvSpPr>
          <p:spPr bwMode="auto">
            <a:xfrm>
              <a:off x="3521" y="4526"/>
              <a:ext cx="40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10000"/>
                </a:lnSpc>
              </a:pPr>
              <a:r>
                <a:rPr lang="ko-KR" altLang="en-US" sz="1000" b="1">
                  <a:latin typeface="宋体" charset="0"/>
                  <a:ea typeface="宋体" charset="0"/>
                  <a:cs typeface="宋体" charset="0"/>
                </a:rPr>
                <a:t>洪水</a:t>
              </a:r>
              <a:r>
                <a:rPr lang="en-US" altLang="zh-CN" sz="1000" b="1">
                  <a:latin typeface="宋体" charset="0"/>
                  <a:ea typeface="宋体" charset="0"/>
                  <a:cs typeface="宋体" charset="0"/>
                </a:rPr>
                <a:t>/</a:t>
              </a:r>
              <a:r>
                <a:rPr lang="ko-KR" altLang="en-US" sz="1000" b="1">
                  <a:latin typeface="宋体" charset="0"/>
                  <a:ea typeface="宋体" charset="0"/>
                  <a:cs typeface="宋体" charset="0"/>
                </a:rPr>
                <a:t>彩虹</a:t>
              </a:r>
            </a:p>
          </p:txBody>
        </p:sp>
      </p:grpSp>
      <p:grpSp>
        <p:nvGrpSpPr>
          <p:cNvPr id="89109" name="Group 118"/>
          <p:cNvGrpSpPr>
            <a:grpSpLocks/>
          </p:cNvGrpSpPr>
          <p:nvPr/>
        </p:nvGrpSpPr>
        <p:grpSpPr bwMode="auto">
          <a:xfrm>
            <a:off x="5373688" y="7051675"/>
            <a:ext cx="1295400" cy="1573213"/>
            <a:chOff x="3430" y="1079"/>
            <a:chExt cx="676" cy="991"/>
          </a:xfrm>
        </p:grpSpPr>
        <p:grpSp>
          <p:nvGrpSpPr>
            <p:cNvPr id="89115" name="Group 119"/>
            <p:cNvGrpSpPr>
              <a:grpSpLocks/>
            </p:cNvGrpSpPr>
            <p:nvPr/>
          </p:nvGrpSpPr>
          <p:grpSpPr bwMode="auto">
            <a:xfrm>
              <a:off x="3430" y="1079"/>
              <a:ext cx="676" cy="991"/>
              <a:chOff x="3430" y="3483"/>
              <a:chExt cx="676" cy="991"/>
            </a:xfrm>
          </p:grpSpPr>
          <p:grpSp>
            <p:nvGrpSpPr>
              <p:cNvPr id="89118" name="Group 120"/>
              <p:cNvGrpSpPr>
                <a:grpSpLocks/>
              </p:cNvGrpSpPr>
              <p:nvPr/>
            </p:nvGrpSpPr>
            <p:grpSpPr bwMode="auto">
              <a:xfrm>
                <a:off x="3430" y="3483"/>
                <a:ext cx="676" cy="991"/>
                <a:chOff x="3430" y="3438"/>
                <a:chExt cx="676" cy="991"/>
              </a:xfrm>
            </p:grpSpPr>
            <p:grpSp>
              <p:nvGrpSpPr>
                <p:cNvPr id="89120" name="Group 121"/>
                <p:cNvGrpSpPr>
                  <a:grpSpLocks/>
                </p:cNvGrpSpPr>
                <p:nvPr/>
              </p:nvGrpSpPr>
              <p:grpSpPr bwMode="auto">
                <a:xfrm>
                  <a:off x="3430" y="3438"/>
                  <a:ext cx="676" cy="991"/>
                  <a:chOff x="3385" y="2440"/>
                  <a:chExt cx="676" cy="991"/>
                </a:xfrm>
              </p:grpSpPr>
              <p:grpSp>
                <p:nvGrpSpPr>
                  <p:cNvPr id="89122" name="Group 122"/>
                  <p:cNvGrpSpPr>
                    <a:grpSpLocks/>
                  </p:cNvGrpSpPr>
                  <p:nvPr/>
                </p:nvGrpSpPr>
                <p:grpSpPr bwMode="auto">
                  <a:xfrm>
                    <a:off x="3385" y="2440"/>
                    <a:ext cx="676" cy="991"/>
                    <a:chOff x="3385" y="4299"/>
                    <a:chExt cx="676" cy="991"/>
                  </a:xfrm>
                </p:grpSpPr>
                <p:sp>
                  <p:nvSpPr>
                    <p:cNvPr id="89124" name="AutoShape 123"/>
                    <p:cNvSpPr>
                      <a:spLocks noChangeArrowheads="1"/>
                    </p:cNvSpPr>
                    <p:nvPr/>
                  </p:nvSpPr>
                  <p:spPr bwMode="auto">
                    <a:xfrm>
                      <a:off x="3385" y="4299"/>
                      <a:ext cx="512" cy="330"/>
                    </a:xfrm>
                    <a:prstGeom prst="roundRect">
                      <a:avLst>
                        <a:gd name="adj" fmla="val 21111"/>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9125" name="Rectangle 124"/>
                    <p:cNvSpPr>
                      <a:spLocks noChangeArrowheads="1"/>
                    </p:cNvSpPr>
                    <p:nvPr/>
                  </p:nvSpPr>
                  <p:spPr bwMode="auto">
                    <a:xfrm>
                      <a:off x="3385" y="4459"/>
                      <a:ext cx="676" cy="831"/>
                    </a:xfrm>
                    <a:prstGeom prst="rect">
                      <a:avLst/>
                    </a:prstGeom>
                    <a:solidFill>
                      <a:srgbClr val="FFFFFF"/>
                    </a:solidFill>
                    <a:ln w="25400">
                      <a:solidFill>
                        <a:srgbClr val="000000"/>
                      </a:solidFill>
                      <a:miter lim="800000"/>
                      <a:headEnd/>
                      <a:tailEnd/>
                    </a:ln>
                  </p:spPr>
                  <p:txBody>
                    <a:bodyPr/>
                    <a:lstStyle/>
                    <a:p>
                      <a:endParaRPr lang="en-US"/>
                    </a:p>
                  </p:txBody>
                </p:sp>
                <p:sp>
                  <p:nvSpPr>
                    <p:cNvPr id="89126" name="Line 125"/>
                    <p:cNvSpPr>
                      <a:spLocks noChangeShapeType="1"/>
                    </p:cNvSpPr>
                    <p:nvPr/>
                  </p:nvSpPr>
                  <p:spPr bwMode="auto">
                    <a:xfrm>
                      <a:off x="3385" y="4455"/>
                      <a:ext cx="511" cy="1"/>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27" name="Line 126"/>
                    <p:cNvSpPr>
                      <a:spLocks noChangeShapeType="1"/>
                    </p:cNvSpPr>
                    <p:nvPr/>
                  </p:nvSpPr>
                  <p:spPr bwMode="auto">
                    <a:xfrm>
                      <a:off x="3437" y="4610"/>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28" name="Line 127"/>
                    <p:cNvSpPr>
                      <a:spLocks noChangeShapeType="1"/>
                    </p:cNvSpPr>
                    <p:nvPr/>
                  </p:nvSpPr>
                  <p:spPr bwMode="auto">
                    <a:xfrm>
                      <a:off x="3437" y="4759"/>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29" name="Line 128"/>
                    <p:cNvSpPr>
                      <a:spLocks noChangeShapeType="1"/>
                    </p:cNvSpPr>
                    <p:nvPr/>
                  </p:nvSpPr>
                  <p:spPr bwMode="auto">
                    <a:xfrm>
                      <a:off x="3437" y="4921"/>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30" name="Line 129"/>
                    <p:cNvSpPr>
                      <a:spLocks noChangeShapeType="1"/>
                    </p:cNvSpPr>
                    <p:nvPr/>
                  </p:nvSpPr>
                  <p:spPr bwMode="auto">
                    <a:xfrm>
                      <a:off x="3437" y="5070"/>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131" name="Rectangle 130"/>
                    <p:cNvSpPr>
                      <a:spLocks noChangeArrowheads="1"/>
                    </p:cNvSpPr>
                    <p:nvPr/>
                  </p:nvSpPr>
                  <p:spPr bwMode="auto">
                    <a:xfrm>
                      <a:off x="3430" y="4345"/>
                      <a:ext cx="41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bg1"/>
                          </a:solidFill>
                          <a:miter lim="800000"/>
                          <a:headEnd/>
                          <a:tailEnd/>
                        </a14:hiddenLine>
                      </a:ext>
                    </a:extLst>
                  </p:spPr>
                  <p:txBody>
                    <a:bodyPr lIns="0" tIns="0" rIns="0" bIns="0">
                      <a:spAutoFit/>
                    </a:bodyPr>
                    <a:lstStyle/>
                    <a:p>
                      <a:pPr defTabSz="862013" eaLnBrk="0" hangingPunct="0"/>
                      <a:r>
                        <a:rPr lang="zh-CN" altLang="en-US" b="1">
                          <a:latin typeface="Century Gothic" charset="0"/>
                          <a:ea typeface="宋体" charset="0"/>
                          <a:cs typeface="宋体" charset="0"/>
                        </a:rPr>
                        <a:t>亚</a:t>
                      </a:r>
                      <a:r>
                        <a:rPr lang="ko-KR" altLang="en-US" b="1">
                          <a:latin typeface="Century Gothic" charset="0"/>
                          <a:ea typeface="宋体" charset="0"/>
                          <a:cs typeface="宋体" charset="0"/>
                        </a:rPr>
                        <a:t>伯拉罕</a:t>
                      </a:r>
                    </a:p>
                  </p:txBody>
                </p:sp>
                <p:sp>
                  <p:nvSpPr>
                    <p:cNvPr id="89132" name="Line 131"/>
                    <p:cNvSpPr>
                      <a:spLocks noChangeShapeType="1"/>
                    </p:cNvSpPr>
                    <p:nvPr/>
                  </p:nvSpPr>
                  <p:spPr bwMode="auto">
                    <a:xfrm>
                      <a:off x="3429" y="5230"/>
                      <a:ext cx="581"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1204" name="Rectangle 132"/>
                  <p:cNvSpPr>
                    <a:spLocks noChangeArrowheads="1"/>
                  </p:cNvSpPr>
                  <p:nvPr/>
                </p:nvSpPr>
                <p:spPr bwMode="auto">
                  <a:xfrm>
                    <a:off x="3612" y="2621"/>
                    <a:ext cx="408"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20000"/>
                      </a:lnSpc>
                      <a:defRPr/>
                    </a:pPr>
                    <a:r>
                      <a:rPr lang="zh-CN" altLang="en-US" sz="1000" b="1">
                        <a:latin typeface="宋体" charset="0"/>
                        <a:ea typeface="宋体" charset="0"/>
                        <a:cs typeface="宋体" charset="0"/>
                      </a:rPr>
                      <a:t>呼召</a:t>
                    </a:r>
                  </a:p>
                </p:txBody>
              </p:sp>
            </p:grpSp>
            <p:sp>
              <p:nvSpPr>
                <p:cNvPr id="89121" name="Rectangle 133"/>
                <p:cNvSpPr>
                  <a:spLocks noChangeArrowheads="1"/>
                </p:cNvSpPr>
                <p:nvPr/>
              </p:nvSpPr>
              <p:spPr bwMode="auto">
                <a:xfrm>
                  <a:off x="3609" y="3795"/>
                  <a:ext cx="26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ko-KR" altLang="en-US" sz="1000" b="1">
                      <a:latin typeface="宋体" charset="0"/>
                      <a:ea typeface="宋体" charset="0"/>
                      <a:cs typeface="宋体" charset="0"/>
                    </a:rPr>
                    <a:t>地</a:t>
                  </a:r>
                  <a:r>
                    <a:rPr lang="zh-CN" altLang="en-US" sz="1000" b="1">
                      <a:latin typeface="宋体" charset="0"/>
                      <a:ea typeface="宋体" charset="0"/>
                      <a:cs typeface="宋体" charset="0"/>
                    </a:rPr>
                    <a:t>-裔</a:t>
                  </a:r>
                  <a:r>
                    <a:rPr lang="en-US" altLang="zh-CN" sz="1000" b="1">
                      <a:latin typeface="宋体" charset="0"/>
                      <a:ea typeface="宋体" charset="0"/>
                      <a:cs typeface="宋体" charset="0"/>
                    </a:rPr>
                    <a:t>-</a:t>
                  </a:r>
                  <a:r>
                    <a:rPr lang="ko-KR" altLang="en-US" sz="1000" b="1">
                      <a:latin typeface="宋体" charset="0"/>
                      <a:ea typeface="宋体" charset="0"/>
                      <a:cs typeface="宋体" charset="0"/>
                    </a:rPr>
                    <a:t>福</a:t>
                  </a:r>
                </a:p>
              </p:txBody>
            </p:sp>
          </p:grpSp>
          <p:sp>
            <p:nvSpPr>
              <p:cNvPr id="89119" name="Rectangle 134"/>
              <p:cNvSpPr>
                <a:spLocks noChangeArrowheads="1"/>
              </p:cNvSpPr>
              <p:nvPr/>
            </p:nvSpPr>
            <p:spPr bwMode="auto">
              <a:xfrm>
                <a:off x="3654" y="3982"/>
                <a:ext cx="32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r>
                  <a:rPr lang="zh-CN" altLang="en-US" sz="1000" b="1">
                    <a:latin typeface="宋体" charset="0"/>
                    <a:ea typeface="宋体" charset="0"/>
                    <a:cs typeface="宋体" charset="0"/>
                  </a:rPr>
                  <a:t>以</a:t>
                </a:r>
                <a:r>
                  <a:rPr lang="en-US" altLang="zh-CN" sz="1000" b="1">
                    <a:latin typeface="宋体" charset="0"/>
                    <a:ea typeface="宋体" charset="0"/>
                    <a:cs typeface="宋体" charset="0"/>
                  </a:rPr>
                  <a:t>—</a:t>
                </a:r>
                <a:r>
                  <a:rPr lang="zh-CN" altLang="en-US" sz="1000" b="1">
                    <a:latin typeface="宋体" charset="0"/>
                    <a:ea typeface="宋体" charset="0"/>
                    <a:cs typeface="宋体" charset="0"/>
                  </a:rPr>
                  <a:t>以</a:t>
                </a:r>
                <a:endParaRPr lang="ko-KR" altLang="en-US" sz="1000" b="1">
                  <a:latin typeface="宋体" charset="0"/>
                  <a:ea typeface="宋体" charset="0"/>
                  <a:cs typeface="宋体" charset="0"/>
                </a:endParaRPr>
              </a:p>
            </p:txBody>
          </p:sp>
        </p:grpSp>
        <p:sp>
          <p:nvSpPr>
            <p:cNvPr id="89116" name="Rectangle 135"/>
            <p:cNvSpPr>
              <a:spLocks noChangeArrowheads="1"/>
            </p:cNvSpPr>
            <p:nvPr/>
          </p:nvSpPr>
          <p:spPr bwMode="auto">
            <a:xfrm>
              <a:off x="3636" y="1754"/>
              <a:ext cx="20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zh-CN" altLang="en-US" sz="1000" b="1">
                  <a:ea typeface="宋体" charset="0"/>
                  <a:cs typeface="宋体" charset="0"/>
                </a:rPr>
                <a:t>雅 </a:t>
              </a:r>
              <a:r>
                <a:rPr lang="en-US" altLang="ko-KR" sz="1000" b="1">
                  <a:ea typeface="Gulim" charset="0"/>
                  <a:cs typeface="Gulim" charset="0"/>
                </a:rPr>
                <a:t>– </a:t>
              </a:r>
              <a:r>
                <a:rPr lang="zh-CN" altLang="en-US" sz="1000" b="1">
                  <a:ea typeface="宋体" charset="0"/>
                  <a:cs typeface="宋体" charset="0"/>
                </a:rPr>
                <a:t>以</a:t>
              </a:r>
              <a:endParaRPr lang="ko-KR" altLang="en-US" sz="1000" b="1" baseline="-25000">
                <a:ea typeface="宋体" charset="0"/>
                <a:cs typeface="宋体" charset="0"/>
              </a:endParaRPr>
            </a:p>
          </p:txBody>
        </p:sp>
        <p:sp>
          <p:nvSpPr>
            <p:cNvPr id="89117" name="Rectangle 136"/>
            <p:cNvSpPr>
              <a:spLocks noChangeArrowheads="1"/>
            </p:cNvSpPr>
            <p:nvPr/>
          </p:nvSpPr>
          <p:spPr bwMode="auto">
            <a:xfrm>
              <a:off x="3702" y="1895"/>
              <a:ext cx="6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ko-KR" altLang="en-US" sz="1000" b="1">
                  <a:latin typeface="宋体" charset="0"/>
                  <a:ea typeface="宋体" charset="0"/>
                  <a:cs typeface="宋体" charset="0"/>
                </a:rPr>
                <a:t>12</a:t>
              </a:r>
              <a:endParaRPr lang="ko-KR" altLang="en-US" sz="1000" b="1" baseline="-25000">
                <a:latin typeface="宋体" charset="0"/>
                <a:ea typeface="宋体" charset="0"/>
                <a:cs typeface="宋体" charset="0"/>
              </a:endParaRPr>
            </a:p>
          </p:txBody>
        </p:sp>
      </p:grpSp>
      <p:grpSp>
        <p:nvGrpSpPr>
          <p:cNvPr id="89110" name="Group 137"/>
          <p:cNvGrpSpPr>
            <a:grpSpLocks/>
          </p:cNvGrpSpPr>
          <p:nvPr/>
        </p:nvGrpSpPr>
        <p:grpSpPr bwMode="auto">
          <a:xfrm>
            <a:off x="5300663" y="1065213"/>
            <a:ext cx="1368425" cy="546100"/>
            <a:chOff x="3339" y="2137"/>
            <a:chExt cx="862" cy="344"/>
          </a:xfrm>
        </p:grpSpPr>
        <p:sp>
          <p:nvSpPr>
            <p:cNvPr id="131210" name="Rectangle 138"/>
            <p:cNvSpPr>
              <a:spLocks noChangeArrowheads="1"/>
            </p:cNvSpPr>
            <p:nvPr/>
          </p:nvSpPr>
          <p:spPr bwMode="auto">
            <a:xfrm flipH="1">
              <a:off x="3339" y="2209"/>
              <a:ext cx="86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zh-CN" altLang="en-US" sz="1800" b="1">
                  <a:ea typeface="宋体" charset="0"/>
                  <a:cs typeface="宋体" charset="0"/>
                </a:rPr>
                <a:t>     复习</a:t>
              </a:r>
            </a:p>
          </p:txBody>
        </p:sp>
        <p:sp>
          <p:nvSpPr>
            <p:cNvPr id="131211" name="Rectangle 139"/>
            <p:cNvSpPr>
              <a:spLocks noChangeArrowheads="1"/>
            </p:cNvSpPr>
            <p:nvPr/>
          </p:nvSpPr>
          <p:spPr bwMode="auto">
            <a:xfrm>
              <a:off x="3475" y="2186"/>
              <a:ext cx="545" cy="2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1212" name="Rectangle 140"/>
            <p:cNvSpPr>
              <a:spLocks noChangeArrowheads="1"/>
            </p:cNvSpPr>
            <p:nvPr/>
          </p:nvSpPr>
          <p:spPr bwMode="auto">
            <a:xfrm>
              <a:off x="3384" y="2137"/>
              <a:ext cx="726" cy="344"/>
            </a:xfrm>
            <a:prstGeom prst="rect">
              <a:avLst/>
            </a:prstGeom>
            <a:noFill/>
            <a:ln w="444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grpSp>
      <p:sp>
        <p:nvSpPr>
          <p:cNvPr id="131213" name="Text Box 141"/>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Line 2"/>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33123" name="Line 3"/>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33124" name="Line 4"/>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33125" name="Text Box 5"/>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43</a:t>
            </a:r>
          </a:p>
        </p:txBody>
      </p:sp>
      <p:sp>
        <p:nvSpPr>
          <p:cNvPr id="133126" name="Rectangle 6"/>
          <p:cNvSpPr>
            <a:spLocks noGrp="1" noChangeArrowheads="1"/>
          </p:cNvSpPr>
          <p:nvPr>
            <p:ph type="body" sz="half" idx="2"/>
          </p:nvPr>
        </p:nvSpPr>
        <p:spPr>
          <a:xfrm>
            <a:off x="5300663" y="428625"/>
            <a:ext cx="1296987" cy="8267700"/>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smtClean="0">
              <a:ea typeface="宋体" charset="0"/>
              <a:cs typeface="宋体" charset="0"/>
            </a:endParaRPr>
          </a:p>
          <a:p>
            <a:pPr algn="r" eaLnBrk="1" hangingPunct="1">
              <a:buFontTx/>
              <a:buNone/>
              <a:defRPr/>
            </a:pPr>
            <a:endParaRPr lang="zh-CN" altLang="en-US" sz="1600" b="1" i="1" smtClean="0">
              <a:ea typeface="宋体" charset="0"/>
              <a:cs typeface="宋体" charset="0"/>
            </a:endParaRPr>
          </a:p>
        </p:txBody>
      </p:sp>
      <p:sp>
        <p:nvSpPr>
          <p:cNvPr id="133127" name="Line 7"/>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33128" name="Line 8"/>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33137" name="Rectangle 17"/>
          <p:cNvSpPr>
            <a:spLocks noChangeArrowheads="1"/>
          </p:cNvSpPr>
          <p:nvPr/>
        </p:nvSpPr>
        <p:spPr bwMode="auto">
          <a:xfrm>
            <a:off x="0" y="39004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133166" name="Rectangle 46"/>
          <p:cNvSpPr>
            <a:spLocks noChangeArrowheads="1"/>
          </p:cNvSpPr>
          <p:nvPr/>
        </p:nvSpPr>
        <p:spPr bwMode="auto">
          <a:xfrm>
            <a:off x="1676400" y="1293813"/>
            <a:ext cx="34813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just">
              <a:tabLst>
                <a:tab pos="228600" algn="l"/>
              </a:tabLst>
              <a:defRPr/>
            </a:pPr>
            <a:r>
              <a:rPr lang="zh-CN" altLang="en-US" sz="1400">
                <a:ea typeface="宋体" charset="0"/>
                <a:cs typeface="宋体" charset="0"/>
              </a:rPr>
              <a:t>       </a:t>
            </a:r>
          </a:p>
        </p:txBody>
      </p:sp>
      <p:sp>
        <p:nvSpPr>
          <p:cNvPr id="133176" name="Rectangle 56"/>
          <p:cNvSpPr>
            <a:spLocks noChangeArrowheads="1"/>
          </p:cNvSpPr>
          <p:nvPr/>
        </p:nvSpPr>
        <p:spPr bwMode="auto">
          <a:xfrm>
            <a:off x="1981200" y="609600"/>
            <a:ext cx="3200400" cy="817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just">
              <a:tabLst>
                <a:tab pos="228600" algn="l"/>
              </a:tabLst>
              <a:defRPr/>
            </a:pPr>
            <a:r>
              <a:rPr lang="zh-CN" altLang="en-US" sz="1400">
                <a:ea typeface="宋体" charset="0"/>
                <a:cs typeface="宋体" charset="0"/>
              </a:rPr>
              <a:t>       雅各的儿子</a:t>
            </a:r>
            <a:r>
              <a:rPr lang="zh-CN" altLang="en-US" sz="1400" b="1">
                <a:ea typeface="黑体" charset="0"/>
                <a:cs typeface="黑体" charset="0"/>
              </a:rPr>
              <a:t>约瑟</a:t>
            </a:r>
            <a:r>
              <a:rPr lang="zh-CN" altLang="en-US" sz="1400">
                <a:ea typeface="宋体" charset="0"/>
                <a:cs typeface="宋体" charset="0"/>
              </a:rPr>
              <a:t>被嫉妒他的哥哥们卖为奴隶。他到了埃及，后来成为那里的宰相。因为</a:t>
            </a:r>
            <a:r>
              <a:rPr lang="zh-CN" altLang="en-US" sz="1400" b="1">
                <a:ea typeface="黑体" charset="0"/>
                <a:cs typeface="黑体" charset="0"/>
              </a:rPr>
              <a:t>饥荒</a:t>
            </a:r>
            <a:r>
              <a:rPr lang="zh-CN" altLang="en-US" sz="1400">
                <a:ea typeface="宋体" charset="0"/>
                <a:cs typeface="宋体" charset="0"/>
              </a:rPr>
              <a:t>的缘故，</a:t>
            </a:r>
            <a:r>
              <a:rPr lang="zh-CN" altLang="en-US" sz="1400" b="1">
                <a:ea typeface="黑体" charset="0"/>
                <a:cs typeface="黑体" charset="0"/>
              </a:rPr>
              <a:t>雅各全家</a:t>
            </a:r>
            <a:r>
              <a:rPr lang="zh-CN" altLang="en-US" sz="1400">
                <a:ea typeface="宋体" charset="0"/>
                <a:cs typeface="宋体" charset="0"/>
              </a:rPr>
              <a:t>下到</a:t>
            </a:r>
            <a:r>
              <a:rPr lang="zh-CN" altLang="en-US" sz="1400" b="1">
                <a:ea typeface="黑体" charset="0"/>
                <a:cs typeface="黑体" charset="0"/>
              </a:rPr>
              <a:t>埃及，</a:t>
            </a:r>
            <a:r>
              <a:rPr lang="zh-CN" altLang="en-US" sz="1400">
                <a:ea typeface="宋体" charset="0"/>
                <a:cs typeface="宋体" charset="0"/>
              </a:rPr>
              <a:t>并居住在那里繁衍后代。</a:t>
            </a:r>
            <a:r>
              <a:rPr lang="zh-CN" altLang="en-US" sz="1400" b="1">
                <a:ea typeface="黑体" charset="0"/>
                <a:cs typeface="黑体" charset="0"/>
              </a:rPr>
              <a:t>约瑟</a:t>
            </a:r>
            <a:r>
              <a:rPr lang="zh-CN" altLang="en-US" sz="1400">
                <a:ea typeface="宋体" charset="0"/>
                <a:cs typeface="宋体" charset="0"/>
              </a:rPr>
              <a:t>死后，他们沦为埃及人的</a:t>
            </a:r>
            <a:r>
              <a:rPr lang="zh-CN" altLang="en-US" sz="1400" b="1">
                <a:ea typeface="黑体" charset="0"/>
                <a:cs typeface="黑体" charset="0"/>
              </a:rPr>
              <a:t>奴隶</a:t>
            </a:r>
            <a:r>
              <a:rPr lang="zh-CN" altLang="en-US" sz="1400">
                <a:ea typeface="宋体" charset="0"/>
                <a:cs typeface="宋体" charset="0"/>
              </a:rPr>
              <a:t>。</a:t>
            </a:r>
            <a:r>
              <a:rPr lang="zh-TW" altLang="en-US" sz="1400">
                <a:ea typeface="宋体" charset="0"/>
                <a:cs typeface="宋体" charset="0"/>
              </a:rPr>
              <a:t>他们留在埃及</a:t>
            </a:r>
            <a:r>
              <a:rPr lang="zh-TW" altLang="en-US" sz="1400" b="1">
                <a:ea typeface="黑体" charset="0"/>
                <a:cs typeface="黑体" charset="0"/>
              </a:rPr>
              <a:t>430年</a:t>
            </a:r>
            <a:r>
              <a:rPr lang="zh-TW" altLang="en-US" sz="1400">
                <a:ea typeface="宋体" charset="0"/>
                <a:cs typeface="宋体" charset="0"/>
              </a:rPr>
              <a:t>之久。</a:t>
            </a:r>
            <a:endParaRPr lang="zh-CN" altLang="en-US" sz="1400">
              <a:ea typeface="宋体" charset="0"/>
              <a:cs typeface="宋体" charset="0"/>
            </a:endParaRPr>
          </a:p>
          <a:p>
            <a:pPr algn="just">
              <a:tabLst>
                <a:tab pos="228600" algn="l"/>
              </a:tabLst>
              <a:defRPr/>
            </a:pPr>
            <a:r>
              <a:rPr lang="zh-CN" altLang="en-US" sz="1400">
                <a:ea typeface="宋体" charset="0"/>
                <a:cs typeface="宋体" charset="0"/>
              </a:rPr>
              <a:t>      </a:t>
            </a:r>
          </a:p>
          <a:p>
            <a:pPr>
              <a:tabLst>
                <a:tab pos="228600" algn="l"/>
              </a:tabLst>
              <a:defRPr/>
            </a:pPr>
            <a:endParaRPr lang="zh-CN" altLang="en-US" sz="1400">
              <a:ea typeface="宋体" charset="0"/>
              <a:cs typeface="宋体" charset="0"/>
            </a:endParaRPr>
          </a:p>
          <a:p>
            <a:pPr>
              <a:tabLst>
                <a:tab pos="228600" algn="l"/>
              </a:tabLst>
              <a:defRPr/>
            </a:pPr>
            <a:r>
              <a:rPr lang="zh-CN" altLang="en-US" sz="1400">
                <a:ea typeface="宋体" charset="0"/>
                <a:cs typeface="宋体" charset="0"/>
              </a:rPr>
              <a:t>      在所定的日子，</a:t>
            </a:r>
            <a:r>
              <a:rPr lang="zh-CN" altLang="en-US" sz="1400" b="1">
                <a:ea typeface="黑体" charset="0"/>
                <a:cs typeface="黑体" charset="0"/>
              </a:rPr>
              <a:t>摩西</a:t>
            </a:r>
            <a:r>
              <a:rPr lang="zh-CN" altLang="en-US" sz="1400">
                <a:ea typeface="宋体" charset="0"/>
                <a:cs typeface="宋体" charset="0"/>
              </a:rPr>
              <a:t>从他们中间兴起，领导他们</a:t>
            </a:r>
            <a:r>
              <a:rPr lang="zh-CN" altLang="en-US" sz="1400" b="1">
                <a:ea typeface="黑体" charset="0"/>
                <a:cs typeface="黑体" charset="0"/>
              </a:rPr>
              <a:t>出埃及</a:t>
            </a:r>
            <a:r>
              <a:rPr lang="zh-CN" altLang="en-US" sz="1400" b="1">
                <a:ea typeface="宋体" charset="0"/>
                <a:cs typeface="宋体" charset="0"/>
              </a:rPr>
              <a:t>，</a:t>
            </a:r>
            <a:r>
              <a:rPr lang="zh-CN" altLang="en-US" sz="1400">
                <a:ea typeface="宋体" charset="0"/>
                <a:cs typeface="宋体" charset="0"/>
              </a:rPr>
              <a:t>进入西奈半岛的旷野。在</a:t>
            </a:r>
            <a:r>
              <a:rPr lang="zh-CN" altLang="en-US" sz="1400" b="1">
                <a:ea typeface="黑体" charset="0"/>
                <a:cs typeface="黑体" charset="0"/>
              </a:rPr>
              <a:t>西奈山</a:t>
            </a:r>
            <a:r>
              <a:rPr lang="zh-CN" altLang="en-US" sz="1400">
                <a:ea typeface="宋体" charset="0"/>
                <a:cs typeface="宋体" charset="0"/>
              </a:rPr>
              <a:t>， 神颁布了</a:t>
            </a:r>
            <a:r>
              <a:rPr lang="zh-CN" altLang="en-US" sz="1400" b="1">
                <a:ea typeface="黑体" charset="0"/>
                <a:cs typeface="黑体" charset="0"/>
              </a:rPr>
              <a:t>摩西律法</a:t>
            </a:r>
            <a:r>
              <a:rPr lang="zh-CN" altLang="en-US" sz="1400">
                <a:ea typeface="宋体" charset="0"/>
                <a:cs typeface="宋体" charset="0"/>
              </a:rPr>
              <a:t>（</a:t>
            </a:r>
            <a:r>
              <a:rPr lang="zh-CN" altLang="en-US" sz="1400" b="1">
                <a:ea typeface="黑体" charset="0"/>
                <a:cs typeface="黑体" charset="0"/>
              </a:rPr>
              <a:t>“德</a:t>
            </a:r>
            <a:r>
              <a:rPr lang="zh-CN" altLang="en-US" sz="1400">
                <a:ea typeface="宋体" charset="0"/>
                <a:cs typeface="宋体" charset="0"/>
              </a:rPr>
              <a:t>-</a:t>
            </a:r>
            <a:r>
              <a:rPr lang="zh-CN" altLang="en-US" sz="1400" b="1">
                <a:ea typeface="黑体" charset="0"/>
                <a:cs typeface="黑体" charset="0"/>
              </a:rPr>
              <a:t>民</a:t>
            </a:r>
            <a:r>
              <a:rPr lang="zh-CN" altLang="en-US" sz="1400">
                <a:ea typeface="宋体" charset="0"/>
                <a:cs typeface="宋体" charset="0"/>
              </a:rPr>
              <a:t>-</a:t>
            </a:r>
            <a:r>
              <a:rPr lang="zh-CN" altLang="en-US" sz="1400" b="1">
                <a:ea typeface="黑体" charset="0"/>
                <a:cs typeface="黑体" charset="0"/>
              </a:rPr>
              <a:t>礼”三个部分</a:t>
            </a:r>
            <a:r>
              <a:rPr lang="zh-CN" altLang="en-US" sz="1400">
                <a:ea typeface="宋体" charset="0"/>
                <a:cs typeface="宋体" charset="0"/>
              </a:rPr>
              <a:t>：</a:t>
            </a:r>
            <a:r>
              <a:rPr lang="zh-CN" altLang="en-US" sz="1400" b="1">
                <a:ea typeface="黑体" charset="0"/>
                <a:cs typeface="黑体" charset="0"/>
              </a:rPr>
              <a:t>道德</a:t>
            </a:r>
            <a:r>
              <a:rPr lang="zh-CN" altLang="en-US" sz="1400" b="1">
                <a:ea typeface="宋体" charset="0"/>
                <a:cs typeface="宋体" charset="0"/>
              </a:rPr>
              <a:t>、</a:t>
            </a:r>
            <a:r>
              <a:rPr lang="zh-CN" altLang="en-US" sz="1400" b="1">
                <a:ea typeface="黑体" charset="0"/>
                <a:cs typeface="黑体" charset="0"/>
              </a:rPr>
              <a:t>民事</a:t>
            </a:r>
            <a:r>
              <a:rPr lang="zh-CN" altLang="en-US" sz="1400" b="1">
                <a:ea typeface="宋体" charset="0"/>
                <a:cs typeface="宋体" charset="0"/>
              </a:rPr>
              <a:t>、</a:t>
            </a:r>
            <a:r>
              <a:rPr lang="zh-CN" altLang="en-US" sz="1400" b="1">
                <a:ea typeface="黑体" charset="0"/>
                <a:cs typeface="黑体" charset="0"/>
              </a:rPr>
              <a:t>礼仪</a:t>
            </a:r>
            <a:r>
              <a:rPr lang="zh-CN" altLang="en-US" sz="1400">
                <a:ea typeface="宋体" charset="0"/>
                <a:cs typeface="宋体" charset="0"/>
              </a:rPr>
              <a:t>）</a:t>
            </a:r>
            <a:r>
              <a:rPr lang="zh-CN" altLang="en-US" sz="1400" b="1">
                <a:ea typeface="宋体" charset="0"/>
                <a:cs typeface="宋体" charset="0"/>
              </a:rPr>
              <a:t>。</a:t>
            </a:r>
            <a:r>
              <a:rPr lang="zh-CN" altLang="en-US" sz="1400" b="1">
                <a:ea typeface="黑体" charset="0"/>
                <a:cs typeface="黑体" charset="0"/>
              </a:rPr>
              <a:t>摩西</a:t>
            </a:r>
            <a:r>
              <a:rPr lang="zh-CN" altLang="en-US" sz="1400">
                <a:ea typeface="宋体" charset="0"/>
                <a:cs typeface="宋体" charset="0"/>
              </a:rPr>
              <a:t>带领以色列百姓前进到</a:t>
            </a:r>
            <a:r>
              <a:rPr lang="zh-CN" altLang="en-US" sz="1400" b="1">
                <a:ea typeface="黑体" charset="0"/>
                <a:cs typeface="黑体" charset="0"/>
              </a:rPr>
              <a:t>加低斯巴尼亚</a:t>
            </a:r>
            <a:r>
              <a:rPr lang="zh-CN" altLang="en-US" sz="1400">
                <a:ea typeface="宋体" charset="0"/>
                <a:cs typeface="宋体" charset="0"/>
              </a:rPr>
              <a:t>绿洲</a:t>
            </a:r>
            <a:r>
              <a:rPr lang="en-US" altLang="zh-CN" sz="1400">
                <a:ea typeface="宋体" charset="0"/>
                <a:cs typeface="宋体" charset="0"/>
              </a:rPr>
              <a:t>……</a:t>
            </a:r>
            <a:r>
              <a:rPr lang="zh-CN" altLang="en-US" sz="1400">
                <a:ea typeface="宋体" charset="0"/>
                <a:cs typeface="宋体" charset="0"/>
              </a:rPr>
              <a:t>在进入神所命定要赐给的</a:t>
            </a:r>
            <a:r>
              <a:rPr lang="zh-CN" altLang="en-US" sz="1400" b="1">
                <a:ea typeface="黑体" charset="0"/>
                <a:cs typeface="黑体" charset="0"/>
              </a:rPr>
              <a:t>迦南</a:t>
            </a:r>
            <a:r>
              <a:rPr lang="zh-CN" altLang="en-US" sz="1400">
                <a:ea typeface="宋体" charset="0"/>
                <a:cs typeface="宋体" charset="0"/>
              </a:rPr>
              <a:t>地之前，他派遣</a:t>
            </a:r>
            <a:r>
              <a:rPr lang="zh-CN" altLang="en-US" sz="1400" b="1">
                <a:ea typeface="黑体" charset="0"/>
                <a:cs typeface="黑体" charset="0"/>
              </a:rPr>
              <a:t>12个探子</a:t>
            </a:r>
            <a:r>
              <a:rPr lang="zh-CN" altLang="en-US" sz="1400">
                <a:ea typeface="宋体" charset="0"/>
                <a:cs typeface="宋体" charset="0"/>
              </a:rPr>
              <a:t>到北边刺探应许之地。</a:t>
            </a:r>
          </a:p>
          <a:p>
            <a:pPr>
              <a:tabLst>
                <a:tab pos="228600" algn="l"/>
              </a:tabLst>
              <a:defRPr/>
            </a:pPr>
            <a:r>
              <a:rPr lang="zh-CN" altLang="en-US" sz="1400">
                <a:ea typeface="宋体" charset="0"/>
                <a:cs typeface="宋体" charset="0"/>
              </a:rPr>
              <a:t>       </a:t>
            </a:r>
          </a:p>
          <a:p>
            <a:pPr>
              <a:tabLst>
                <a:tab pos="228600" algn="l"/>
              </a:tabLst>
              <a:defRPr/>
            </a:pPr>
            <a:r>
              <a:rPr lang="zh-CN" altLang="en-US" sz="1400">
                <a:ea typeface="宋体" charset="0"/>
                <a:cs typeface="宋体" charset="0"/>
              </a:rPr>
              <a:t>       </a:t>
            </a:r>
            <a:r>
              <a:rPr lang="zh-CN" altLang="en-US" sz="1400" b="1">
                <a:ea typeface="黑体" charset="0"/>
                <a:cs typeface="黑体" charset="0"/>
              </a:rPr>
              <a:t>大多数的探子</a:t>
            </a:r>
            <a:r>
              <a:rPr lang="zh-CN" altLang="en-US" sz="1400">
                <a:ea typeface="宋体" charset="0"/>
                <a:cs typeface="宋体" charset="0"/>
              </a:rPr>
              <a:t>报告说他们无法取得</a:t>
            </a:r>
            <a:r>
              <a:rPr lang="zh-CN" altLang="en-US" sz="1400" b="1">
                <a:ea typeface="黑体" charset="0"/>
                <a:cs typeface="黑体" charset="0"/>
              </a:rPr>
              <a:t>那地</a:t>
            </a:r>
            <a:r>
              <a:rPr lang="zh-CN" altLang="en-US" sz="1400">
                <a:ea typeface="宋体" charset="0"/>
                <a:cs typeface="宋体" charset="0"/>
              </a:rPr>
              <a:t>：那里的人民太高大、太强壮；以色列人太矮小、太虚弱。</a:t>
            </a:r>
          </a:p>
          <a:p>
            <a:pPr>
              <a:tabLst>
                <a:tab pos="228600" algn="l"/>
              </a:tabLst>
              <a:defRPr/>
            </a:pPr>
            <a:endParaRPr lang="zh-CN" altLang="en-US" sz="1400">
              <a:ea typeface="宋体" charset="0"/>
              <a:cs typeface="宋体" charset="0"/>
            </a:endParaRPr>
          </a:p>
          <a:p>
            <a:pPr>
              <a:tabLst>
                <a:tab pos="228600" algn="l"/>
              </a:tabLst>
              <a:defRPr/>
            </a:pPr>
            <a:r>
              <a:rPr lang="zh-CN" altLang="en-US" sz="1400">
                <a:ea typeface="宋体" charset="0"/>
                <a:cs typeface="宋体" charset="0"/>
              </a:rPr>
              <a:t>       然而，其中</a:t>
            </a:r>
            <a:r>
              <a:rPr lang="zh-CN" altLang="en-US" sz="1400" b="1">
                <a:ea typeface="黑体" charset="0"/>
                <a:cs typeface="黑体" charset="0"/>
              </a:rPr>
              <a:t>两个</a:t>
            </a:r>
            <a:r>
              <a:rPr lang="zh-CN" altLang="en-US" sz="1400">
                <a:ea typeface="宋体" charset="0"/>
                <a:cs typeface="宋体" charset="0"/>
              </a:rPr>
              <a:t>探子（</a:t>
            </a:r>
            <a:r>
              <a:rPr lang="zh-CN" altLang="en-US" sz="1400" b="1">
                <a:ea typeface="黑体" charset="0"/>
                <a:cs typeface="黑体" charset="0"/>
              </a:rPr>
              <a:t>约书亚</a:t>
            </a:r>
            <a:r>
              <a:rPr lang="zh-CN" altLang="en-US" sz="1400">
                <a:ea typeface="宋体" charset="0"/>
                <a:cs typeface="宋体" charset="0"/>
              </a:rPr>
              <a:t>和</a:t>
            </a:r>
            <a:r>
              <a:rPr lang="zh-CN" altLang="en-US" sz="1400" b="1">
                <a:ea typeface="黑体" charset="0"/>
                <a:cs typeface="黑体" charset="0"/>
              </a:rPr>
              <a:t>迦勒</a:t>
            </a:r>
            <a:r>
              <a:rPr lang="zh-CN" altLang="en-US" sz="1400" b="1">
                <a:ea typeface="宋体" charset="0"/>
                <a:cs typeface="宋体" charset="0"/>
              </a:rPr>
              <a:t>）</a:t>
            </a:r>
            <a:r>
              <a:rPr lang="zh-CN" altLang="en-US" sz="1400">
                <a:ea typeface="宋体" charset="0"/>
                <a:cs typeface="宋体" charset="0"/>
              </a:rPr>
              <a:t>因着对神的信靠与顺服，报告说他们能征服</a:t>
            </a:r>
            <a:r>
              <a:rPr lang="zh-CN" altLang="en-US" sz="1400" b="1">
                <a:ea typeface="黑体" charset="0"/>
                <a:cs typeface="黑体" charset="0"/>
              </a:rPr>
              <a:t>那地</a:t>
            </a:r>
            <a:r>
              <a:rPr lang="zh-CN" altLang="en-US" sz="1400">
                <a:ea typeface="宋体" charset="0"/>
                <a:cs typeface="宋体" charset="0"/>
              </a:rPr>
              <a:t>并能顺利地进入它。</a:t>
            </a:r>
          </a:p>
          <a:p>
            <a:pPr>
              <a:tabLst>
                <a:tab pos="228600" algn="l"/>
              </a:tabLst>
              <a:defRPr/>
            </a:pPr>
            <a:endParaRPr lang="zh-CN" altLang="en-US" sz="1400">
              <a:ea typeface="宋体" charset="0"/>
              <a:cs typeface="宋体" charset="0"/>
            </a:endParaRPr>
          </a:p>
          <a:p>
            <a:pPr>
              <a:tabLst>
                <a:tab pos="228600" algn="l"/>
              </a:tabLst>
              <a:defRPr/>
            </a:pPr>
            <a:r>
              <a:rPr lang="zh-CN" altLang="en-US" sz="1400">
                <a:ea typeface="宋体" charset="0"/>
                <a:cs typeface="宋体" charset="0"/>
              </a:rPr>
              <a:t>       百姓背逆神，对他的供应没有信心，这群没信心的百姓听信了多数人的报告。</a:t>
            </a:r>
          </a:p>
          <a:p>
            <a:pPr>
              <a:tabLst>
                <a:tab pos="228600" algn="l"/>
              </a:tabLst>
              <a:defRPr/>
            </a:pPr>
            <a:endParaRPr lang="zh-CN" altLang="en-US" sz="1400">
              <a:ea typeface="宋体" charset="0"/>
              <a:cs typeface="宋体" charset="0"/>
            </a:endParaRPr>
          </a:p>
          <a:p>
            <a:pPr>
              <a:tabLst>
                <a:tab pos="228600" algn="l"/>
              </a:tabLst>
              <a:defRPr/>
            </a:pPr>
            <a:r>
              <a:rPr lang="zh-CN" altLang="en-US" sz="1400">
                <a:ea typeface="宋体" charset="0"/>
                <a:cs typeface="宋体" charset="0"/>
              </a:rPr>
              <a:t>       由于百姓的不信靠，神放逐他们到</a:t>
            </a:r>
            <a:r>
              <a:rPr lang="zh-CN" altLang="en-US" sz="1400" b="1">
                <a:ea typeface="黑体" charset="0"/>
                <a:cs typeface="黑体" charset="0"/>
              </a:rPr>
              <a:t>旷野漂流</a:t>
            </a:r>
            <a:r>
              <a:rPr lang="zh-CN" altLang="en-US" sz="1400">
                <a:ea typeface="宋体" charset="0"/>
                <a:cs typeface="宋体" charset="0"/>
              </a:rPr>
              <a:t>。经过</a:t>
            </a:r>
            <a:r>
              <a:rPr lang="zh-CN" altLang="en-US" sz="1400" b="1">
                <a:ea typeface="黑体" charset="0"/>
                <a:cs typeface="黑体" charset="0"/>
              </a:rPr>
              <a:t>40年</a:t>
            </a:r>
            <a:r>
              <a:rPr lang="zh-CN" altLang="en-US" sz="1400">
                <a:ea typeface="宋体" charset="0"/>
                <a:cs typeface="宋体" charset="0"/>
              </a:rPr>
              <a:t>的漂流生活后，所有二十岁以上不信靠神的人都死在了旷野。在进入</a:t>
            </a:r>
            <a:r>
              <a:rPr lang="zh-CN" altLang="en-US" sz="1400" b="1">
                <a:ea typeface="黑体" charset="0"/>
                <a:cs typeface="黑体" charset="0"/>
              </a:rPr>
              <a:t>迦南</a:t>
            </a:r>
            <a:r>
              <a:rPr lang="zh-CN" altLang="en-US" sz="1400">
                <a:ea typeface="宋体" charset="0"/>
                <a:cs typeface="宋体" charset="0"/>
              </a:rPr>
              <a:t>之前，</a:t>
            </a:r>
            <a:r>
              <a:rPr lang="zh-CN" altLang="en-US" sz="1400" b="1">
                <a:ea typeface="黑体" charset="0"/>
                <a:cs typeface="黑体" charset="0"/>
              </a:rPr>
              <a:t>摩西</a:t>
            </a:r>
            <a:r>
              <a:rPr lang="zh-CN" altLang="en-US" sz="1400">
                <a:ea typeface="宋体" charset="0"/>
                <a:cs typeface="宋体" charset="0"/>
              </a:rPr>
              <a:t>教导新一代以色列，要他们知道他们是神的选民；提醒他们神对他们的看顾与期待；并宣布了神</a:t>
            </a:r>
            <a:r>
              <a:rPr lang="zh-CN" altLang="en-US" sz="1400" b="1">
                <a:ea typeface="黑体" charset="0"/>
                <a:cs typeface="黑体" charset="0"/>
              </a:rPr>
              <a:t>无条件“土地之约”</a:t>
            </a:r>
            <a:r>
              <a:rPr lang="zh-CN" altLang="en-US" sz="1400">
                <a:ea typeface="宋体" charset="0"/>
                <a:cs typeface="宋体" charset="0"/>
              </a:rPr>
              <a:t>的应许。</a:t>
            </a:r>
            <a:r>
              <a:rPr lang="zh-CN" altLang="en-US" sz="1400" b="1">
                <a:ea typeface="黑体" charset="0"/>
                <a:cs typeface="黑体" charset="0"/>
              </a:rPr>
              <a:t>摩西</a:t>
            </a:r>
            <a:r>
              <a:rPr lang="zh-CN" altLang="en-US" sz="1400">
                <a:ea typeface="宋体" charset="0"/>
                <a:cs typeface="宋体" charset="0"/>
              </a:rPr>
              <a:t>去世了，他自己未曾踏上这块应许之地。</a:t>
            </a:r>
          </a:p>
        </p:txBody>
      </p:sp>
      <p:grpSp>
        <p:nvGrpSpPr>
          <p:cNvPr id="91147" name="Group 194"/>
          <p:cNvGrpSpPr>
            <a:grpSpLocks/>
          </p:cNvGrpSpPr>
          <p:nvPr/>
        </p:nvGrpSpPr>
        <p:grpSpPr bwMode="auto">
          <a:xfrm>
            <a:off x="5661025" y="7599363"/>
            <a:ext cx="590550" cy="593725"/>
            <a:chOff x="3566" y="4708"/>
            <a:chExt cx="372" cy="374"/>
          </a:xfrm>
        </p:grpSpPr>
        <p:pic>
          <p:nvPicPr>
            <p:cNvPr id="91209"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 y="4708"/>
              <a:ext cx="372"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210" name="Rectangle 63"/>
            <p:cNvSpPr>
              <a:spLocks noChangeArrowheads="1"/>
            </p:cNvSpPr>
            <p:nvPr/>
          </p:nvSpPr>
          <p:spPr bwMode="auto">
            <a:xfrm>
              <a:off x="3612" y="4798"/>
              <a:ext cx="273" cy="1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600" b="1">
                  <a:latin typeface="Century Gothic" charset="0"/>
                  <a:ea typeface="宋体" charset="0"/>
                  <a:cs typeface="宋体" charset="0"/>
                </a:rPr>
                <a:t>地约</a:t>
              </a:r>
            </a:p>
          </p:txBody>
        </p:sp>
      </p:grpSp>
      <p:sp>
        <p:nvSpPr>
          <p:cNvPr id="133205" name="Rectangle 85"/>
          <p:cNvSpPr>
            <a:spLocks noChangeArrowheads="1"/>
          </p:cNvSpPr>
          <p:nvPr/>
        </p:nvSpPr>
        <p:spPr bwMode="auto">
          <a:xfrm>
            <a:off x="5800725" y="5621338"/>
            <a:ext cx="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grpSp>
        <p:nvGrpSpPr>
          <p:cNvPr id="91149" name="Group 107"/>
          <p:cNvGrpSpPr>
            <a:grpSpLocks/>
          </p:cNvGrpSpPr>
          <p:nvPr/>
        </p:nvGrpSpPr>
        <p:grpSpPr bwMode="auto">
          <a:xfrm>
            <a:off x="260350" y="2649538"/>
            <a:ext cx="1676400" cy="779462"/>
            <a:chOff x="1331" y="3355"/>
            <a:chExt cx="1056" cy="491"/>
          </a:xfrm>
        </p:grpSpPr>
        <p:grpSp>
          <p:nvGrpSpPr>
            <p:cNvPr id="91200" name="Group 108"/>
            <p:cNvGrpSpPr>
              <a:grpSpLocks/>
            </p:cNvGrpSpPr>
            <p:nvPr/>
          </p:nvGrpSpPr>
          <p:grpSpPr bwMode="auto">
            <a:xfrm>
              <a:off x="1331" y="3355"/>
              <a:ext cx="1056" cy="491"/>
              <a:chOff x="1331" y="3355"/>
              <a:chExt cx="1056" cy="491"/>
            </a:xfrm>
          </p:grpSpPr>
          <p:sp>
            <p:nvSpPr>
              <p:cNvPr id="91202" name="Rectangle 109"/>
              <p:cNvSpPr>
                <a:spLocks noChangeArrowheads="1"/>
              </p:cNvSpPr>
              <p:nvPr/>
            </p:nvSpPr>
            <p:spPr bwMode="auto">
              <a:xfrm>
                <a:off x="1331" y="3500"/>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133230" name="Rectangle 110"/>
              <p:cNvSpPr>
                <a:spLocks noChangeArrowheads="1"/>
              </p:cNvSpPr>
              <p:nvPr/>
            </p:nvSpPr>
            <p:spPr bwMode="auto">
              <a:xfrm>
                <a:off x="1679" y="3383"/>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91204" name="Rectangle 111"/>
              <p:cNvSpPr>
                <a:spLocks noChangeArrowheads="1"/>
              </p:cNvSpPr>
              <p:nvPr/>
            </p:nvSpPr>
            <p:spPr bwMode="auto">
              <a:xfrm>
                <a:off x="1331" y="3500"/>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91205" name="AutoShape 112"/>
              <p:cNvSpPr>
                <a:spLocks noChangeArrowheads="1"/>
              </p:cNvSpPr>
              <p:nvPr/>
            </p:nvSpPr>
            <p:spPr bwMode="auto">
              <a:xfrm>
                <a:off x="1331" y="3355"/>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1206" name="Rectangle 113"/>
              <p:cNvSpPr>
                <a:spLocks noChangeArrowheads="1"/>
              </p:cNvSpPr>
              <p:nvPr/>
            </p:nvSpPr>
            <p:spPr bwMode="auto">
              <a:xfrm>
                <a:off x="1345" y="3516"/>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33234" name="Rectangle 114"/>
              <p:cNvSpPr>
                <a:spLocks noChangeArrowheads="1"/>
              </p:cNvSpPr>
              <p:nvPr/>
            </p:nvSpPr>
            <p:spPr bwMode="auto">
              <a:xfrm>
                <a:off x="1344" y="3495"/>
                <a:ext cx="997" cy="3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4</a:t>
                </a:r>
                <a:endParaRPr lang="zh-CN" sz="1600" b="1">
                  <a:latin typeface="Helvetica" charset="0"/>
                  <a:ea typeface="宋体" charset="0"/>
                  <a:cs typeface="宋体" charset="0"/>
                </a:endParaRPr>
              </a:p>
              <a:p>
                <a:pPr algn="ctr" eaLnBrk="0" hangingPunct="0">
                  <a:defRPr/>
                </a:pPr>
                <a:r>
                  <a:rPr lang="ja-JP" altLang="en-US" sz="1600" b="1">
                    <a:latin typeface="Helvetica" charset="0"/>
                    <a:ea typeface="宋体" charset="0"/>
                    <a:cs typeface="宋体" charset="0"/>
                  </a:rPr>
                  <a:t>摩西</a:t>
                </a:r>
                <a:endParaRPr lang="zh-CN" altLang="en-US" sz="2400" b="1">
                  <a:effectLst>
                    <a:outerShdw blurRad="38100" dist="38100" dir="2700000" algn="tl">
                      <a:srgbClr val="DDDDDD"/>
                    </a:outerShdw>
                  </a:effectLst>
                  <a:latin typeface="Helvetica" charset="0"/>
                  <a:ea typeface="宋体" charset="0"/>
                  <a:cs typeface="宋体" charset="0"/>
                </a:endParaRPr>
              </a:p>
            </p:txBody>
          </p:sp>
          <p:sp>
            <p:nvSpPr>
              <p:cNvPr id="91208" name="Line 115"/>
              <p:cNvSpPr>
                <a:spLocks noChangeShapeType="1"/>
              </p:cNvSpPr>
              <p:nvPr/>
            </p:nvSpPr>
            <p:spPr bwMode="auto">
              <a:xfrm>
                <a:off x="1948" y="3494"/>
                <a:ext cx="330"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3236" name="Rectangle 116"/>
            <p:cNvSpPr>
              <a:spLocks noChangeArrowheads="1"/>
            </p:cNvSpPr>
            <p:nvPr/>
          </p:nvSpPr>
          <p:spPr bwMode="auto">
            <a:xfrm>
              <a:off x="1336" y="3395"/>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91150" name="Group 117"/>
          <p:cNvGrpSpPr>
            <a:grpSpLocks/>
          </p:cNvGrpSpPr>
          <p:nvPr/>
        </p:nvGrpSpPr>
        <p:grpSpPr bwMode="auto">
          <a:xfrm>
            <a:off x="260350" y="933450"/>
            <a:ext cx="1676400" cy="779463"/>
            <a:chOff x="151" y="353"/>
            <a:chExt cx="1056" cy="491"/>
          </a:xfrm>
        </p:grpSpPr>
        <p:grpSp>
          <p:nvGrpSpPr>
            <p:cNvPr id="91192" name="Group 118"/>
            <p:cNvGrpSpPr>
              <a:grpSpLocks/>
            </p:cNvGrpSpPr>
            <p:nvPr/>
          </p:nvGrpSpPr>
          <p:grpSpPr bwMode="auto">
            <a:xfrm>
              <a:off x="151" y="353"/>
              <a:ext cx="1056" cy="491"/>
              <a:chOff x="151" y="353"/>
              <a:chExt cx="1056" cy="491"/>
            </a:xfrm>
          </p:grpSpPr>
          <p:sp>
            <p:nvSpPr>
              <p:cNvPr id="91194" name="Rectangle 119"/>
              <p:cNvSpPr>
                <a:spLocks noChangeArrowheads="1"/>
              </p:cNvSpPr>
              <p:nvPr/>
            </p:nvSpPr>
            <p:spPr bwMode="auto">
              <a:xfrm>
                <a:off x="151" y="498"/>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133240" name="Rectangle 120"/>
              <p:cNvSpPr>
                <a:spLocks noChangeArrowheads="1"/>
              </p:cNvSpPr>
              <p:nvPr/>
            </p:nvSpPr>
            <p:spPr bwMode="auto">
              <a:xfrm>
                <a:off x="499" y="381"/>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91196" name="Rectangle 121"/>
              <p:cNvSpPr>
                <a:spLocks noChangeArrowheads="1"/>
              </p:cNvSpPr>
              <p:nvPr/>
            </p:nvSpPr>
            <p:spPr bwMode="auto">
              <a:xfrm>
                <a:off x="151" y="498"/>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91197" name="AutoShape 122"/>
              <p:cNvSpPr>
                <a:spLocks noChangeArrowheads="1"/>
              </p:cNvSpPr>
              <p:nvPr/>
            </p:nvSpPr>
            <p:spPr bwMode="auto">
              <a:xfrm>
                <a:off x="151" y="353"/>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1198" name="Rectangle 123"/>
              <p:cNvSpPr>
                <a:spLocks noChangeArrowheads="1"/>
              </p:cNvSpPr>
              <p:nvPr/>
            </p:nvSpPr>
            <p:spPr bwMode="auto">
              <a:xfrm>
                <a:off x="165" y="514"/>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33244" name="Rectangle 124"/>
              <p:cNvSpPr>
                <a:spLocks noChangeArrowheads="1"/>
              </p:cNvSpPr>
              <p:nvPr/>
            </p:nvSpPr>
            <p:spPr bwMode="auto">
              <a:xfrm>
                <a:off x="164" y="544"/>
                <a:ext cx="997" cy="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3</a:t>
                </a:r>
                <a:endParaRPr lang="ja-JP" sz="1600" b="1">
                  <a:latin typeface="Helvetica" charset="0"/>
                  <a:ea typeface="宋体" charset="0"/>
                  <a:cs typeface="宋体" charset="0"/>
                </a:endParaRPr>
              </a:p>
              <a:p>
                <a:pPr algn="ctr" eaLnBrk="0" hangingPunct="0">
                  <a:lnSpc>
                    <a:spcPct val="90000"/>
                  </a:lnSpc>
                  <a:defRPr/>
                </a:pPr>
                <a:r>
                  <a:rPr lang="ja-JP" altLang="en-US" sz="1600" b="1">
                    <a:latin typeface="Helvetica" charset="0"/>
                    <a:ea typeface="宋体" charset="0"/>
                    <a:cs typeface="宋体" charset="0"/>
                  </a:rPr>
                  <a:t>约瑟</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133245" name="Rectangle 125"/>
            <p:cNvSpPr>
              <a:spLocks noChangeArrowheads="1"/>
            </p:cNvSpPr>
            <p:nvPr/>
          </p:nvSpPr>
          <p:spPr bwMode="auto">
            <a:xfrm>
              <a:off x="156" y="393"/>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91151" name="Group 140"/>
          <p:cNvGrpSpPr>
            <a:grpSpLocks/>
          </p:cNvGrpSpPr>
          <p:nvPr/>
        </p:nvGrpSpPr>
        <p:grpSpPr bwMode="auto">
          <a:xfrm>
            <a:off x="5373688" y="2740025"/>
            <a:ext cx="1230312" cy="1636713"/>
            <a:chOff x="3381" y="1941"/>
            <a:chExt cx="684" cy="1031"/>
          </a:xfrm>
        </p:grpSpPr>
        <p:grpSp>
          <p:nvGrpSpPr>
            <p:cNvPr id="91167" name="Group 141"/>
            <p:cNvGrpSpPr>
              <a:grpSpLocks/>
            </p:cNvGrpSpPr>
            <p:nvPr/>
          </p:nvGrpSpPr>
          <p:grpSpPr bwMode="auto">
            <a:xfrm>
              <a:off x="3381" y="1941"/>
              <a:ext cx="684" cy="1031"/>
              <a:chOff x="3381" y="1941"/>
              <a:chExt cx="684" cy="1031"/>
            </a:xfrm>
          </p:grpSpPr>
          <p:grpSp>
            <p:nvGrpSpPr>
              <p:cNvPr id="91169" name="Group 142"/>
              <p:cNvGrpSpPr>
                <a:grpSpLocks/>
              </p:cNvGrpSpPr>
              <p:nvPr/>
            </p:nvGrpSpPr>
            <p:grpSpPr bwMode="auto">
              <a:xfrm>
                <a:off x="3381" y="1941"/>
                <a:ext cx="684" cy="1031"/>
                <a:chOff x="3381" y="1941"/>
                <a:chExt cx="684" cy="1031"/>
              </a:xfrm>
            </p:grpSpPr>
            <p:grpSp>
              <p:nvGrpSpPr>
                <p:cNvPr id="91171" name="Group 143"/>
                <p:cNvGrpSpPr>
                  <a:grpSpLocks/>
                </p:cNvGrpSpPr>
                <p:nvPr/>
              </p:nvGrpSpPr>
              <p:grpSpPr bwMode="auto">
                <a:xfrm>
                  <a:off x="3381" y="1941"/>
                  <a:ext cx="684" cy="1031"/>
                  <a:chOff x="3381" y="1941"/>
                  <a:chExt cx="684" cy="1031"/>
                </a:xfrm>
              </p:grpSpPr>
              <p:grpSp>
                <p:nvGrpSpPr>
                  <p:cNvPr id="91173" name="Group 144"/>
                  <p:cNvGrpSpPr>
                    <a:grpSpLocks/>
                  </p:cNvGrpSpPr>
                  <p:nvPr/>
                </p:nvGrpSpPr>
                <p:grpSpPr bwMode="auto">
                  <a:xfrm>
                    <a:off x="3381" y="1941"/>
                    <a:ext cx="684" cy="1031"/>
                    <a:chOff x="3381" y="1941"/>
                    <a:chExt cx="684" cy="1031"/>
                  </a:xfrm>
                </p:grpSpPr>
                <p:grpSp>
                  <p:nvGrpSpPr>
                    <p:cNvPr id="91175" name="Group 145"/>
                    <p:cNvGrpSpPr>
                      <a:grpSpLocks/>
                    </p:cNvGrpSpPr>
                    <p:nvPr/>
                  </p:nvGrpSpPr>
                  <p:grpSpPr bwMode="auto">
                    <a:xfrm>
                      <a:off x="3381" y="1941"/>
                      <a:ext cx="684" cy="1031"/>
                      <a:chOff x="3381" y="1941"/>
                      <a:chExt cx="684" cy="1031"/>
                    </a:xfrm>
                  </p:grpSpPr>
                  <p:grpSp>
                    <p:nvGrpSpPr>
                      <p:cNvPr id="91177" name="Group 146"/>
                      <p:cNvGrpSpPr>
                        <a:grpSpLocks/>
                      </p:cNvGrpSpPr>
                      <p:nvPr/>
                    </p:nvGrpSpPr>
                    <p:grpSpPr bwMode="auto">
                      <a:xfrm>
                        <a:off x="3381" y="1941"/>
                        <a:ext cx="684" cy="1031"/>
                        <a:chOff x="3381" y="1941"/>
                        <a:chExt cx="684" cy="1031"/>
                      </a:xfrm>
                    </p:grpSpPr>
                    <p:grpSp>
                      <p:nvGrpSpPr>
                        <p:cNvPr id="91179" name="Group 147"/>
                        <p:cNvGrpSpPr>
                          <a:grpSpLocks/>
                        </p:cNvGrpSpPr>
                        <p:nvPr/>
                      </p:nvGrpSpPr>
                      <p:grpSpPr bwMode="auto">
                        <a:xfrm>
                          <a:off x="3381" y="1941"/>
                          <a:ext cx="684" cy="1031"/>
                          <a:chOff x="3381" y="1941"/>
                          <a:chExt cx="684" cy="1031"/>
                        </a:xfrm>
                      </p:grpSpPr>
                      <p:grpSp>
                        <p:nvGrpSpPr>
                          <p:cNvPr id="91181" name="Group 148"/>
                          <p:cNvGrpSpPr>
                            <a:grpSpLocks/>
                          </p:cNvGrpSpPr>
                          <p:nvPr/>
                        </p:nvGrpSpPr>
                        <p:grpSpPr bwMode="auto">
                          <a:xfrm>
                            <a:off x="3381" y="1941"/>
                            <a:ext cx="684" cy="1031"/>
                            <a:chOff x="1352" y="3781"/>
                            <a:chExt cx="684" cy="1031"/>
                          </a:xfrm>
                        </p:grpSpPr>
                        <p:sp>
                          <p:nvSpPr>
                            <p:cNvPr id="91183" name="AutoShape 149"/>
                            <p:cNvSpPr>
                              <a:spLocks noChangeArrowheads="1"/>
                            </p:cNvSpPr>
                            <p:nvPr/>
                          </p:nvSpPr>
                          <p:spPr bwMode="auto">
                            <a:xfrm>
                              <a:off x="1352" y="3781"/>
                              <a:ext cx="520" cy="290"/>
                            </a:xfrm>
                            <a:prstGeom prst="roundRect">
                              <a:avLst>
                                <a:gd name="adj" fmla="val 24093"/>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4" name="Rectangle 150"/>
                            <p:cNvSpPr>
                              <a:spLocks noChangeArrowheads="1"/>
                            </p:cNvSpPr>
                            <p:nvPr/>
                          </p:nvSpPr>
                          <p:spPr bwMode="auto">
                            <a:xfrm>
                              <a:off x="1352" y="3931"/>
                              <a:ext cx="684" cy="881"/>
                            </a:xfrm>
                            <a:prstGeom prst="rect">
                              <a:avLst/>
                            </a:prstGeom>
                            <a:solidFill>
                              <a:srgbClr val="FFFFFF"/>
                            </a:solidFill>
                            <a:ln w="25400">
                              <a:solidFill>
                                <a:srgbClr val="000000"/>
                              </a:solidFill>
                              <a:miter lim="800000"/>
                              <a:headEnd/>
                              <a:tailEnd/>
                            </a:ln>
                          </p:spPr>
                          <p:txBody>
                            <a:bodyPr/>
                            <a:lstStyle/>
                            <a:p>
                              <a:endParaRPr lang="en-US"/>
                            </a:p>
                          </p:txBody>
                        </p:sp>
                        <p:sp>
                          <p:nvSpPr>
                            <p:cNvPr id="91185" name="Line 151"/>
                            <p:cNvSpPr>
                              <a:spLocks noChangeShapeType="1"/>
                            </p:cNvSpPr>
                            <p:nvPr/>
                          </p:nvSpPr>
                          <p:spPr bwMode="auto">
                            <a:xfrm>
                              <a:off x="1395" y="4061"/>
                              <a:ext cx="590"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86" name="Line 152"/>
                            <p:cNvSpPr>
                              <a:spLocks noChangeShapeType="1"/>
                            </p:cNvSpPr>
                            <p:nvPr/>
                          </p:nvSpPr>
                          <p:spPr bwMode="auto">
                            <a:xfrm>
                              <a:off x="1395" y="4201"/>
                              <a:ext cx="590"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87" name="Line 153"/>
                            <p:cNvSpPr>
                              <a:spLocks noChangeShapeType="1"/>
                            </p:cNvSpPr>
                            <p:nvPr/>
                          </p:nvSpPr>
                          <p:spPr bwMode="auto">
                            <a:xfrm>
                              <a:off x="1395" y="4342"/>
                              <a:ext cx="590"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88" name="Line 154"/>
                            <p:cNvSpPr>
                              <a:spLocks noChangeShapeType="1"/>
                            </p:cNvSpPr>
                            <p:nvPr/>
                          </p:nvSpPr>
                          <p:spPr bwMode="auto">
                            <a:xfrm>
                              <a:off x="1395" y="4482"/>
                              <a:ext cx="590"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89" name="Line 155"/>
                            <p:cNvSpPr>
                              <a:spLocks noChangeShapeType="1"/>
                            </p:cNvSpPr>
                            <p:nvPr/>
                          </p:nvSpPr>
                          <p:spPr bwMode="auto">
                            <a:xfrm>
                              <a:off x="1404" y="4623"/>
                              <a:ext cx="58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90" name="Rectangle 156"/>
                            <p:cNvSpPr>
                              <a:spLocks noChangeArrowheads="1"/>
                            </p:cNvSpPr>
                            <p:nvPr/>
                          </p:nvSpPr>
                          <p:spPr bwMode="auto">
                            <a:xfrm>
                              <a:off x="1434" y="3795"/>
                              <a:ext cx="34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p>
                              <a:pPr algn="ctr" defTabSz="862013" eaLnBrk="0" hangingPunct="0"/>
                              <a:endParaRPr lang="ko-KR" altLang="en-US" sz="1000" b="1">
                                <a:latin typeface="Century Gothic" charset="0"/>
                                <a:ea typeface="Gulim" charset="0"/>
                                <a:cs typeface="Gulim" charset="0"/>
                              </a:endParaRPr>
                            </a:p>
                          </p:txBody>
                        </p:sp>
                        <p:sp>
                          <p:nvSpPr>
                            <p:cNvPr id="91191" name="Line 157"/>
                            <p:cNvSpPr>
                              <a:spLocks noChangeShapeType="1"/>
                            </p:cNvSpPr>
                            <p:nvPr/>
                          </p:nvSpPr>
                          <p:spPr bwMode="auto">
                            <a:xfrm>
                              <a:off x="1386" y="4762"/>
                              <a:ext cx="59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3278" name="Line 158"/>
                          <p:cNvSpPr>
                            <a:spLocks noChangeShapeType="1"/>
                          </p:cNvSpPr>
                          <p:nvPr/>
                        </p:nvSpPr>
                        <p:spPr bwMode="auto">
                          <a:xfrm>
                            <a:off x="3385" y="2077"/>
                            <a:ext cx="499"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sp>
                      <p:nvSpPr>
                        <p:cNvPr id="133279" name="Rectangle 159"/>
                        <p:cNvSpPr>
                          <a:spLocks noChangeArrowheads="1"/>
                        </p:cNvSpPr>
                        <p:nvPr/>
                      </p:nvSpPr>
                      <p:spPr bwMode="auto">
                        <a:xfrm>
                          <a:off x="3521" y="1941"/>
                          <a:ext cx="22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b="1">
                              <a:latin typeface="Helvetica" charset="0"/>
                              <a:ea typeface="宋体" charset="0"/>
                              <a:cs typeface="宋体" charset="0"/>
                            </a:rPr>
                            <a:t>摩西</a:t>
                          </a:r>
                          <a:endParaRPr lang="zh-CN" altLang="en-US" b="1">
                            <a:effectLst>
                              <a:outerShdw blurRad="38100" dist="38100" dir="2700000" algn="tl">
                                <a:srgbClr val="DDDDDD"/>
                              </a:outerShdw>
                            </a:effectLst>
                            <a:latin typeface="Helvetica" charset="0"/>
                            <a:ea typeface="宋体" charset="0"/>
                            <a:cs typeface="宋体" charset="0"/>
                          </a:endParaRPr>
                        </a:p>
                      </p:txBody>
                    </p:sp>
                  </p:grpSp>
                  <p:sp>
                    <p:nvSpPr>
                      <p:cNvPr id="133280" name="Rectangle 160"/>
                      <p:cNvSpPr>
                        <a:spLocks noChangeArrowheads="1"/>
                      </p:cNvSpPr>
                      <p:nvPr/>
                    </p:nvSpPr>
                    <p:spPr bwMode="auto">
                      <a:xfrm>
                        <a:off x="3566" y="2117"/>
                        <a:ext cx="408"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a:latin typeface="宋体" charset="0"/>
                            <a:ea typeface="宋体" charset="0"/>
                            <a:cs typeface="宋体" charset="0"/>
                          </a:rPr>
                          <a:t>出埃及</a:t>
                        </a:r>
                        <a:endParaRPr lang="en-US" altLang="zh-CN" sz="1000" b="1">
                          <a:latin typeface="宋体" charset="0"/>
                          <a:ea typeface="宋体" charset="0"/>
                          <a:cs typeface="宋体" charset="0"/>
                        </a:endParaRPr>
                      </a:p>
                    </p:txBody>
                  </p:sp>
                </p:grpSp>
                <p:sp>
                  <p:nvSpPr>
                    <p:cNvPr id="91176" name="Rectangle 161"/>
                    <p:cNvSpPr>
                      <a:spLocks noChangeArrowheads="1"/>
                    </p:cNvSpPr>
                    <p:nvPr/>
                  </p:nvSpPr>
                  <p:spPr bwMode="auto">
                    <a:xfrm>
                      <a:off x="3521" y="2258"/>
                      <a:ext cx="41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ko-KR" altLang="en-US" sz="1000" b="1">
                          <a:latin typeface="Century Gothic" charset="0"/>
                          <a:ea typeface="Gulim" charset="0"/>
                          <a:cs typeface="Gulim" charset="0"/>
                        </a:rPr>
                        <a:t> 西奈山</a:t>
                      </a:r>
                    </a:p>
                  </p:txBody>
                </p:sp>
              </p:grpSp>
              <p:sp>
                <p:nvSpPr>
                  <p:cNvPr id="91174" name="Rectangle 162"/>
                  <p:cNvSpPr>
                    <a:spLocks noChangeArrowheads="1"/>
                  </p:cNvSpPr>
                  <p:nvPr/>
                </p:nvSpPr>
                <p:spPr bwMode="auto">
                  <a:xfrm>
                    <a:off x="3521" y="2394"/>
                    <a:ext cx="40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000" b="1">
                        <a:latin typeface="Century Gothic" charset="0"/>
                        <a:ea typeface="宋体" charset="0"/>
                        <a:cs typeface="宋体" charset="0"/>
                      </a:rPr>
                      <a:t>德</a:t>
                    </a:r>
                    <a:r>
                      <a:rPr lang="en-US" altLang="zh-CN" sz="1000" b="1">
                        <a:latin typeface="Century Gothic" charset="0"/>
                        <a:ea typeface="宋体" charset="0"/>
                        <a:cs typeface="宋体" charset="0"/>
                      </a:rPr>
                      <a:t>-</a:t>
                    </a:r>
                    <a:r>
                      <a:rPr lang="zh-CN" altLang="en-US" sz="1000" b="1">
                        <a:latin typeface="Century Gothic" charset="0"/>
                        <a:ea typeface="宋体" charset="0"/>
                        <a:cs typeface="宋体" charset="0"/>
                      </a:rPr>
                      <a:t>民</a:t>
                    </a:r>
                    <a:r>
                      <a:rPr lang="en-US" altLang="zh-CN" sz="1000" b="1">
                        <a:latin typeface="Century Gothic" charset="0"/>
                        <a:ea typeface="宋体" charset="0"/>
                        <a:cs typeface="宋体" charset="0"/>
                      </a:rPr>
                      <a:t>-</a:t>
                    </a:r>
                    <a:r>
                      <a:rPr lang="zh-CN" altLang="en-US" sz="1000" b="1">
                        <a:latin typeface="Century Gothic" charset="0"/>
                        <a:ea typeface="宋体" charset="0"/>
                        <a:cs typeface="宋体" charset="0"/>
                      </a:rPr>
                      <a:t>礼</a:t>
                    </a:r>
                    <a:endParaRPr lang="en-US" altLang="zh-CN" sz="1000" b="1">
                      <a:latin typeface="Century Gothic" charset="0"/>
                      <a:ea typeface="宋体" charset="0"/>
                      <a:cs typeface="宋体" charset="0"/>
                    </a:endParaRPr>
                  </a:p>
                </p:txBody>
              </p:sp>
            </p:grpSp>
            <p:sp>
              <p:nvSpPr>
                <p:cNvPr id="91172" name="Rectangle 163"/>
                <p:cNvSpPr>
                  <a:spLocks noChangeArrowheads="1"/>
                </p:cNvSpPr>
                <p:nvPr/>
              </p:nvSpPr>
              <p:spPr bwMode="auto">
                <a:xfrm>
                  <a:off x="3456" y="2530"/>
                  <a:ext cx="49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000" b="1">
                      <a:latin typeface="Century Gothic" charset="0"/>
                      <a:ea typeface="宋体" charset="0"/>
                      <a:cs typeface="宋体" charset="0"/>
                    </a:rPr>
                    <a:t>加低斯巴尼亚</a:t>
                  </a:r>
                  <a:endParaRPr lang="en-US" altLang="zh-CN" sz="1000" b="1">
                    <a:latin typeface="Century Gothic" charset="0"/>
                    <a:ea typeface="宋体" charset="0"/>
                    <a:cs typeface="宋体" charset="0"/>
                  </a:endParaRPr>
                </a:p>
              </p:txBody>
            </p:sp>
          </p:grpSp>
          <p:sp>
            <p:nvSpPr>
              <p:cNvPr id="91170" name="Rectangle 164"/>
              <p:cNvSpPr>
                <a:spLocks noChangeArrowheads="1"/>
              </p:cNvSpPr>
              <p:nvPr/>
            </p:nvSpPr>
            <p:spPr bwMode="auto">
              <a:xfrm>
                <a:off x="3601" y="2666"/>
                <a:ext cx="23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r>
                  <a:rPr lang="en-US" altLang="zh-CN" sz="1000" b="1">
                    <a:latin typeface="Century Gothic" charset="0"/>
                    <a:ea typeface="宋体" charset="0"/>
                    <a:cs typeface="宋体" charset="0"/>
                  </a:rPr>
                  <a:t>40</a:t>
                </a:r>
                <a:r>
                  <a:rPr lang="zh-CN" altLang="en-US" sz="1000" b="1">
                    <a:latin typeface="Century Gothic" charset="0"/>
                    <a:ea typeface="宋体" charset="0"/>
                    <a:cs typeface="宋体" charset="0"/>
                  </a:rPr>
                  <a:t>年</a:t>
                </a:r>
              </a:p>
            </p:txBody>
          </p:sp>
        </p:grpSp>
        <p:sp>
          <p:nvSpPr>
            <p:cNvPr id="91168" name="Rectangle 165"/>
            <p:cNvSpPr>
              <a:spLocks noChangeArrowheads="1"/>
            </p:cNvSpPr>
            <p:nvPr/>
          </p:nvSpPr>
          <p:spPr bwMode="auto">
            <a:xfrm>
              <a:off x="3566" y="2802"/>
              <a:ext cx="4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r>
                <a:rPr lang="en-US" altLang="zh-CN" sz="1000" b="1">
                  <a:latin typeface="Century Gothic" charset="0"/>
                  <a:ea typeface="宋体" charset="0"/>
                  <a:cs typeface="宋体" charset="0"/>
                </a:rPr>
                <a:t>5</a:t>
              </a:r>
              <a:r>
                <a:rPr lang="zh-CN" altLang="en-US" sz="1000" b="1">
                  <a:latin typeface="Century Gothic" charset="0"/>
                  <a:ea typeface="宋体" charset="0"/>
                  <a:cs typeface="宋体" charset="0"/>
                </a:rPr>
                <a:t>篇讲章</a:t>
              </a:r>
              <a:endParaRPr lang="en-US" altLang="zh-CN" sz="1000" b="1">
                <a:latin typeface="Century Gothic" charset="0"/>
                <a:ea typeface="宋体" charset="0"/>
                <a:cs typeface="宋体" charset="0"/>
              </a:endParaRPr>
            </a:p>
          </p:txBody>
        </p:sp>
      </p:grpSp>
      <p:grpSp>
        <p:nvGrpSpPr>
          <p:cNvPr id="91152" name="Group 166"/>
          <p:cNvGrpSpPr>
            <a:grpSpLocks/>
          </p:cNvGrpSpPr>
          <p:nvPr/>
        </p:nvGrpSpPr>
        <p:grpSpPr bwMode="auto">
          <a:xfrm>
            <a:off x="5372100" y="992188"/>
            <a:ext cx="1296988" cy="703262"/>
            <a:chOff x="3384" y="851"/>
            <a:chExt cx="817" cy="443"/>
          </a:xfrm>
        </p:grpSpPr>
        <p:grpSp>
          <p:nvGrpSpPr>
            <p:cNvPr id="91154" name="Group 167"/>
            <p:cNvGrpSpPr>
              <a:grpSpLocks/>
            </p:cNvGrpSpPr>
            <p:nvPr/>
          </p:nvGrpSpPr>
          <p:grpSpPr bwMode="auto">
            <a:xfrm>
              <a:off x="3384" y="851"/>
              <a:ext cx="817" cy="443"/>
              <a:chOff x="3385" y="3709"/>
              <a:chExt cx="817" cy="443"/>
            </a:xfrm>
          </p:grpSpPr>
          <p:grpSp>
            <p:nvGrpSpPr>
              <p:cNvPr id="91157" name="Group 168"/>
              <p:cNvGrpSpPr>
                <a:grpSpLocks/>
              </p:cNvGrpSpPr>
              <p:nvPr/>
            </p:nvGrpSpPr>
            <p:grpSpPr bwMode="auto">
              <a:xfrm>
                <a:off x="3385" y="3709"/>
                <a:ext cx="817" cy="443"/>
                <a:chOff x="3385" y="3709"/>
                <a:chExt cx="817" cy="443"/>
              </a:xfrm>
            </p:grpSpPr>
            <p:sp>
              <p:nvSpPr>
                <p:cNvPr id="91160" name="Rectangle 169"/>
                <p:cNvSpPr>
                  <a:spLocks noChangeArrowheads="1"/>
                </p:cNvSpPr>
                <p:nvPr/>
              </p:nvSpPr>
              <p:spPr bwMode="auto">
                <a:xfrm>
                  <a:off x="3385" y="3840"/>
                  <a:ext cx="585" cy="285"/>
                </a:xfrm>
                <a:prstGeom prst="rect">
                  <a:avLst/>
                </a:prstGeom>
                <a:solidFill>
                  <a:schemeClr val="bg1"/>
                </a:solidFill>
                <a:ln w="31750">
                  <a:solidFill>
                    <a:srgbClr val="FFD34A"/>
                  </a:solidFill>
                  <a:miter lim="800000"/>
                  <a:headEnd/>
                  <a:tailEnd/>
                </a:ln>
              </p:spPr>
              <p:txBody>
                <a:bodyPr/>
                <a:lstStyle/>
                <a:p>
                  <a:endParaRPr lang="en-US"/>
                </a:p>
              </p:txBody>
            </p:sp>
            <p:sp>
              <p:nvSpPr>
                <p:cNvPr id="133290" name="Rectangle 170"/>
                <p:cNvSpPr>
                  <a:spLocks noChangeArrowheads="1"/>
                </p:cNvSpPr>
                <p:nvPr/>
              </p:nvSpPr>
              <p:spPr bwMode="auto">
                <a:xfrm>
                  <a:off x="3654" y="3734"/>
                  <a:ext cx="1"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91162" name="Rectangle 171"/>
                <p:cNvSpPr>
                  <a:spLocks noChangeArrowheads="1"/>
                </p:cNvSpPr>
                <p:nvPr/>
              </p:nvSpPr>
              <p:spPr bwMode="auto">
                <a:xfrm>
                  <a:off x="3385" y="3840"/>
                  <a:ext cx="817" cy="312"/>
                </a:xfrm>
                <a:prstGeom prst="rect">
                  <a:avLst/>
                </a:prstGeom>
                <a:solidFill>
                  <a:schemeClr val="bg1"/>
                </a:solidFill>
                <a:ln w="25400">
                  <a:solidFill>
                    <a:srgbClr val="1A0004"/>
                  </a:solidFill>
                  <a:miter lim="800000"/>
                  <a:headEnd/>
                  <a:tailEnd/>
                </a:ln>
              </p:spPr>
              <p:txBody>
                <a:bodyPr/>
                <a:lstStyle/>
                <a:p>
                  <a:endParaRPr lang="en-US"/>
                </a:p>
              </p:txBody>
            </p:sp>
            <p:sp>
              <p:nvSpPr>
                <p:cNvPr id="91163" name="AutoShape 172"/>
                <p:cNvSpPr>
                  <a:spLocks noChangeArrowheads="1"/>
                </p:cNvSpPr>
                <p:nvPr/>
              </p:nvSpPr>
              <p:spPr bwMode="auto">
                <a:xfrm>
                  <a:off x="3385" y="3709"/>
                  <a:ext cx="481" cy="405"/>
                </a:xfrm>
                <a:prstGeom prst="roundRect">
                  <a:avLst>
                    <a:gd name="adj" fmla="val 10727"/>
                  </a:avLst>
                </a:prstGeom>
                <a:solidFill>
                  <a:schemeClr val="bg1"/>
                </a:solidFill>
                <a:ln w="25400">
                  <a:solidFill>
                    <a:srgbClr val="1A0004"/>
                  </a:solidFill>
                  <a:round/>
                  <a:headEnd/>
                  <a:tailEnd/>
                </a:ln>
              </p:spPr>
              <p:txBody>
                <a:bodyPr/>
                <a:lstStyle/>
                <a:p>
                  <a:endParaRPr lang="en-US"/>
                </a:p>
              </p:txBody>
            </p:sp>
            <p:sp>
              <p:nvSpPr>
                <p:cNvPr id="91164" name="Rectangle 173"/>
                <p:cNvSpPr>
                  <a:spLocks noChangeArrowheads="1"/>
                </p:cNvSpPr>
                <p:nvPr/>
              </p:nvSpPr>
              <p:spPr bwMode="auto">
                <a:xfrm>
                  <a:off x="3396" y="3854"/>
                  <a:ext cx="585" cy="273"/>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33294" name="Rectangle 174"/>
                <p:cNvSpPr>
                  <a:spLocks noChangeArrowheads="1"/>
                </p:cNvSpPr>
                <p:nvPr/>
              </p:nvSpPr>
              <p:spPr bwMode="auto">
                <a:xfrm>
                  <a:off x="3475" y="3731"/>
                  <a:ext cx="224"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b="1">
                      <a:latin typeface="Helvetica" charset="0"/>
                      <a:ea typeface="宋体" charset="0"/>
                      <a:cs typeface="宋体" charset="0"/>
                    </a:rPr>
                    <a:t>约瑟</a:t>
                  </a:r>
                  <a:endParaRPr lang="zh-CN" altLang="en-US" b="1">
                    <a:effectLst>
                      <a:outerShdw blurRad="38100" dist="38100" dir="2700000" algn="tl">
                        <a:srgbClr val="DDDDDD"/>
                      </a:outerShdw>
                    </a:effectLst>
                    <a:latin typeface="Helvetica" charset="0"/>
                    <a:ea typeface="宋体" charset="0"/>
                    <a:cs typeface="宋体" charset="0"/>
                  </a:endParaRPr>
                </a:p>
              </p:txBody>
            </p:sp>
            <p:sp>
              <p:nvSpPr>
                <p:cNvPr id="91166" name="Line 175"/>
                <p:cNvSpPr>
                  <a:spLocks noChangeShapeType="1"/>
                </p:cNvSpPr>
                <p:nvPr/>
              </p:nvSpPr>
              <p:spPr bwMode="auto">
                <a:xfrm>
                  <a:off x="3862" y="3835"/>
                  <a:ext cx="256" cy="1"/>
                </a:xfrm>
                <a:prstGeom prst="line">
                  <a:avLst/>
                </a:prstGeom>
                <a:noFill/>
                <a:ln w="2540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1158" name="Line 176"/>
              <p:cNvSpPr>
                <a:spLocks noChangeShapeType="1"/>
              </p:cNvSpPr>
              <p:nvPr/>
            </p:nvSpPr>
            <p:spPr bwMode="auto">
              <a:xfrm>
                <a:off x="3482" y="3981"/>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9" name="Line 177"/>
              <p:cNvSpPr>
                <a:spLocks noChangeShapeType="1"/>
              </p:cNvSpPr>
              <p:nvPr/>
            </p:nvSpPr>
            <p:spPr bwMode="auto">
              <a:xfrm>
                <a:off x="3475" y="4117"/>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3298" name="Rectangle 178"/>
            <p:cNvSpPr>
              <a:spLocks noChangeArrowheads="1"/>
            </p:cNvSpPr>
            <p:nvPr/>
          </p:nvSpPr>
          <p:spPr bwMode="auto">
            <a:xfrm>
              <a:off x="3657" y="988"/>
              <a:ext cx="344" cy="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r>
                <a:rPr lang="zh-CN" altLang="en-US" sz="1000" b="1">
                  <a:latin typeface="Century Gothic" charset="0"/>
                  <a:ea typeface="宋体" charset="0"/>
                  <a:cs typeface="宋体" charset="0"/>
                </a:rPr>
                <a:t>为奴</a:t>
              </a:r>
              <a:r>
                <a:rPr lang="en-US" altLang="zh-CN" b="1">
                  <a:latin typeface="Century Gothic" charset="0"/>
                  <a:ea typeface="Gulim" charset="0"/>
                  <a:cs typeface="Gulim" charset="0"/>
                </a:rPr>
                <a:t> </a:t>
              </a:r>
            </a:p>
          </p:txBody>
        </p:sp>
        <p:sp>
          <p:nvSpPr>
            <p:cNvPr id="133299" name="Rectangle 179"/>
            <p:cNvSpPr>
              <a:spLocks noChangeArrowheads="1"/>
            </p:cNvSpPr>
            <p:nvPr/>
          </p:nvSpPr>
          <p:spPr bwMode="auto">
            <a:xfrm>
              <a:off x="3657" y="1145"/>
              <a:ext cx="344" cy="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r>
                <a:rPr lang="en-US" altLang="zh-CN" sz="1000" b="1">
                  <a:latin typeface="宋体" charset="0"/>
                  <a:ea typeface="宋体" charset="0"/>
                  <a:cs typeface="宋体" charset="0"/>
                </a:rPr>
                <a:t>430</a:t>
              </a:r>
              <a:r>
                <a:rPr lang="zh-CN" altLang="en-US" b="1">
                  <a:latin typeface="宋体" charset="0"/>
                  <a:ea typeface="宋体" charset="0"/>
                  <a:cs typeface="宋体" charset="0"/>
                </a:rPr>
                <a:t>年</a:t>
              </a:r>
            </a:p>
          </p:txBody>
        </p:sp>
      </p:grpSp>
      <p:sp>
        <p:nvSpPr>
          <p:cNvPr id="133315" name="Text Box 195"/>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Line 2"/>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35171" name="Line 3"/>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35172" name="Line 4"/>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35173" name="Text Box 5"/>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44</a:t>
            </a:r>
          </a:p>
        </p:txBody>
      </p:sp>
      <p:sp>
        <p:nvSpPr>
          <p:cNvPr id="135174" name="Rectangle 6"/>
          <p:cNvSpPr>
            <a:spLocks noGrp="1" noChangeArrowheads="1"/>
          </p:cNvSpPr>
          <p:nvPr>
            <p:ph type="body" sz="half" idx="2"/>
          </p:nvPr>
        </p:nvSpPr>
        <p:spPr>
          <a:xfrm>
            <a:off x="5300663" y="428625"/>
            <a:ext cx="1296987" cy="8267700"/>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smtClean="0">
              <a:ea typeface="宋体" charset="0"/>
              <a:cs typeface="宋体" charset="0"/>
            </a:endParaRPr>
          </a:p>
          <a:p>
            <a:pPr algn="r" eaLnBrk="1" hangingPunct="1">
              <a:buFontTx/>
              <a:buNone/>
              <a:defRPr/>
            </a:pPr>
            <a:endParaRPr lang="zh-CN" altLang="en-US" sz="1600" b="1" i="1" smtClean="0">
              <a:ea typeface="宋体" charset="0"/>
              <a:cs typeface="宋体" charset="0"/>
            </a:endParaRPr>
          </a:p>
        </p:txBody>
      </p:sp>
      <p:sp>
        <p:nvSpPr>
          <p:cNvPr id="135175" name="Line 7"/>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35176" name="Line 8"/>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35195" name="Rectangle 27"/>
          <p:cNvSpPr>
            <a:spLocks noChangeArrowheads="1"/>
          </p:cNvSpPr>
          <p:nvPr/>
        </p:nvSpPr>
        <p:spPr bwMode="auto">
          <a:xfrm>
            <a:off x="5727700" y="1254125"/>
            <a:ext cx="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135214" name="Rectangle 46"/>
          <p:cNvSpPr>
            <a:spLocks noChangeArrowheads="1"/>
          </p:cNvSpPr>
          <p:nvPr/>
        </p:nvSpPr>
        <p:spPr bwMode="auto">
          <a:xfrm>
            <a:off x="2057400" y="685800"/>
            <a:ext cx="3048000" cy="90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tabLst>
                <a:tab pos="228600" algn="l"/>
              </a:tabLst>
              <a:defRPr/>
            </a:pPr>
            <a:r>
              <a:rPr lang="zh-CN" altLang="en-US" sz="1400" b="1">
                <a:ea typeface="宋体" charset="0"/>
                <a:cs typeface="宋体" charset="0"/>
              </a:rPr>
              <a:t>       </a:t>
            </a:r>
            <a:r>
              <a:rPr lang="zh-CN" altLang="en-US" sz="1400" b="1">
                <a:ea typeface="黑体" charset="0"/>
                <a:cs typeface="黑体" charset="0"/>
              </a:rPr>
              <a:t>摩西</a:t>
            </a:r>
            <a:r>
              <a:rPr lang="zh-CN" altLang="en-US" sz="1400">
                <a:ea typeface="宋体" charset="0"/>
                <a:cs typeface="宋体" charset="0"/>
              </a:rPr>
              <a:t>的继承人</a:t>
            </a:r>
            <a:r>
              <a:rPr lang="zh-CN" altLang="en-US" sz="1400" b="1">
                <a:ea typeface="黑体" charset="0"/>
                <a:cs typeface="黑体" charset="0"/>
              </a:rPr>
              <a:t>约书亚</a:t>
            </a:r>
            <a:r>
              <a:rPr lang="zh-CN" altLang="en-US" sz="1400">
                <a:ea typeface="宋体" charset="0"/>
                <a:cs typeface="宋体" charset="0"/>
              </a:rPr>
              <a:t>，领导新一代以色列人准备征服</a:t>
            </a:r>
            <a:r>
              <a:rPr lang="zh-CN" altLang="en-US" sz="1400" b="1">
                <a:ea typeface="黑体" charset="0"/>
                <a:cs typeface="黑体" charset="0"/>
              </a:rPr>
              <a:t>迦南</a:t>
            </a:r>
            <a:r>
              <a:rPr lang="zh-CN" altLang="en-US" sz="1400">
                <a:ea typeface="宋体" charset="0"/>
                <a:cs typeface="宋体" charset="0"/>
              </a:rPr>
              <a:t>地。以色列百姓征服一部分土地后，便将土地分配给各支派。于是，以色列人在</a:t>
            </a:r>
            <a:r>
              <a:rPr lang="zh-CN" altLang="en-US" sz="1400" b="1">
                <a:ea typeface="黑体" charset="0"/>
                <a:cs typeface="黑体" charset="0"/>
              </a:rPr>
              <a:t>迦南</a:t>
            </a:r>
            <a:r>
              <a:rPr lang="zh-CN" altLang="en-US" sz="1400">
                <a:ea typeface="宋体" charset="0"/>
                <a:cs typeface="宋体" charset="0"/>
              </a:rPr>
              <a:t>定居，开始了新的生活。</a:t>
            </a:r>
            <a:endParaRPr lang="zh-CN" altLang="en-US" sz="1400">
              <a:latin typeface="宋体" charset="0"/>
              <a:ea typeface="宋体" charset="0"/>
              <a:cs typeface="宋体" charset="0"/>
            </a:endParaRPr>
          </a:p>
          <a:p>
            <a:pPr>
              <a:tabLst>
                <a:tab pos="228600" algn="l"/>
              </a:tabLst>
              <a:defRPr/>
            </a:pPr>
            <a:endParaRPr lang="zh-CN" altLang="en-US" sz="1400">
              <a:ea typeface="宋体" charset="0"/>
              <a:cs typeface="宋体" charset="0"/>
            </a:endParaRPr>
          </a:p>
          <a:p>
            <a:pPr>
              <a:tabLst>
                <a:tab pos="228600" algn="l"/>
              </a:tabLst>
              <a:defRPr/>
            </a:pPr>
            <a:endParaRPr lang="zh-CN" altLang="en-US" sz="1400">
              <a:ea typeface="宋体" charset="0"/>
              <a:cs typeface="宋体" charset="0"/>
            </a:endParaRPr>
          </a:p>
          <a:p>
            <a:pPr>
              <a:tabLst>
                <a:tab pos="228600" algn="l"/>
              </a:tabLst>
              <a:defRPr/>
            </a:pPr>
            <a:r>
              <a:rPr lang="zh-CN" altLang="en-US" sz="1400">
                <a:ea typeface="宋体" charset="0"/>
                <a:cs typeface="宋体" charset="0"/>
              </a:rPr>
              <a:t>       接下来是</a:t>
            </a:r>
            <a:r>
              <a:rPr lang="zh-CN" altLang="en-US" sz="1400" b="1">
                <a:ea typeface="黑体" charset="0"/>
                <a:cs typeface="黑体" charset="0"/>
              </a:rPr>
              <a:t>“无王”</a:t>
            </a:r>
            <a:r>
              <a:rPr lang="zh-CN" altLang="en-US" sz="1400">
                <a:ea typeface="宋体" charset="0"/>
                <a:cs typeface="宋体" charset="0"/>
              </a:rPr>
              <a:t>时期------一段国家悖逆神的时期，共维持了</a:t>
            </a:r>
            <a:r>
              <a:rPr lang="zh-CN" altLang="en-US" sz="1400" b="1">
                <a:ea typeface="黑体" charset="0"/>
                <a:cs typeface="黑体" charset="0"/>
              </a:rPr>
              <a:t>350年</a:t>
            </a:r>
            <a:r>
              <a:rPr lang="zh-CN" altLang="en-US" sz="1400">
                <a:ea typeface="宋体" charset="0"/>
                <a:cs typeface="宋体" charset="0"/>
              </a:rPr>
              <a:t>，期间神兴起许多</a:t>
            </a:r>
            <a:r>
              <a:rPr lang="zh-CN" altLang="en-US" sz="1400" b="1">
                <a:ea typeface="黑体" charset="0"/>
                <a:cs typeface="黑体" charset="0"/>
              </a:rPr>
              <a:t>士师</a:t>
            </a:r>
            <a:r>
              <a:rPr lang="zh-CN" altLang="en-US" sz="1400">
                <a:ea typeface="宋体" charset="0"/>
                <a:cs typeface="宋体" charset="0"/>
              </a:rPr>
              <a:t>领导以色列。最后一位</a:t>
            </a:r>
            <a:r>
              <a:rPr lang="zh-CN" altLang="en-US" sz="1400" b="1">
                <a:ea typeface="黑体" charset="0"/>
                <a:cs typeface="黑体" charset="0"/>
              </a:rPr>
              <a:t>士师</a:t>
            </a:r>
            <a:r>
              <a:rPr lang="zh-CN" altLang="en-US" sz="1400">
                <a:ea typeface="宋体" charset="0"/>
                <a:cs typeface="宋体" charset="0"/>
              </a:rPr>
              <a:t>是</a:t>
            </a:r>
            <a:r>
              <a:rPr lang="zh-CN" altLang="en-US" sz="1400" b="1">
                <a:ea typeface="黑体" charset="0"/>
                <a:cs typeface="黑体" charset="0"/>
              </a:rPr>
              <a:t>撒母耳</a:t>
            </a:r>
            <a:r>
              <a:rPr lang="zh-CN" altLang="en-US" sz="1400">
                <a:ea typeface="宋体" charset="0"/>
                <a:cs typeface="宋体" charset="0"/>
              </a:rPr>
              <a:t>，神派他去膏以色列的第一个王。</a:t>
            </a:r>
            <a:endParaRPr lang="zh-CN" altLang="en-US" sz="1400">
              <a:latin typeface="宋体" charset="0"/>
              <a:ea typeface="宋体" charset="0"/>
              <a:cs typeface="宋体" charset="0"/>
            </a:endParaRPr>
          </a:p>
          <a:p>
            <a:pPr>
              <a:tabLst>
                <a:tab pos="228600" algn="l"/>
              </a:tabLst>
              <a:defRPr/>
            </a:pPr>
            <a:endParaRPr lang="zh-CN" altLang="en-US" sz="1400">
              <a:latin typeface="宋体" charset="0"/>
              <a:ea typeface="宋体" charset="0"/>
              <a:cs typeface="宋体" charset="0"/>
            </a:endParaRPr>
          </a:p>
          <a:p>
            <a:pPr>
              <a:tabLst>
                <a:tab pos="228600" algn="l"/>
              </a:tabLst>
              <a:defRPr/>
            </a:pPr>
            <a:endParaRPr lang="zh-CN" altLang="en-US" sz="1400">
              <a:latin typeface="宋体" charset="0"/>
              <a:ea typeface="宋体" charset="0"/>
              <a:cs typeface="宋体" charset="0"/>
            </a:endParaRPr>
          </a:p>
          <a:p>
            <a:pPr algn="just">
              <a:tabLst>
                <a:tab pos="228600" algn="l"/>
              </a:tabLst>
              <a:defRPr/>
            </a:pPr>
            <a:r>
              <a:rPr lang="zh-CN" altLang="en-US" sz="1400">
                <a:ea typeface="宋体" charset="0"/>
                <a:cs typeface="宋体" charset="0"/>
              </a:rPr>
              <a:t>       统一的以色列国家开始了他的</a:t>
            </a:r>
            <a:r>
              <a:rPr lang="zh-CN" altLang="en-US" sz="1400" b="1">
                <a:ea typeface="黑体" charset="0"/>
                <a:cs typeface="黑体" charset="0"/>
              </a:rPr>
              <a:t>“王朝”</a:t>
            </a:r>
            <a:r>
              <a:rPr lang="zh-CN" altLang="en-US" sz="1400">
                <a:ea typeface="宋体" charset="0"/>
                <a:cs typeface="宋体" charset="0"/>
              </a:rPr>
              <a:t>时期。</a:t>
            </a:r>
            <a:r>
              <a:rPr lang="zh-CN" altLang="en-US" sz="1400" b="1">
                <a:ea typeface="黑体" charset="0"/>
                <a:cs typeface="黑体" charset="0"/>
              </a:rPr>
              <a:t>扫罗</a:t>
            </a:r>
            <a:r>
              <a:rPr lang="zh-CN" altLang="en-US" sz="1400" b="1">
                <a:ea typeface="宋体" charset="0"/>
                <a:cs typeface="宋体" charset="0"/>
              </a:rPr>
              <a:t>、</a:t>
            </a:r>
            <a:r>
              <a:rPr lang="zh-CN" altLang="en-US" sz="1400" b="1">
                <a:ea typeface="黑体" charset="0"/>
                <a:cs typeface="黑体" charset="0"/>
              </a:rPr>
              <a:t>大卫</a:t>
            </a:r>
            <a:r>
              <a:rPr lang="zh-CN" altLang="en-US" sz="1400" b="1">
                <a:ea typeface="宋体" charset="0"/>
                <a:cs typeface="宋体" charset="0"/>
              </a:rPr>
              <a:t>、</a:t>
            </a:r>
            <a:r>
              <a:rPr lang="zh-CN" altLang="en-US" sz="1400" b="1">
                <a:ea typeface="黑体" charset="0"/>
                <a:cs typeface="黑体" charset="0"/>
              </a:rPr>
              <a:t>所罗门</a:t>
            </a:r>
            <a:r>
              <a:rPr lang="zh-CN" altLang="en-US" sz="1400">
                <a:ea typeface="宋体" charset="0"/>
                <a:cs typeface="宋体" charset="0"/>
              </a:rPr>
              <a:t>是统一王国的三位君王。</a:t>
            </a:r>
            <a:r>
              <a:rPr lang="zh-CN" altLang="en-US" sz="1400" b="1">
                <a:ea typeface="黑体" charset="0"/>
                <a:cs typeface="黑体" charset="0"/>
              </a:rPr>
              <a:t>扫罗</a:t>
            </a:r>
            <a:r>
              <a:rPr lang="zh-CN" altLang="en-US" sz="1400">
                <a:ea typeface="宋体" charset="0"/>
                <a:cs typeface="宋体" charset="0"/>
              </a:rPr>
              <a:t>被神废弃，由</a:t>
            </a:r>
            <a:r>
              <a:rPr lang="zh-CN" altLang="en-US" sz="1400" b="1">
                <a:ea typeface="黑体" charset="0"/>
                <a:cs typeface="黑体" charset="0"/>
              </a:rPr>
              <a:t>大卫</a:t>
            </a:r>
            <a:r>
              <a:rPr lang="zh-CN" altLang="en-US" sz="1400">
                <a:ea typeface="宋体" charset="0"/>
                <a:cs typeface="宋体" charset="0"/>
              </a:rPr>
              <a:t>接续王位，神藉</a:t>
            </a:r>
            <a:r>
              <a:rPr lang="zh-CN" altLang="en-US" sz="1400" b="1">
                <a:ea typeface="黑体" charset="0"/>
                <a:cs typeface="黑体" charset="0"/>
              </a:rPr>
              <a:t>大卫</a:t>
            </a:r>
            <a:r>
              <a:rPr lang="zh-CN" altLang="en-US" sz="1400">
                <a:ea typeface="宋体" charset="0"/>
                <a:cs typeface="宋体" charset="0"/>
              </a:rPr>
              <a:t>宣告</a:t>
            </a:r>
            <a:r>
              <a:rPr lang="zh-CN" altLang="en-US" sz="1400" b="1">
                <a:ea typeface="黑体" charset="0"/>
                <a:cs typeface="黑体" charset="0"/>
              </a:rPr>
              <a:t>无条件的“大卫之约”</a:t>
            </a:r>
            <a:r>
              <a:rPr lang="zh-CN" altLang="en-US" sz="1400">
                <a:ea typeface="宋体" charset="0"/>
                <a:cs typeface="宋体" charset="0"/>
              </a:rPr>
              <a:t>。之后，</a:t>
            </a:r>
            <a:r>
              <a:rPr lang="zh-CN" altLang="en-US" sz="1400" b="1">
                <a:ea typeface="黑体" charset="0"/>
                <a:cs typeface="黑体" charset="0"/>
              </a:rPr>
              <a:t>大卫</a:t>
            </a:r>
            <a:r>
              <a:rPr lang="zh-CN" altLang="en-US" sz="1400">
                <a:ea typeface="宋体" charset="0"/>
                <a:cs typeface="宋体" charset="0"/>
              </a:rPr>
              <a:t>的儿子</a:t>
            </a:r>
            <a:r>
              <a:rPr lang="zh-CN" altLang="en-US" sz="1400" b="1">
                <a:ea typeface="黑体" charset="0"/>
                <a:cs typeface="黑体" charset="0"/>
              </a:rPr>
              <a:t>所罗门</a:t>
            </a:r>
            <a:r>
              <a:rPr lang="zh-CN" altLang="en-US" sz="1400">
                <a:ea typeface="宋体" charset="0"/>
                <a:cs typeface="宋体" charset="0"/>
              </a:rPr>
              <a:t>继承王位。</a:t>
            </a:r>
            <a:r>
              <a:rPr lang="zh-CN" altLang="en-US" sz="1400" b="1">
                <a:ea typeface="黑体" charset="0"/>
                <a:cs typeface="黑体" charset="0"/>
              </a:rPr>
              <a:t>所罗门</a:t>
            </a:r>
            <a:r>
              <a:rPr lang="zh-CN" altLang="en-US" sz="1400">
                <a:ea typeface="宋体" charset="0"/>
                <a:cs typeface="宋体" charset="0"/>
              </a:rPr>
              <a:t>死后，以色列国家经历</a:t>
            </a:r>
            <a:r>
              <a:rPr lang="zh-CN" altLang="en-US" sz="1400" b="1">
                <a:ea typeface="黑体" charset="0"/>
                <a:cs typeface="黑体" charset="0"/>
              </a:rPr>
              <a:t>内战</a:t>
            </a:r>
            <a:r>
              <a:rPr lang="zh-CN" altLang="en-US" sz="1400" b="1">
                <a:ea typeface="宋体" charset="0"/>
                <a:cs typeface="宋体" charset="0"/>
              </a:rPr>
              <a:t>，</a:t>
            </a:r>
            <a:r>
              <a:rPr lang="zh-CN" altLang="en-US" sz="1400">
                <a:ea typeface="宋体" charset="0"/>
                <a:cs typeface="宋体" charset="0"/>
              </a:rPr>
              <a:t>并最终</a:t>
            </a:r>
            <a:r>
              <a:rPr lang="zh-CN" altLang="en-US" sz="1400" b="1">
                <a:ea typeface="黑体" charset="0"/>
                <a:cs typeface="黑体" charset="0"/>
              </a:rPr>
              <a:t>分裂</a:t>
            </a:r>
            <a:r>
              <a:rPr lang="zh-CN" altLang="en-US" sz="1400">
                <a:ea typeface="宋体" charset="0"/>
                <a:cs typeface="宋体" charset="0"/>
              </a:rPr>
              <a:t>。</a:t>
            </a:r>
            <a:r>
              <a:rPr lang="zh-CN" altLang="en-US" sz="1400" b="1">
                <a:ea typeface="黑体" charset="0"/>
                <a:cs typeface="黑体" charset="0"/>
              </a:rPr>
              <a:t>10个支派</a:t>
            </a:r>
            <a:r>
              <a:rPr lang="zh-CN" altLang="en-US" sz="1400">
                <a:ea typeface="宋体" charset="0"/>
                <a:cs typeface="宋体" charset="0"/>
              </a:rPr>
              <a:t>成为</a:t>
            </a:r>
            <a:r>
              <a:rPr lang="zh-CN" altLang="en-US" sz="1400" b="1">
                <a:ea typeface="黑体" charset="0"/>
                <a:cs typeface="黑体" charset="0"/>
              </a:rPr>
              <a:t>北国以色列</a:t>
            </a:r>
            <a:r>
              <a:rPr lang="zh-CN" altLang="en-US" sz="1400">
                <a:ea typeface="宋体" charset="0"/>
                <a:cs typeface="宋体" charset="0"/>
              </a:rPr>
              <a:t>，</a:t>
            </a:r>
            <a:r>
              <a:rPr lang="zh-CN" altLang="en-US" sz="1400" b="1">
                <a:ea typeface="黑体" charset="0"/>
                <a:cs typeface="黑体" charset="0"/>
              </a:rPr>
              <a:t>2个支派</a:t>
            </a:r>
            <a:r>
              <a:rPr lang="zh-CN" altLang="en-US" sz="1400">
                <a:ea typeface="宋体" charset="0"/>
                <a:cs typeface="宋体" charset="0"/>
              </a:rPr>
              <a:t>成为</a:t>
            </a:r>
            <a:r>
              <a:rPr lang="zh-CN" altLang="en-US" sz="1400" b="1">
                <a:ea typeface="黑体" charset="0"/>
                <a:cs typeface="黑体" charset="0"/>
              </a:rPr>
              <a:t>南国犹大</a:t>
            </a:r>
            <a:r>
              <a:rPr lang="zh-CN" altLang="en-US" sz="1400">
                <a:ea typeface="宋体" charset="0"/>
                <a:cs typeface="宋体" charset="0"/>
              </a:rPr>
              <a:t>。南北两国各有</a:t>
            </a:r>
            <a:r>
              <a:rPr lang="zh-CN" altLang="en-US" sz="1400" b="1">
                <a:ea typeface="黑体" charset="0"/>
                <a:cs typeface="黑体" charset="0"/>
              </a:rPr>
              <a:t>20个王</a:t>
            </a:r>
            <a:r>
              <a:rPr lang="zh-CN" altLang="en-US" sz="1400">
                <a:ea typeface="宋体" charset="0"/>
                <a:cs typeface="宋体" charset="0"/>
              </a:rPr>
              <a:t>，</a:t>
            </a:r>
            <a:r>
              <a:rPr lang="zh-CN" altLang="en-US" sz="1400" b="1">
                <a:ea typeface="黑体" charset="0"/>
                <a:cs typeface="黑体" charset="0"/>
              </a:rPr>
              <a:t>北国</a:t>
            </a:r>
            <a:r>
              <a:rPr lang="zh-CN" altLang="en-US" sz="1400">
                <a:ea typeface="宋体" charset="0"/>
                <a:cs typeface="宋体" charset="0"/>
              </a:rPr>
              <a:t>第一个王是</a:t>
            </a:r>
            <a:r>
              <a:rPr lang="zh-CN" altLang="en-US" sz="1400" b="1">
                <a:ea typeface="黑体" charset="0"/>
                <a:cs typeface="黑体" charset="0"/>
              </a:rPr>
              <a:t>耶罗波安</a:t>
            </a:r>
            <a:r>
              <a:rPr lang="zh-CN" altLang="en-US" sz="1400">
                <a:ea typeface="宋体" charset="0"/>
                <a:cs typeface="宋体" charset="0"/>
              </a:rPr>
              <a:t>，</a:t>
            </a:r>
            <a:r>
              <a:rPr lang="zh-CN" altLang="en-US" sz="1400" b="1">
                <a:ea typeface="黑体" charset="0"/>
                <a:cs typeface="黑体" charset="0"/>
              </a:rPr>
              <a:t>南国</a:t>
            </a:r>
            <a:r>
              <a:rPr lang="zh-CN" altLang="en-US" sz="1400">
                <a:ea typeface="宋体" charset="0"/>
                <a:cs typeface="宋体" charset="0"/>
              </a:rPr>
              <a:t>第一个王是</a:t>
            </a:r>
            <a:r>
              <a:rPr lang="zh-CN" altLang="en-US" sz="1400" b="1">
                <a:ea typeface="黑体" charset="0"/>
                <a:cs typeface="黑体" charset="0"/>
              </a:rPr>
              <a:t>罗波安</a:t>
            </a:r>
            <a:r>
              <a:rPr lang="zh-CN" altLang="en-US" sz="1400">
                <a:ea typeface="宋体" charset="0"/>
                <a:cs typeface="宋体" charset="0"/>
              </a:rPr>
              <a:t>。在那段时间，神藉着</a:t>
            </a:r>
            <a:r>
              <a:rPr lang="zh-CN" altLang="en-US" sz="1400" b="1">
                <a:ea typeface="黑体" charset="0"/>
                <a:cs typeface="黑体" charset="0"/>
              </a:rPr>
              <a:t>先知</a:t>
            </a:r>
            <a:r>
              <a:rPr lang="zh-CN" altLang="en-US" sz="1400">
                <a:ea typeface="宋体" charset="0"/>
                <a:cs typeface="宋体" charset="0"/>
              </a:rPr>
              <a:t>发布</a:t>
            </a:r>
            <a:r>
              <a:rPr lang="zh-CN" altLang="en-US" sz="1400" b="1">
                <a:ea typeface="黑体" charset="0"/>
                <a:cs typeface="黑体" charset="0"/>
              </a:rPr>
              <a:t>无条件的“新约”</a:t>
            </a:r>
            <a:r>
              <a:rPr lang="zh-CN" altLang="en-US" sz="1400">
                <a:ea typeface="宋体" charset="0"/>
                <a:cs typeface="宋体" charset="0"/>
              </a:rPr>
              <a:t>。大约</a:t>
            </a:r>
            <a:r>
              <a:rPr lang="zh-CN" altLang="en-US" sz="1400" b="1">
                <a:ea typeface="宋体" charset="0"/>
                <a:cs typeface="宋体" charset="0"/>
              </a:rPr>
              <a:t>200</a:t>
            </a:r>
            <a:r>
              <a:rPr lang="zh-CN" altLang="en-US" sz="1400" b="1">
                <a:ea typeface="黑体" charset="0"/>
                <a:cs typeface="黑体" charset="0"/>
              </a:rPr>
              <a:t>年</a:t>
            </a:r>
            <a:r>
              <a:rPr lang="zh-CN" altLang="en-US" sz="1400">
                <a:ea typeface="宋体" charset="0"/>
                <a:cs typeface="宋体" charset="0"/>
              </a:rPr>
              <a:t>之后，</a:t>
            </a:r>
            <a:r>
              <a:rPr lang="zh-CN" altLang="en-US" sz="1400" b="1">
                <a:ea typeface="黑体" charset="0"/>
                <a:cs typeface="黑体" charset="0"/>
              </a:rPr>
              <a:t>亚述</a:t>
            </a:r>
            <a:r>
              <a:rPr lang="zh-CN" altLang="en-US" sz="1400">
                <a:ea typeface="宋体" charset="0"/>
                <a:cs typeface="宋体" charset="0"/>
              </a:rPr>
              <a:t>侵入并消灭</a:t>
            </a:r>
            <a:r>
              <a:rPr lang="zh-CN" altLang="en-US" sz="1400" b="1">
                <a:ea typeface="黑体" charset="0"/>
                <a:cs typeface="黑体" charset="0"/>
              </a:rPr>
              <a:t>北国以色列</a:t>
            </a:r>
            <a:r>
              <a:rPr lang="zh-CN" altLang="en-US" sz="1400">
                <a:ea typeface="宋体" charset="0"/>
                <a:cs typeface="宋体" charset="0"/>
              </a:rPr>
              <a:t>，此后再也沒有听到过这个分散了的北国的消息。又过了</a:t>
            </a:r>
            <a:r>
              <a:rPr lang="zh-CN" altLang="en-US" sz="1400" b="1">
                <a:latin typeface="黑体" charset="0"/>
                <a:ea typeface="黑体" charset="0"/>
                <a:cs typeface="黑体" charset="0"/>
              </a:rPr>
              <a:t>150年</a:t>
            </a:r>
            <a:r>
              <a:rPr lang="zh-CN" altLang="en-US" sz="1400">
                <a:ea typeface="宋体" charset="0"/>
                <a:cs typeface="宋体" charset="0"/>
              </a:rPr>
              <a:t>左右，</a:t>
            </a:r>
            <a:r>
              <a:rPr lang="zh-CN" altLang="en-US" sz="1400" b="1">
                <a:ea typeface="黑体" charset="0"/>
                <a:cs typeface="黑体" charset="0"/>
              </a:rPr>
              <a:t>巴比伦</a:t>
            </a:r>
            <a:r>
              <a:rPr lang="zh-CN" altLang="en-US" sz="1400">
                <a:ea typeface="宋体" charset="0"/>
                <a:cs typeface="宋体" charset="0"/>
              </a:rPr>
              <a:t>入侵，摧毁</a:t>
            </a:r>
            <a:r>
              <a:rPr lang="zh-CN" altLang="en-US" sz="1400" b="1">
                <a:ea typeface="黑体" charset="0"/>
                <a:cs typeface="黑体" charset="0"/>
              </a:rPr>
              <a:t>耶路撒冷</a:t>
            </a:r>
            <a:r>
              <a:rPr lang="zh-CN" altLang="en-US" sz="1400">
                <a:ea typeface="宋体" charset="0"/>
                <a:cs typeface="宋体" charset="0"/>
              </a:rPr>
              <a:t>并消灭</a:t>
            </a:r>
            <a:r>
              <a:rPr lang="zh-CN" altLang="en-US" sz="1400" b="1">
                <a:ea typeface="黑体" charset="0"/>
                <a:cs typeface="黑体" charset="0"/>
              </a:rPr>
              <a:t>南国犹大</a:t>
            </a:r>
            <a:r>
              <a:rPr lang="zh-CN" altLang="en-US" sz="1400">
                <a:ea typeface="宋体" charset="0"/>
                <a:cs typeface="宋体" charset="0"/>
              </a:rPr>
              <a:t>，将</a:t>
            </a:r>
            <a:r>
              <a:rPr lang="zh-CN" altLang="en-US" sz="1400" b="1">
                <a:ea typeface="黑体" charset="0"/>
                <a:cs typeface="黑体" charset="0"/>
              </a:rPr>
              <a:t>犹大</a:t>
            </a:r>
            <a:r>
              <a:rPr lang="zh-CN" altLang="en-US" sz="1400">
                <a:ea typeface="宋体" charset="0"/>
                <a:cs typeface="宋体" charset="0"/>
              </a:rPr>
              <a:t>百姓</a:t>
            </a:r>
            <a:r>
              <a:rPr lang="zh-CN" altLang="en-US" sz="1400" b="1">
                <a:ea typeface="黑体" charset="0"/>
                <a:cs typeface="黑体" charset="0"/>
              </a:rPr>
              <a:t>掳至巴比伦</a:t>
            </a:r>
            <a:r>
              <a:rPr lang="zh-CN" altLang="en-US" sz="1400">
                <a:ea typeface="宋体" charset="0"/>
                <a:cs typeface="宋体" charset="0"/>
              </a:rPr>
              <a:t>。</a:t>
            </a:r>
          </a:p>
          <a:p>
            <a:pPr>
              <a:tabLst>
                <a:tab pos="228600" algn="l"/>
              </a:tabLst>
              <a:defRPr/>
            </a:pPr>
            <a:endParaRPr lang="zh-CN" altLang="en-US" sz="1400">
              <a:latin typeface="宋体" charset="0"/>
              <a:ea typeface="宋体" charset="0"/>
              <a:cs typeface="宋体" charset="0"/>
            </a:endParaRPr>
          </a:p>
          <a:p>
            <a:pPr>
              <a:tabLst>
                <a:tab pos="228600" algn="l"/>
              </a:tabLst>
              <a:defRPr/>
            </a:pPr>
            <a:endParaRPr lang="zh-CN" altLang="en-US" sz="1400">
              <a:latin typeface="宋体" charset="0"/>
              <a:ea typeface="宋体" charset="0"/>
              <a:cs typeface="宋体" charset="0"/>
            </a:endParaRPr>
          </a:p>
          <a:p>
            <a:pPr algn="just">
              <a:tabLst>
                <a:tab pos="228600" algn="l"/>
              </a:tabLst>
              <a:defRPr/>
            </a:pPr>
            <a:r>
              <a:rPr lang="zh-CN" altLang="en-US" sz="1400">
                <a:ea typeface="宋体" charset="0"/>
                <a:cs typeface="宋体" charset="0"/>
              </a:rPr>
              <a:t>       被掳</a:t>
            </a:r>
            <a:r>
              <a:rPr lang="zh-CN" altLang="en-US" sz="1400" b="1">
                <a:ea typeface="黑体" charset="0"/>
                <a:cs typeface="黑体" charset="0"/>
              </a:rPr>
              <a:t>70年</a:t>
            </a:r>
            <a:r>
              <a:rPr lang="zh-CN" altLang="en-US" sz="1400">
                <a:ea typeface="宋体" charset="0"/>
                <a:cs typeface="宋体" charset="0"/>
              </a:rPr>
              <a:t>后，犹太人被允许返回</a:t>
            </a:r>
            <a:r>
              <a:rPr lang="zh-CN" altLang="en-US" sz="1400" b="1">
                <a:ea typeface="黑体" charset="0"/>
                <a:cs typeface="黑体" charset="0"/>
              </a:rPr>
              <a:t>应许之地</a:t>
            </a:r>
            <a:r>
              <a:rPr lang="zh-CN" altLang="en-US" sz="1400">
                <a:ea typeface="宋体" charset="0"/>
                <a:cs typeface="宋体" charset="0"/>
              </a:rPr>
              <a:t>去重建圣殿和耶路撒冷城。在超过</a:t>
            </a:r>
            <a:r>
              <a:rPr lang="zh-CN" altLang="en-US" sz="1400" b="1">
                <a:ea typeface="黑体" charset="0"/>
                <a:cs typeface="黑体" charset="0"/>
              </a:rPr>
              <a:t>100年</a:t>
            </a:r>
            <a:r>
              <a:rPr lang="zh-CN" altLang="en-US" sz="1400">
                <a:ea typeface="宋体" charset="0"/>
                <a:cs typeface="宋体" charset="0"/>
              </a:rPr>
              <a:t>的时间里，在三位深具外交长才的</a:t>
            </a:r>
            <a:r>
              <a:rPr lang="zh-CN" altLang="en-US" sz="1400" b="1">
                <a:ea typeface="黑体" charset="0"/>
                <a:cs typeface="黑体" charset="0"/>
              </a:rPr>
              <a:t>祭司</a:t>
            </a:r>
            <a:r>
              <a:rPr lang="zh-CN" altLang="en-US" sz="1400">
                <a:ea typeface="宋体" charset="0"/>
                <a:cs typeface="宋体" charset="0"/>
              </a:rPr>
              <a:t>（</a:t>
            </a:r>
            <a:r>
              <a:rPr lang="zh-CN" altLang="en-US" sz="1400" b="1">
                <a:ea typeface="黑体" charset="0"/>
                <a:cs typeface="黑体" charset="0"/>
              </a:rPr>
              <a:t>所</a:t>
            </a:r>
            <a:r>
              <a:rPr lang="zh-CN" altLang="en-US" sz="1400">
                <a:ea typeface="宋体" charset="0"/>
                <a:cs typeface="宋体" charset="0"/>
              </a:rPr>
              <a:t>-</a:t>
            </a:r>
            <a:r>
              <a:rPr lang="zh-CN" altLang="en-US" sz="1400" b="1">
                <a:ea typeface="黑体" charset="0"/>
                <a:cs typeface="黑体" charset="0"/>
              </a:rPr>
              <a:t>以</a:t>
            </a:r>
            <a:r>
              <a:rPr lang="zh-CN" altLang="en-US" sz="1400">
                <a:ea typeface="宋体" charset="0"/>
                <a:cs typeface="宋体" charset="0"/>
              </a:rPr>
              <a:t>-</a:t>
            </a:r>
            <a:r>
              <a:rPr lang="zh-CN" altLang="en-US" sz="1400" b="1">
                <a:ea typeface="黑体" charset="0"/>
                <a:cs typeface="黑体" charset="0"/>
              </a:rPr>
              <a:t>尼</a:t>
            </a:r>
            <a:r>
              <a:rPr lang="zh-CN" altLang="en-US" sz="1400">
                <a:ea typeface="宋体" charset="0"/>
                <a:cs typeface="宋体" charset="0"/>
              </a:rPr>
              <a:t>）的带领下，</a:t>
            </a:r>
            <a:r>
              <a:rPr lang="zh-CN" altLang="en-US" sz="1400" b="1">
                <a:ea typeface="黑体" charset="0"/>
                <a:cs typeface="黑体" charset="0"/>
              </a:rPr>
              <a:t>5万</a:t>
            </a:r>
            <a:r>
              <a:rPr lang="zh-CN" altLang="en-US" sz="1400">
                <a:ea typeface="宋体" charset="0"/>
                <a:cs typeface="宋体" charset="0"/>
              </a:rPr>
              <a:t>犹太人</a:t>
            </a:r>
            <a:r>
              <a:rPr lang="zh-CN" altLang="en-US" sz="1400" b="1">
                <a:ea typeface="黑体" charset="0"/>
                <a:cs typeface="黑体" charset="0"/>
              </a:rPr>
              <a:t>3次</a:t>
            </a:r>
            <a:r>
              <a:rPr lang="zh-CN" altLang="en-US" sz="1400">
                <a:ea typeface="宋体" charset="0"/>
                <a:cs typeface="宋体" charset="0"/>
              </a:rPr>
              <a:t>长途跋涉，回归故土。</a:t>
            </a:r>
            <a:r>
              <a:rPr lang="zh-CN" altLang="en-US" sz="1400" b="1">
                <a:ea typeface="黑体" charset="0"/>
                <a:cs typeface="黑体" charset="0"/>
              </a:rPr>
              <a:t>《旧约》</a:t>
            </a:r>
            <a:r>
              <a:rPr lang="zh-CN" altLang="en-US" sz="1400">
                <a:ea typeface="宋体" charset="0"/>
                <a:cs typeface="宋体" charset="0"/>
              </a:rPr>
              <a:t>到此结束了。</a:t>
            </a:r>
          </a:p>
          <a:p>
            <a:pPr>
              <a:tabLst>
                <a:tab pos="228600" algn="l"/>
              </a:tabLst>
              <a:defRPr/>
            </a:pPr>
            <a:endParaRPr lang="zh-CN" altLang="en-US" sz="1400">
              <a:latin typeface="宋体" charset="0"/>
              <a:ea typeface="宋体" charset="0"/>
              <a:cs typeface="宋体" charset="0"/>
            </a:endParaRPr>
          </a:p>
          <a:p>
            <a:pPr>
              <a:tabLst>
                <a:tab pos="228600" algn="l"/>
              </a:tabLst>
              <a:defRPr/>
            </a:pPr>
            <a:endParaRPr lang="zh-CN" altLang="en-US" sz="1400">
              <a:latin typeface="宋体" charset="0"/>
              <a:ea typeface="宋体" charset="0"/>
              <a:cs typeface="宋体" charset="0"/>
            </a:endParaRPr>
          </a:p>
          <a:p>
            <a:pPr>
              <a:tabLst>
                <a:tab pos="228600" algn="l"/>
              </a:tabLst>
              <a:defRPr/>
            </a:pPr>
            <a:endParaRPr lang="zh-CN" altLang="en-US" sz="1400">
              <a:latin typeface="宋体" charset="0"/>
              <a:ea typeface="宋体" charset="0"/>
              <a:cs typeface="宋体" charset="0"/>
            </a:endParaRPr>
          </a:p>
        </p:txBody>
      </p:sp>
      <p:grpSp>
        <p:nvGrpSpPr>
          <p:cNvPr id="93194" name="Group 316"/>
          <p:cNvGrpSpPr>
            <a:grpSpLocks/>
          </p:cNvGrpSpPr>
          <p:nvPr/>
        </p:nvGrpSpPr>
        <p:grpSpPr bwMode="auto">
          <a:xfrm>
            <a:off x="5646738" y="7096125"/>
            <a:ext cx="590550" cy="593725"/>
            <a:chOff x="3521" y="4054"/>
            <a:chExt cx="372" cy="374"/>
          </a:xfrm>
        </p:grpSpPr>
        <p:pic>
          <p:nvPicPr>
            <p:cNvPr id="93329" name="Picture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 y="4054"/>
              <a:ext cx="372"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330" name="Rectangle 63"/>
            <p:cNvSpPr>
              <a:spLocks noChangeArrowheads="1"/>
            </p:cNvSpPr>
            <p:nvPr/>
          </p:nvSpPr>
          <p:spPr bwMode="auto">
            <a:xfrm>
              <a:off x="3552" y="4176"/>
              <a:ext cx="273" cy="1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600" b="1">
                  <a:latin typeface="Century Gothic" charset="0"/>
                  <a:ea typeface="宋体" charset="0"/>
                  <a:cs typeface="宋体" charset="0"/>
                </a:rPr>
                <a:t>新约</a:t>
              </a:r>
            </a:p>
          </p:txBody>
        </p:sp>
      </p:grpSp>
      <p:sp>
        <p:nvSpPr>
          <p:cNvPr id="135251" name="Rectangle 83"/>
          <p:cNvSpPr>
            <a:spLocks noChangeArrowheads="1"/>
          </p:cNvSpPr>
          <p:nvPr/>
        </p:nvSpPr>
        <p:spPr bwMode="auto">
          <a:xfrm>
            <a:off x="1628775" y="7985125"/>
            <a:ext cx="35290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just">
              <a:tabLst>
                <a:tab pos="228600" algn="l"/>
              </a:tabLst>
              <a:defRPr/>
            </a:pPr>
            <a:r>
              <a:rPr lang="zh-CN" altLang="en-US" sz="1400">
                <a:ea typeface="宋体" charset="0"/>
                <a:cs typeface="宋体" charset="0"/>
              </a:rPr>
              <a:t>       </a:t>
            </a:r>
          </a:p>
        </p:txBody>
      </p:sp>
      <p:sp>
        <p:nvSpPr>
          <p:cNvPr id="135253" name="Rectangle 85"/>
          <p:cNvSpPr>
            <a:spLocks noChangeArrowheads="1"/>
          </p:cNvSpPr>
          <p:nvPr/>
        </p:nvSpPr>
        <p:spPr bwMode="auto">
          <a:xfrm>
            <a:off x="5800725" y="5621338"/>
            <a:ext cx="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grpSp>
        <p:nvGrpSpPr>
          <p:cNvPr id="93197" name="Group 315"/>
          <p:cNvGrpSpPr>
            <a:grpSpLocks/>
          </p:cNvGrpSpPr>
          <p:nvPr/>
        </p:nvGrpSpPr>
        <p:grpSpPr bwMode="auto">
          <a:xfrm>
            <a:off x="5661025" y="6303963"/>
            <a:ext cx="590550" cy="593725"/>
            <a:chOff x="3566" y="3513"/>
            <a:chExt cx="372" cy="374"/>
          </a:xfrm>
        </p:grpSpPr>
        <p:pic>
          <p:nvPicPr>
            <p:cNvPr id="93327" name="Picture 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 y="3513"/>
              <a:ext cx="372"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328" name="Rectangle 160"/>
            <p:cNvSpPr>
              <a:spLocks noChangeArrowheads="1"/>
            </p:cNvSpPr>
            <p:nvPr/>
          </p:nvSpPr>
          <p:spPr bwMode="auto">
            <a:xfrm>
              <a:off x="3612" y="3612"/>
              <a:ext cx="272" cy="1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600" b="1">
                  <a:latin typeface="Century Gothic" charset="0"/>
                  <a:ea typeface="宋体" charset="0"/>
                  <a:cs typeface="宋体" charset="0"/>
                </a:rPr>
                <a:t>卫约</a:t>
              </a:r>
            </a:p>
          </p:txBody>
        </p:sp>
      </p:grpSp>
      <p:grpSp>
        <p:nvGrpSpPr>
          <p:cNvPr id="93198" name="Group 162"/>
          <p:cNvGrpSpPr>
            <a:grpSpLocks/>
          </p:cNvGrpSpPr>
          <p:nvPr/>
        </p:nvGrpSpPr>
        <p:grpSpPr bwMode="auto">
          <a:xfrm>
            <a:off x="260350" y="2228850"/>
            <a:ext cx="1676400" cy="779463"/>
            <a:chOff x="151" y="353"/>
            <a:chExt cx="1056" cy="491"/>
          </a:xfrm>
        </p:grpSpPr>
        <p:grpSp>
          <p:nvGrpSpPr>
            <p:cNvPr id="93319" name="Group 163"/>
            <p:cNvGrpSpPr>
              <a:grpSpLocks/>
            </p:cNvGrpSpPr>
            <p:nvPr/>
          </p:nvGrpSpPr>
          <p:grpSpPr bwMode="auto">
            <a:xfrm>
              <a:off x="151" y="353"/>
              <a:ext cx="1056" cy="491"/>
              <a:chOff x="151" y="353"/>
              <a:chExt cx="1056" cy="491"/>
            </a:xfrm>
          </p:grpSpPr>
          <p:sp>
            <p:nvSpPr>
              <p:cNvPr id="93321" name="Rectangle 164"/>
              <p:cNvSpPr>
                <a:spLocks noChangeArrowheads="1"/>
              </p:cNvSpPr>
              <p:nvPr/>
            </p:nvSpPr>
            <p:spPr bwMode="auto">
              <a:xfrm>
                <a:off x="151" y="498"/>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135333" name="Rectangle 165"/>
              <p:cNvSpPr>
                <a:spLocks noChangeArrowheads="1"/>
              </p:cNvSpPr>
              <p:nvPr/>
            </p:nvSpPr>
            <p:spPr bwMode="auto">
              <a:xfrm>
                <a:off x="499" y="381"/>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93323" name="Rectangle 166"/>
              <p:cNvSpPr>
                <a:spLocks noChangeArrowheads="1"/>
              </p:cNvSpPr>
              <p:nvPr/>
            </p:nvSpPr>
            <p:spPr bwMode="auto">
              <a:xfrm>
                <a:off x="151" y="498"/>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93324" name="AutoShape 167"/>
              <p:cNvSpPr>
                <a:spLocks noChangeArrowheads="1"/>
              </p:cNvSpPr>
              <p:nvPr/>
            </p:nvSpPr>
            <p:spPr bwMode="auto">
              <a:xfrm>
                <a:off x="151" y="353"/>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3325" name="Rectangle 168"/>
              <p:cNvSpPr>
                <a:spLocks noChangeArrowheads="1"/>
              </p:cNvSpPr>
              <p:nvPr/>
            </p:nvSpPr>
            <p:spPr bwMode="auto">
              <a:xfrm>
                <a:off x="165" y="514"/>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35337" name="Rectangle 169"/>
              <p:cNvSpPr>
                <a:spLocks noChangeArrowheads="1"/>
              </p:cNvSpPr>
              <p:nvPr/>
            </p:nvSpPr>
            <p:spPr bwMode="auto">
              <a:xfrm>
                <a:off x="164" y="544"/>
                <a:ext cx="997" cy="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6</a:t>
                </a:r>
                <a:endParaRPr lang="ja-JP" sz="1600" b="1">
                  <a:latin typeface="Helvetica" charset="0"/>
                  <a:ea typeface="宋体" charset="0"/>
                  <a:cs typeface="宋体" charset="0"/>
                </a:endParaRPr>
              </a:p>
              <a:p>
                <a:pPr algn="ctr" eaLnBrk="0" hangingPunct="0">
                  <a:lnSpc>
                    <a:spcPct val="90000"/>
                  </a:lnSpc>
                  <a:defRPr/>
                </a:pPr>
                <a:r>
                  <a:rPr lang="ja-JP" altLang="en-US" sz="1600" b="1">
                    <a:latin typeface="Helvetica" charset="0"/>
                    <a:ea typeface="宋体" charset="0"/>
                    <a:cs typeface="宋体" charset="0"/>
                  </a:rPr>
                  <a:t>无</a:t>
                </a:r>
                <a:r>
                  <a:rPr lang="zh-CN" altLang="en-US" sz="1600" b="1">
                    <a:latin typeface="Helvetica" charset="0"/>
                    <a:ea typeface="宋体" charset="0"/>
                    <a:cs typeface="宋体" charset="0"/>
                  </a:rPr>
                  <a:t>王</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135338" name="Rectangle 170"/>
            <p:cNvSpPr>
              <a:spLocks noChangeArrowheads="1"/>
            </p:cNvSpPr>
            <p:nvPr/>
          </p:nvSpPr>
          <p:spPr bwMode="auto">
            <a:xfrm>
              <a:off x="156" y="393"/>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93199" name="Group 171"/>
          <p:cNvGrpSpPr>
            <a:grpSpLocks/>
          </p:cNvGrpSpPr>
          <p:nvPr/>
        </p:nvGrpSpPr>
        <p:grpSpPr bwMode="auto">
          <a:xfrm>
            <a:off x="260350" y="704850"/>
            <a:ext cx="1676400" cy="779463"/>
            <a:chOff x="151" y="353"/>
            <a:chExt cx="1056" cy="491"/>
          </a:xfrm>
        </p:grpSpPr>
        <p:grpSp>
          <p:nvGrpSpPr>
            <p:cNvPr id="93311" name="Group 172"/>
            <p:cNvGrpSpPr>
              <a:grpSpLocks/>
            </p:cNvGrpSpPr>
            <p:nvPr/>
          </p:nvGrpSpPr>
          <p:grpSpPr bwMode="auto">
            <a:xfrm>
              <a:off x="151" y="353"/>
              <a:ext cx="1056" cy="491"/>
              <a:chOff x="151" y="353"/>
              <a:chExt cx="1056" cy="491"/>
            </a:xfrm>
          </p:grpSpPr>
          <p:sp>
            <p:nvSpPr>
              <p:cNvPr id="93313" name="Rectangle 173"/>
              <p:cNvSpPr>
                <a:spLocks noChangeArrowheads="1"/>
              </p:cNvSpPr>
              <p:nvPr/>
            </p:nvSpPr>
            <p:spPr bwMode="auto">
              <a:xfrm>
                <a:off x="151" y="498"/>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135342" name="Rectangle 174"/>
              <p:cNvSpPr>
                <a:spLocks noChangeArrowheads="1"/>
              </p:cNvSpPr>
              <p:nvPr/>
            </p:nvSpPr>
            <p:spPr bwMode="auto">
              <a:xfrm>
                <a:off x="499" y="381"/>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93315" name="Rectangle 175"/>
              <p:cNvSpPr>
                <a:spLocks noChangeArrowheads="1"/>
              </p:cNvSpPr>
              <p:nvPr/>
            </p:nvSpPr>
            <p:spPr bwMode="auto">
              <a:xfrm>
                <a:off x="151" y="498"/>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93316" name="AutoShape 176"/>
              <p:cNvSpPr>
                <a:spLocks noChangeArrowheads="1"/>
              </p:cNvSpPr>
              <p:nvPr/>
            </p:nvSpPr>
            <p:spPr bwMode="auto">
              <a:xfrm>
                <a:off x="151" y="353"/>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3317" name="Rectangle 177"/>
              <p:cNvSpPr>
                <a:spLocks noChangeArrowheads="1"/>
              </p:cNvSpPr>
              <p:nvPr/>
            </p:nvSpPr>
            <p:spPr bwMode="auto">
              <a:xfrm>
                <a:off x="165" y="514"/>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35346" name="Rectangle 178"/>
              <p:cNvSpPr>
                <a:spLocks noChangeArrowheads="1"/>
              </p:cNvSpPr>
              <p:nvPr/>
            </p:nvSpPr>
            <p:spPr bwMode="auto">
              <a:xfrm>
                <a:off x="164" y="544"/>
                <a:ext cx="997" cy="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5</a:t>
                </a:r>
                <a:endParaRPr lang="ja-JP" sz="1600" b="1">
                  <a:latin typeface="Helvetica" charset="0"/>
                  <a:ea typeface="宋体" charset="0"/>
                  <a:cs typeface="宋体" charset="0"/>
                </a:endParaRPr>
              </a:p>
              <a:p>
                <a:pPr algn="ctr" eaLnBrk="0" hangingPunct="0">
                  <a:lnSpc>
                    <a:spcPct val="90000"/>
                  </a:lnSpc>
                  <a:defRPr/>
                </a:pPr>
                <a:r>
                  <a:rPr lang="ja-JP" altLang="en-US" sz="1600" b="1">
                    <a:latin typeface="Helvetica" charset="0"/>
                    <a:ea typeface="宋体" charset="0"/>
                    <a:cs typeface="宋体" charset="0"/>
                  </a:rPr>
                  <a:t>约书亚</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135347" name="Rectangle 179"/>
            <p:cNvSpPr>
              <a:spLocks noChangeArrowheads="1"/>
            </p:cNvSpPr>
            <p:nvPr/>
          </p:nvSpPr>
          <p:spPr bwMode="auto">
            <a:xfrm>
              <a:off x="156" y="393"/>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93200" name="Group 180"/>
          <p:cNvGrpSpPr>
            <a:grpSpLocks/>
          </p:cNvGrpSpPr>
          <p:nvPr/>
        </p:nvGrpSpPr>
        <p:grpSpPr bwMode="auto">
          <a:xfrm>
            <a:off x="239713" y="3668713"/>
            <a:ext cx="1676400" cy="779462"/>
            <a:chOff x="151" y="353"/>
            <a:chExt cx="1056" cy="491"/>
          </a:xfrm>
        </p:grpSpPr>
        <p:grpSp>
          <p:nvGrpSpPr>
            <p:cNvPr id="93303" name="Group 181"/>
            <p:cNvGrpSpPr>
              <a:grpSpLocks/>
            </p:cNvGrpSpPr>
            <p:nvPr/>
          </p:nvGrpSpPr>
          <p:grpSpPr bwMode="auto">
            <a:xfrm>
              <a:off x="151" y="353"/>
              <a:ext cx="1056" cy="491"/>
              <a:chOff x="151" y="353"/>
              <a:chExt cx="1056" cy="491"/>
            </a:xfrm>
          </p:grpSpPr>
          <p:sp>
            <p:nvSpPr>
              <p:cNvPr id="93305" name="Rectangle 182"/>
              <p:cNvSpPr>
                <a:spLocks noChangeArrowheads="1"/>
              </p:cNvSpPr>
              <p:nvPr/>
            </p:nvSpPr>
            <p:spPr bwMode="auto">
              <a:xfrm>
                <a:off x="151" y="498"/>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135351" name="Rectangle 183"/>
              <p:cNvSpPr>
                <a:spLocks noChangeArrowheads="1"/>
              </p:cNvSpPr>
              <p:nvPr/>
            </p:nvSpPr>
            <p:spPr bwMode="auto">
              <a:xfrm>
                <a:off x="499" y="381"/>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93307" name="Rectangle 184"/>
              <p:cNvSpPr>
                <a:spLocks noChangeArrowheads="1"/>
              </p:cNvSpPr>
              <p:nvPr/>
            </p:nvSpPr>
            <p:spPr bwMode="auto">
              <a:xfrm>
                <a:off x="151" y="498"/>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93308" name="AutoShape 185"/>
              <p:cNvSpPr>
                <a:spLocks noChangeArrowheads="1"/>
              </p:cNvSpPr>
              <p:nvPr/>
            </p:nvSpPr>
            <p:spPr bwMode="auto">
              <a:xfrm>
                <a:off x="151" y="353"/>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3309" name="Rectangle 186"/>
              <p:cNvSpPr>
                <a:spLocks noChangeArrowheads="1"/>
              </p:cNvSpPr>
              <p:nvPr/>
            </p:nvSpPr>
            <p:spPr bwMode="auto">
              <a:xfrm>
                <a:off x="165" y="514"/>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35355" name="Rectangle 187"/>
              <p:cNvSpPr>
                <a:spLocks noChangeArrowheads="1"/>
              </p:cNvSpPr>
              <p:nvPr/>
            </p:nvSpPr>
            <p:spPr bwMode="auto">
              <a:xfrm>
                <a:off x="164" y="544"/>
                <a:ext cx="997" cy="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7</a:t>
                </a:r>
                <a:endParaRPr lang="zh-CN" sz="1600" b="1">
                  <a:latin typeface="Helvetica" charset="0"/>
                  <a:ea typeface="宋体" charset="0"/>
                  <a:cs typeface="宋体" charset="0"/>
                </a:endParaRPr>
              </a:p>
              <a:p>
                <a:pPr algn="ctr" eaLnBrk="0" hangingPunct="0">
                  <a:lnSpc>
                    <a:spcPct val="90000"/>
                  </a:lnSpc>
                  <a:defRPr/>
                </a:pPr>
                <a:r>
                  <a:rPr lang="zh-CN" altLang="en-US" sz="1600" b="1">
                    <a:latin typeface="Helvetica" charset="0"/>
                    <a:ea typeface="宋体" charset="0"/>
                    <a:cs typeface="宋体" charset="0"/>
                  </a:rPr>
                  <a:t>王朝</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135356" name="Rectangle 188"/>
            <p:cNvSpPr>
              <a:spLocks noChangeArrowheads="1"/>
            </p:cNvSpPr>
            <p:nvPr/>
          </p:nvSpPr>
          <p:spPr bwMode="auto">
            <a:xfrm>
              <a:off x="156" y="393"/>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93201" name="Group 189"/>
          <p:cNvGrpSpPr>
            <a:grpSpLocks/>
          </p:cNvGrpSpPr>
          <p:nvPr/>
        </p:nvGrpSpPr>
        <p:grpSpPr bwMode="auto">
          <a:xfrm>
            <a:off x="260350" y="7845425"/>
            <a:ext cx="1676400" cy="779463"/>
            <a:chOff x="151" y="353"/>
            <a:chExt cx="1056" cy="491"/>
          </a:xfrm>
        </p:grpSpPr>
        <p:grpSp>
          <p:nvGrpSpPr>
            <p:cNvPr id="93295" name="Group 190"/>
            <p:cNvGrpSpPr>
              <a:grpSpLocks/>
            </p:cNvGrpSpPr>
            <p:nvPr/>
          </p:nvGrpSpPr>
          <p:grpSpPr bwMode="auto">
            <a:xfrm>
              <a:off x="151" y="353"/>
              <a:ext cx="1056" cy="491"/>
              <a:chOff x="151" y="353"/>
              <a:chExt cx="1056" cy="491"/>
            </a:xfrm>
          </p:grpSpPr>
          <p:sp>
            <p:nvSpPr>
              <p:cNvPr id="93297" name="Rectangle 191"/>
              <p:cNvSpPr>
                <a:spLocks noChangeArrowheads="1"/>
              </p:cNvSpPr>
              <p:nvPr/>
            </p:nvSpPr>
            <p:spPr bwMode="auto">
              <a:xfrm>
                <a:off x="151" y="498"/>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135360" name="Rectangle 192"/>
              <p:cNvSpPr>
                <a:spLocks noChangeArrowheads="1"/>
              </p:cNvSpPr>
              <p:nvPr/>
            </p:nvSpPr>
            <p:spPr bwMode="auto">
              <a:xfrm>
                <a:off x="499" y="381"/>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93299" name="Rectangle 193"/>
              <p:cNvSpPr>
                <a:spLocks noChangeArrowheads="1"/>
              </p:cNvSpPr>
              <p:nvPr/>
            </p:nvSpPr>
            <p:spPr bwMode="auto">
              <a:xfrm>
                <a:off x="151" y="498"/>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93300" name="AutoShape 194"/>
              <p:cNvSpPr>
                <a:spLocks noChangeArrowheads="1"/>
              </p:cNvSpPr>
              <p:nvPr/>
            </p:nvSpPr>
            <p:spPr bwMode="auto">
              <a:xfrm>
                <a:off x="151" y="353"/>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3301" name="Rectangle 195"/>
              <p:cNvSpPr>
                <a:spLocks noChangeArrowheads="1"/>
              </p:cNvSpPr>
              <p:nvPr/>
            </p:nvSpPr>
            <p:spPr bwMode="auto">
              <a:xfrm>
                <a:off x="165" y="514"/>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35364" name="Rectangle 196"/>
              <p:cNvSpPr>
                <a:spLocks noChangeArrowheads="1"/>
              </p:cNvSpPr>
              <p:nvPr/>
            </p:nvSpPr>
            <p:spPr bwMode="auto">
              <a:xfrm>
                <a:off x="164" y="544"/>
                <a:ext cx="997" cy="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8</a:t>
                </a:r>
                <a:endParaRPr lang="ja-JP" sz="1600" b="1">
                  <a:latin typeface="Helvetica" charset="0"/>
                  <a:ea typeface="宋体" charset="0"/>
                  <a:cs typeface="宋体" charset="0"/>
                </a:endParaRPr>
              </a:p>
              <a:p>
                <a:pPr algn="ctr" eaLnBrk="0" hangingPunct="0">
                  <a:lnSpc>
                    <a:spcPct val="90000"/>
                  </a:lnSpc>
                  <a:defRPr/>
                </a:pPr>
                <a:r>
                  <a:rPr lang="zh-CN" altLang="en-US" sz="1600" b="1">
                    <a:latin typeface="Helvetica" charset="0"/>
                    <a:ea typeface="宋体" charset="0"/>
                    <a:cs typeface="宋体" charset="0"/>
                  </a:rPr>
                  <a:t>被掳</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135365" name="Rectangle 197"/>
            <p:cNvSpPr>
              <a:spLocks noChangeArrowheads="1"/>
            </p:cNvSpPr>
            <p:nvPr/>
          </p:nvSpPr>
          <p:spPr bwMode="auto">
            <a:xfrm>
              <a:off x="156" y="393"/>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93202" name="Group 198"/>
          <p:cNvGrpSpPr>
            <a:grpSpLocks/>
          </p:cNvGrpSpPr>
          <p:nvPr/>
        </p:nvGrpSpPr>
        <p:grpSpPr bwMode="auto">
          <a:xfrm>
            <a:off x="5372100" y="920750"/>
            <a:ext cx="1296988" cy="703263"/>
            <a:chOff x="3384" y="3040"/>
            <a:chExt cx="817" cy="443"/>
          </a:xfrm>
        </p:grpSpPr>
        <p:grpSp>
          <p:nvGrpSpPr>
            <p:cNvPr id="93282" name="Group 199"/>
            <p:cNvGrpSpPr>
              <a:grpSpLocks/>
            </p:cNvGrpSpPr>
            <p:nvPr/>
          </p:nvGrpSpPr>
          <p:grpSpPr bwMode="auto">
            <a:xfrm>
              <a:off x="3384" y="3040"/>
              <a:ext cx="817" cy="443"/>
              <a:chOff x="3384" y="3040"/>
              <a:chExt cx="817" cy="443"/>
            </a:xfrm>
          </p:grpSpPr>
          <p:grpSp>
            <p:nvGrpSpPr>
              <p:cNvPr id="93285" name="Group 200"/>
              <p:cNvGrpSpPr>
                <a:grpSpLocks/>
              </p:cNvGrpSpPr>
              <p:nvPr/>
            </p:nvGrpSpPr>
            <p:grpSpPr bwMode="auto">
              <a:xfrm>
                <a:off x="3384" y="3040"/>
                <a:ext cx="817" cy="443"/>
                <a:chOff x="3384" y="3040"/>
                <a:chExt cx="817" cy="443"/>
              </a:xfrm>
            </p:grpSpPr>
            <p:sp>
              <p:nvSpPr>
                <p:cNvPr id="93288" name="Rectangle 201"/>
                <p:cNvSpPr>
                  <a:spLocks noChangeArrowheads="1"/>
                </p:cNvSpPr>
                <p:nvPr/>
              </p:nvSpPr>
              <p:spPr bwMode="auto">
                <a:xfrm>
                  <a:off x="3384" y="3171"/>
                  <a:ext cx="585" cy="285"/>
                </a:xfrm>
                <a:prstGeom prst="rect">
                  <a:avLst/>
                </a:prstGeom>
                <a:solidFill>
                  <a:schemeClr val="bg1"/>
                </a:solidFill>
                <a:ln w="31750">
                  <a:solidFill>
                    <a:srgbClr val="FFD34A"/>
                  </a:solidFill>
                  <a:miter lim="800000"/>
                  <a:headEnd/>
                  <a:tailEnd/>
                </a:ln>
              </p:spPr>
              <p:txBody>
                <a:bodyPr/>
                <a:lstStyle/>
                <a:p>
                  <a:endParaRPr lang="en-US"/>
                </a:p>
              </p:txBody>
            </p:sp>
            <p:sp>
              <p:nvSpPr>
                <p:cNvPr id="135370" name="Rectangle 202"/>
                <p:cNvSpPr>
                  <a:spLocks noChangeArrowheads="1"/>
                </p:cNvSpPr>
                <p:nvPr/>
              </p:nvSpPr>
              <p:spPr bwMode="auto">
                <a:xfrm>
                  <a:off x="3653" y="3065"/>
                  <a:ext cx="1"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93290" name="Rectangle 203"/>
                <p:cNvSpPr>
                  <a:spLocks noChangeArrowheads="1"/>
                </p:cNvSpPr>
                <p:nvPr/>
              </p:nvSpPr>
              <p:spPr bwMode="auto">
                <a:xfrm>
                  <a:off x="3384" y="3171"/>
                  <a:ext cx="817" cy="312"/>
                </a:xfrm>
                <a:prstGeom prst="rect">
                  <a:avLst/>
                </a:prstGeom>
                <a:solidFill>
                  <a:schemeClr val="bg1"/>
                </a:solidFill>
                <a:ln w="31750">
                  <a:solidFill>
                    <a:srgbClr val="1A0004"/>
                  </a:solidFill>
                  <a:miter lim="800000"/>
                  <a:headEnd/>
                  <a:tailEnd/>
                </a:ln>
              </p:spPr>
              <p:txBody>
                <a:bodyPr/>
                <a:lstStyle/>
                <a:p>
                  <a:endParaRPr lang="en-US"/>
                </a:p>
              </p:txBody>
            </p:sp>
            <p:sp>
              <p:nvSpPr>
                <p:cNvPr id="93291" name="AutoShape 204"/>
                <p:cNvSpPr>
                  <a:spLocks noChangeArrowheads="1"/>
                </p:cNvSpPr>
                <p:nvPr/>
              </p:nvSpPr>
              <p:spPr bwMode="auto">
                <a:xfrm>
                  <a:off x="3384" y="3040"/>
                  <a:ext cx="481" cy="405"/>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3292" name="Rectangle 205"/>
                <p:cNvSpPr>
                  <a:spLocks noChangeArrowheads="1"/>
                </p:cNvSpPr>
                <p:nvPr/>
              </p:nvSpPr>
              <p:spPr bwMode="auto">
                <a:xfrm>
                  <a:off x="3395" y="3185"/>
                  <a:ext cx="585" cy="273"/>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35374" name="Rectangle 206"/>
                <p:cNvSpPr>
                  <a:spLocks noChangeArrowheads="1"/>
                </p:cNvSpPr>
                <p:nvPr/>
              </p:nvSpPr>
              <p:spPr bwMode="auto">
                <a:xfrm>
                  <a:off x="3474" y="3062"/>
                  <a:ext cx="319"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b="1">
                      <a:latin typeface="Helvetica" charset="0"/>
                      <a:ea typeface="宋体" charset="0"/>
                      <a:cs typeface="宋体" charset="0"/>
                    </a:rPr>
                    <a:t>约书亚</a:t>
                  </a:r>
                  <a:endParaRPr lang="zh-CN" altLang="en-US" b="1">
                    <a:effectLst>
                      <a:outerShdw blurRad="38100" dist="38100" dir="2700000" algn="tl">
                        <a:srgbClr val="DDDDDD"/>
                      </a:outerShdw>
                    </a:effectLst>
                    <a:latin typeface="Helvetica" charset="0"/>
                    <a:ea typeface="宋体" charset="0"/>
                    <a:cs typeface="宋体" charset="0"/>
                  </a:endParaRPr>
                </a:p>
              </p:txBody>
            </p:sp>
            <p:sp>
              <p:nvSpPr>
                <p:cNvPr id="93294" name="Line 207"/>
                <p:cNvSpPr>
                  <a:spLocks noChangeShapeType="1"/>
                </p:cNvSpPr>
                <p:nvPr/>
              </p:nvSpPr>
              <p:spPr bwMode="auto">
                <a:xfrm>
                  <a:off x="3861" y="3166"/>
                  <a:ext cx="256"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3286" name="Line 208"/>
              <p:cNvSpPr>
                <a:spLocks noChangeShapeType="1"/>
              </p:cNvSpPr>
              <p:nvPr/>
            </p:nvSpPr>
            <p:spPr bwMode="auto">
              <a:xfrm>
                <a:off x="3481" y="3312"/>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87" name="Line 209"/>
              <p:cNvSpPr>
                <a:spLocks noChangeShapeType="1"/>
              </p:cNvSpPr>
              <p:nvPr/>
            </p:nvSpPr>
            <p:spPr bwMode="auto">
              <a:xfrm>
                <a:off x="3474" y="3448"/>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5378" name="Rectangle 210"/>
            <p:cNvSpPr>
              <a:spLocks noChangeArrowheads="1"/>
            </p:cNvSpPr>
            <p:nvPr/>
          </p:nvSpPr>
          <p:spPr bwMode="auto">
            <a:xfrm>
              <a:off x="3521" y="3177"/>
              <a:ext cx="544" cy="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r>
                <a:rPr lang="zh-CN" altLang="en-US" sz="1000" b="1">
                  <a:latin typeface="Century Gothic" charset="0"/>
                  <a:ea typeface="宋体" charset="0"/>
                  <a:cs typeface="宋体" charset="0"/>
                </a:rPr>
                <a:t>耶利哥</a:t>
              </a:r>
              <a:r>
                <a:rPr lang="en-US" altLang="zh-CN" sz="1000" b="1">
                  <a:latin typeface="Century Gothic" charset="0"/>
                  <a:ea typeface="宋体" charset="0"/>
                  <a:cs typeface="宋体" charset="0"/>
                </a:rPr>
                <a:t>/</a:t>
              </a:r>
              <a:r>
                <a:rPr lang="zh-CN" altLang="en-US" sz="1000" b="1">
                  <a:latin typeface="Century Gothic" charset="0"/>
                  <a:ea typeface="宋体" charset="0"/>
                  <a:cs typeface="宋体" charset="0"/>
                </a:rPr>
                <a:t>艾城</a:t>
              </a:r>
              <a:r>
                <a:rPr lang="en-US" altLang="zh-CN" b="1">
                  <a:latin typeface="Century Gothic" charset="0"/>
                  <a:ea typeface="Gulim" charset="0"/>
                  <a:cs typeface="Gulim" charset="0"/>
                </a:rPr>
                <a:t> </a:t>
              </a:r>
            </a:p>
          </p:txBody>
        </p:sp>
        <p:sp>
          <p:nvSpPr>
            <p:cNvPr id="135379" name="Rectangle 211"/>
            <p:cNvSpPr>
              <a:spLocks noChangeArrowheads="1"/>
            </p:cNvSpPr>
            <p:nvPr/>
          </p:nvSpPr>
          <p:spPr bwMode="auto">
            <a:xfrm>
              <a:off x="3566" y="3334"/>
              <a:ext cx="344"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r>
                <a:rPr lang="zh-CN" altLang="en-US" sz="1000" b="1">
                  <a:latin typeface="宋体" charset="0"/>
                  <a:ea typeface="宋体" charset="0"/>
                  <a:cs typeface="宋体" charset="0"/>
                </a:rPr>
                <a:t>土地分配</a:t>
              </a:r>
              <a:endParaRPr lang="zh-CN" altLang="en-US" b="1">
                <a:latin typeface="宋体" charset="0"/>
                <a:ea typeface="宋体" charset="0"/>
                <a:cs typeface="宋体" charset="0"/>
              </a:endParaRPr>
            </a:p>
          </p:txBody>
        </p:sp>
      </p:grpSp>
      <p:grpSp>
        <p:nvGrpSpPr>
          <p:cNvPr id="93203" name="Group 212"/>
          <p:cNvGrpSpPr>
            <a:grpSpLocks/>
          </p:cNvGrpSpPr>
          <p:nvPr/>
        </p:nvGrpSpPr>
        <p:grpSpPr bwMode="auto">
          <a:xfrm>
            <a:off x="5373688" y="2289175"/>
            <a:ext cx="1296987" cy="703263"/>
            <a:chOff x="3384" y="3040"/>
            <a:chExt cx="817" cy="443"/>
          </a:xfrm>
        </p:grpSpPr>
        <p:grpSp>
          <p:nvGrpSpPr>
            <p:cNvPr id="93269" name="Group 213"/>
            <p:cNvGrpSpPr>
              <a:grpSpLocks/>
            </p:cNvGrpSpPr>
            <p:nvPr/>
          </p:nvGrpSpPr>
          <p:grpSpPr bwMode="auto">
            <a:xfrm>
              <a:off x="3384" y="3040"/>
              <a:ext cx="817" cy="443"/>
              <a:chOff x="3384" y="3040"/>
              <a:chExt cx="817" cy="443"/>
            </a:xfrm>
          </p:grpSpPr>
          <p:grpSp>
            <p:nvGrpSpPr>
              <p:cNvPr id="93272" name="Group 214"/>
              <p:cNvGrpSpPr>
                <a:grpSpLocks/>
              </p:cNvGrpSpPr>
              <p:nvPr/>
            </p:nvGrpSpPr>
            <p:grpSpPr bwMode="auto">
              <a:xfrm>
                <a:off x="3384" y="3040"/>
                <a:ext cx="817" cy="443"/>
                <a:chOff x="3384" y="3040"/>
                <a:chExt cx="817" cy="443"/>
              </a:xfrm>
            </p:grpSpPr>
            <p:sp>
              <p:nvSpPr>
                <p:cNvPr id="93275" name="Rectangle 215"/>
                <p:cNvSpPr>
                  <a:spLocks noChangeArrowheads="1"/>
                </p:cNvSpPr>
                <p:nvPr/>
              </p:nvSpPr>
              <p:spPr bwMode="auto">
                <a:xfrm>
                  <a:off x="3384" y="3171"/>
                  <a:ext cx="585" cy="285"/>
                </a:xfrm>
                <a:prstGeom prst="rect">
                  <a:avLst/>
                </a:prstGeom>
                <a:solidFill>
                  <a:schemeClr val="bg1"/>
                </a:solidFill>
                <a:ln w="31750">
                  <a:solidFill>
                    <a:srgbClr val="FFD34A"/>
                  </a:solidFill>
                  <a:miter lim="800000"/>
                  <a:headEnd/>
                  <a:tailEnd/>
                </a:ln>
              </p:spPr>
              <p:txBody>
                <a:bodyPr/>
                <a:lstStyle/>
                <a:p>
                  <a:endParaRPr lang="en-US"/>
                </a:p>
              </p:txBody>
            </p:sp>
            <p:sp>
              <p:nvSpPr>
                <p:cNvPr id="135384" name="Rectangle 216"/>
                <p:cNvSpPr>
                  <a:spLocks noChangeArrowheads="1"/>
                </p:cNvSpPr>
                <p:nvPr/>
              </p:nvSpPr>
              <p:spPr bwMode="auto">
                <a:xfrm>
                  <a:off x="3653" y="3065"/>
                  <a:ext cx="1"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93277" name="Rectangle 217"/>
                <p:cNvSpPr>
                  <a:spLocks noChangeArrowheads="1"/>
                </p:cNvSpPr>
                <p:nvPr/>
              </p:nvSpPr>
              <p:spPr bwMode="auto">
                <a:xfrm>
                  <a:off x="3384" y="3171"/>
                  <a:ext cx="817" cy="312"/>
                </a:xfrm>
                <a:prstGeom prst="rect">
                  <a:avLst/>
                </a:prstGeom>
                <a:solidFill>
                  <a:schemeClr val="bg1"/>
                </a:solidFill>
                <a:ln w="31750">
                  <a:solidFill>
                    <a:srgbClr val="1A0004"/>
                  </a:solidFill>
                  <a:miter lim="800000"/>
                  <a:headEnd/>
                  <a:tailEnd/>
                </a:ln>
              </p:spPr>
              <p:txBody>
                <a:bodyPr/>
                <a:lstStyle/>
                <a:p>
                  <a:endParaRPr lang="en-US"/>
                </a:p>
              </p:txBody>
            </p:sp>
            <p:sp>
              <p:nvSpPr>
                <p:cNvPr id="93278" name="AutoShape 218"/>
                <p:cNvSpPr>
                  <a:spLocks noChangeArrowheads="1"/>
                </p:cNvSpPr>
                <p:nvPr/>
              </p:nvSpPr>
              <p:spPr bwMode="auto">
                <a:xfrm>
                  <a:off x="3384" y="3040"/>
                  <a:ext cx="481" cy="405"/>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3279" name="Rectangle 219"/>
                <p:cNvSpPr>
                  <a:spLocks noChangeArrowheads="1"/>
                </p:cNvSpPr>
                <p:nvPr/>
              </p:nvSpPr>
              <p:spPr bwMode="auto">
                <a:xfrm>
                  <a:off x="3395" y="3185"/>
                  <a:ext cx="585" cy="273"/>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35388" name="Rectangle 220"/>
                <p:cNvSpPr>
                  <a:spLocks noChangeArrowheads="1"/>
                </p:cNvSpPr>
                <p:nvPr/>
              </p:nvSpPr>
              <p:spPr bwMode="auto">
                <a:xfrm>
                  <a:off x="3474" y="3062"/>
                  <a:ext cx="319"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b="1">
                      <a:latin typeface="Helvetica" charset="0"/>
                      <a:ea typeface="宋体" charset="0"/>
                      <a:cs typeface="宋体" charset="0"/>
                    </a:rPr>
                    <a:t>无王</a:t>
                  </a:r>
                  <a:endParaRPr lang="zh-CN" altLang="en-US" b="1">
                    <a:effectLst>
                      <a:outerShdw blurRad="38100" dist="38100" dir="2700000" algn="tl">
                        <a:srgbClr val="DDDDDD"/>
                      </a:outerShdw>
                    </a:effectLst>
                    <a:latin typeface="Helvetica" charset="0"/>
                    <a:ea typeface="宋体" charset="0"/>
                    <a:cs typeface="宋体" charset="0"/>
                  </a:endParaRPr>
                </a:p>
              </p:txBody>
            </p:sp>
            <p:sp>
              <p:nvSpPr>
                <p:cNvPr id="93281" name="Line 221"/>
                <p:cNvSpPr>
                  <a:spLocks noChangeShapeType="1"/>
                </p:cNvSpPr>
                <p:nvPr/>
              </p:nvSpPr>
              <p:spPr bwMode="auto">
                <a:xfrm>
                  <a:off x="3861" y="3166"/>
                  <a:ext cx="256"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3273" name="Line 222"/>
              <p:cNvSpPr>
                <a:spLocks noChangeShapeType="1"/>
              </p:cNvSpPr>
              <p:nvPr/>
            </p:nvSpPr>
            <p:spPr bwMode="auto">
              <a:xfrm>
                <a:off x="3481" y="3312"/>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74" name="Line 223"/>
              <p:cNvSpPr>
                <a:spLocks noChangeShapeType="1"/>
              </p:cNvSpPr>
              <p:nvPr/>
            </p:nvSpPr>
            <p:spPr bwMode="auto">
              <a:xfrm>
                <a:off x="3474" y="3448"/>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5392" name="Rectangle 224"/>
            <p:cNvSpPr>
              <a:spLocks noChangeArrowheads="1"/>
            </p:cNvSpPr>
            <p:nvPr/>
          </p:nvSpPr>
          <p:spPr bwMode="auto">
            <a:xfrm>
              <a:off x="3521" y="3177"/>
              <a:ext cx="544" cy="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r>
                <a:rPr lang="zh-CN" altLang="en-US" sz="1000" b="1">
                  <a:latin typeface="Century Gothic" charset="0"/>
                  <a:ea typeface="宋体" charset="0"/>
                  <a:cs typeface="宋体" charset="0"/>
                </a:rPr>
                <a:t>       士师</a:t>
              </a:r>
              <a:r>
                <a:rPr lang="en-US" altLang="zh-CN" b="1">
                  <a:latin typeface="Century Gothic" charset="0"/>
                  <a:ea typeface="Gulim" charset="0"/>
                  <a:cs typeface="Gulim" charset="0"/>
                </a:rPr>
                <a:t> </a:t>
              </a:r>
            </a:p>
          </p:txBody>
        </p:sp>
        <p:sp>
          <p:nvSpPr>
            <p:cNvPr id="135393" name="Rectangle 225"/>
            <p:cNvSpPr>
              <a:spLocks noChangeArrowheads="1"/>
            </p:cNvSpPr>
            <p:nvPr/>
          </p:nvSpPr>
          <p:spPr bwMode="auto">
            <a:xfrm>
              <a:off x="3566" y="3334"/>
              <a:ext cx="344"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r>
                <a:rPr lang="en-US" altLang="zh-CN" sz="1000" b="1">
                  <a:latin typeface="宋体" charset="0"/>
                  <a:ea typeface="宋体" charset="0"/>
                  <a:cs typeface="宋体" charset="0"/>
                </a:rPr>
                <a:t>  350</a:t>
              </a:r>
              <a:r>
                <a:rPr lang="zh-CN" altLang="en-US" sz="1000" b="1">
                  <a:latin typeface="宋体" charset="0"/>
                  <a:ea typeface="宋体" charset="0"/>
                  <a:cs typeface="宋体" charset="0"/>
                </a:rPr>
                <a:t>年</a:t>
              </a:r>
              <a:endParaRPr lang="zh-CN" altLang="en-US" b="1">
                <a:latin typeface="宋体" charset="0"/>
                <a:ea typeface="宋体" charset="0"/>
                <a:cs typeface="宋体" charset="0"/>
              </a:endParaRPr>
            </a:p>
          </p:txBody>
        </p:sp>
      </p:grpSp>
      <p:grpSp>
        <p:nvGrpSpPr>
          <p:cNvPr id="93204" name="Group 249"/>
          <p:cNvGrpSpPr>
            <a:grpSpLocks/>
          </p:cNvGrpSpPr>
          <p:nvPr/>
        </p:nvGrpSpPr>
        <p:grpSpPr bwMode="auto">
          <a:xfrm>
            <a:off x="5373688" y="7896225"/>
            <a:ext cx="1295400" cy="1304925"/>
            <a:chOff x="3385" y="5350"/>
            <a:chExt cx="816" cy="822"/>
          </a:xfrm>
        </p:grpSpPr>
        <p:grpSp>
          <p:nvGrpSpPr>
            <p:cNvPr id="93253" name="Group 248"/>
            <p:cNvGrpSpPr>
              <a:grpSpLocks/>
            </p:cNvGrpSpPr>
            <p:nvPr/>
          </p:nvGrpSpPr>
          <p:grpSpPr bwMode="auto">
            <a:xfrm>
              <a:off x="3385" y="5350"/>
              <a:ext cx="816" cy="822"/>
              <a:chOff x="3385" y="5350"/>
              <a:chExt cx="816" cy="822"/>
            </a:xfrm>
          </p:grpSpPr>
          <p:grpSp>
            <p:nvGrpSpPr>
              <p:cNvPr id="93255" name="Group 247"/>
              <p:cNvGrpSpPr>
                <a:grpSpLocks/>
              </p:cNvGrpSpPr>
              <p:nvPr/>
            </p:nvGrpSpPr>
            <p:grpSpPr bwMode="auto">
              <a:xfrm>
                <a:off x="3385" y="5350"/>
                <a:ext cx="816" cy="822"/>
                <a:chOff x="3385" y="5350"/>
                <a:chExt cx="816" cy="822"/>
              </a:xfrm>
            </p:grpSpPr>
            <p:grpSp>
              <p:nvGrpSpPr>
                <p:cNvPr id="93257" name="Group 246"/>
                <p:cNvGrpSpPr>
                  <a:grpSpLocks/>
                </p:cNvGrpSpPr>
                <p:nvPr/>
              </p:nvGrpSpPr>
              <p:grpSpPr bwMode="auto">
                <a:xfrm>
                  <a:off x="3385" y="5350"/>
                  <a:ext cx="816" cy="822"/>
                  <a:chOff x="3385" y="5350"/>
                  <a:chExt cx="816" cy="822"/>
                </a:xfrm>
              </p:grpSpPr>
              <p:grpSp>
                <p:nvGrpSpPr>
                  <p:cNvPr id="93259" name="Group 245"/>
                  <p:cNvGrpSpPr>
                    <a:grpSpLocks/>
                  </p:cNvGrpSpPr>
                  <p:nvPr/>
                </p:nvGrpSpPr>
                <p:grpSpPr bwMode="auto">
                  <a:xfrm>
                    <a:off x="3385" y="5350"/>
                    <a:ext cx="816" cy="822"/>
                    <a:chOff x="3385" y="5350"/>
                    <a:chExt cx="816" cy="822"/>
                  </a:xfrm>
                </p:grpSpPr>
                <p:sp>
                  <p:nvSpPr>
                    <p:cNvPr id="93261" name="AutoShape 231"/>
                    <p:cNvSpPr>
                      <a:spLocks noChangeArrowheads="1"/>
                    </p:cNvSpPr>
                    <p:nvPr/>
                  </p:nvSpPr>
                  <p:spPr bwMode="auto">
                    <a:xfrm>
                      <a:off x="3385" y="5350"/>
                      <a:ext cx="618" cy="330"/>
                    </a:xfrm>
                    <a:prstGeom prst="roundRect">
                      <a:avLst>
                        <a:gd name="adj" fmla="val 21111"/>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62" name="Rectangle 232"/>
                    <p:cNvSpPr>
                      <a:spLocks noChangeArrowheads="1"/>
                    </p:cNvSpPr>
                    <p:nvPr/>
                  </p:nvSpPr>
                  <p:spPr bwMode="auto">
                    <a:xfrm>
                      <a:off x="3385" y="5524"/>
                      <a:ext cx="816" cy="648"/>
                    </a:xfrm>
                    <a:prstGeom prst="rect">
                      <a:avLst/>
                    </a:prstGeom>
                    <a:solidFill>
                      <a:srgbClr val="FFFFFF"/>
                    </a:solidFill>
                    <a:ln w="25400">
                      <a:solidFill>
                        <a:srgbClr val="000000"/>
                      </a:solidFill>
                      <a:miter lim="800000"/>
                      <a:headEnd/>
                      <a:tailEnd/>
                    </a:ln>
                  </p:spPr>
                  <p:txBody>
                    <a:bodyPr/>
                    <a:lstStyle/>
                    <a:p>
                      <a:endParaRPr lang="en-US"/>
                    </a:p>
                  </p:txBody>
                </p:sp>
                <p:sp>
                  <p:nvSpPr>
                    <p:cNvPr id="93263" name="Line 233"/>
                    <p:cNvSpPr>
                      <a:spLocks noChangeShapeType="1"/>
                    </p:cNvSpPr>
                    <p:nvPr/>
                  </p:nvSpPr>
                  <p:spPr bwMode="auto">
                    <a:xfrm>
                      <a:off x="3385" y="5523"/>
                      <a:ext cx="617" cy="1"/>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64" name="Line 234"/>
                    <p:cNvSpPr>
                      <a:spLocks noChangeShapeType="1"/>
                    </p:cNvSpPr>
                    <p:nvPr/>
                  </p:nvSpPr>
                  <p:spPr bwMode="auto">
                    <a:xfrm>
                      <a:off x="3448" y="5661"/>
                      <a:ext cx="70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65" name="Line 235"/>
                    <p:cNvSpPr>
                      <a:spLocks noChangeShapeType="1"/>
                    </p:cNvSpPr>
                    <p:nvPr/>
                  </p:nvSpPr>
                  <p:spPr bwMode="auto">
                    <a:xfrm>
                      <a:off x="3448" y="5810"/>
                      <a:ext cx="70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66" name="Line 236"/>
                    <p:cNvSpPr>
                      <a:spLocks noChangeShapeType="1"/>
                    </p:cNvSpPr>
                    <p:nvPr/>
                  </p:nvSpPr>
                  <p:spPr bwMode="auto">
                    <a:xfrm>
                      <a:off x="3448" y="5972"/>
                      <a:ext cx="70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67" name="Line 237"/>
                    <p:cNvSpPr>
                      <a:spLocks noChangeShapeType="1"/>
                    </p:cNvSpPr>
                    <p:nvPr/>
                  </p:nvSpPr>
                  <p:spPr bwMode="auto">
                    <a:xfrm>
                      <a:off x="3448" y="6121"/>
                      <a:ext cx="70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68" name="Rectangle 238"/>
                    <p:cNvSpPr>
                      <a:spLocks noChangeArrowheads="1"/>
                    </p:cNvSpPr>
                    <p:nvPr/>
                  </p:nvSpPr>
                  <p:spPr bwMode="auto">
                    <a:xfrm>
                      <a:off x="3430" y="5388"/>
                      <a:ext cx="49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bg1"/>
                          </a:solidFill>
                          <a:miter lim="800000"/>
                          <a:headEnd/>
                          <a:tailEnd/>
                        </a14:hiddenLine>
                      </a:ext>
                    </a:extLst>
                  </p:spPr>
                  <p:txBody>
                    <a:bodyPr lIns="0" tIns="0" rIns="0" bIns="0">
                      <a:spAutoFit/>
                    </a:bodyPr>
                    <a:lstStyle/>
                    <a:p>
                      <a:pPr defTabSz="862013" eaLnBrk="0" hangingPunct="0"/>
                      <a:r>
                        <a:rPr lang="zh-CN" altLang="en-US" b="1">
                          <a:latin typeface="Century Gothic" charset="0"/>
                          <a:ea typeface="宋体" charset="0"/>
                          <a:cs typeface="宋体" charset="0"/>
                        </a:rPr>
                        <a:t>　被掳</a:t>
                      </a:r>
                    </a:p>
                  </p:txBody>
                </p:sp>
              </p:grpSp>
              <p:sp>
                <p:nvSpPr>
                  <p:cNvPr id="135408" name="Rectangle 240"/>
                  <p:cNvSpPr>
                    <a:spLocks noChangeArrowheads="1"/>
                  </p:cNvSpPr>
                  <p:nvPr/>
                </p:nvSpPr>
                <p:spPr bwMode="auto">
                  <a:xfrm>
                    <a:off x="3659" y="5531"/>
                    <a:ext cx="49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20000"/>
                      </a:lnSpc>
                      <a:defRPr/>
                    </a:pPr>
                    <a:r>
                      <a:rPr lang="en-US" altLang="zh-CN" sz="1000" b="1">
                        <a:latin typeface="宋体" charset="0"/>
                        <a:ea typeface="宋体" charset="0"/>
                        <a:cs typeface="宋体" charset="0"/>
                      </a:rPr>
                      <a:t>70</a:t>
                    </a:r>
                    <a:r>
                      <a:rPr lang="zh-CN" altLang="en-US" sz="1000" b="1">
                        <a:latin typeface="宋体" charset="0"/>
                        <a:ea typeface="宋体" charset="0"/>
                        <a:cs typeface="宋体" charset="0"/>
                      </a:rPr>
                      <a:t>年</a:t>
                    </a:r>
                  </a:p>
                </p:txBody>
              </p:sp>
            </p:grpSp>
            <p:sp>
              <p:nvSpPr>
                <p:cNvPr id="93258" name="Rectangle 241"/>
                <p:cNvSpPr>
                  <a:spLocks noChangeArrowheads="1"/>
                </p:cNvSpPr>
                <p:nvPr/>
              </p:nvSpPr>
              <p:spPr bwMode="auto">
                <a:xfrm>
                  <a:off x="3601" y="5707"/>
                  <a:ext cx="2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en-US" altLang="zh-CN" sz="1000" b="1">
                      <a:latin typeface="宋体" charset="0"/>
                      <a:ea typeface="宋体" charset="0"/>
                      <a:cs typeface="宋体" charset="0"/>
                    </a:rPr>
                    <a:t>3</a:t>
                  </a:r>
                  <a:r>
                    <a:rPr lang="zh-CN" altLang="en-US" sz="1000" b="1">
                      <a:latin typeface="宋体" charset="0"/>
                      <a:ea typeface="宋体" charset="0"/>
                      <a:cs typeface="宋体" charset="0"/>
                    </a:rPr>
                    <a:t>次回归</a:t>
                  </a:r>
                </a:p>
              </p:txBody>
            </p:sp>
          </p:grpSp>
          <p:sp>
            <p:nvSpPr>
              <p:cNvPr id="93256" name="Rectangle 242"/>
              <p:cNvSpPr>
                <a:spLocks noChangeArrowheads="1"/>
              </p:cNvSpPr>
              <p:nvPr/>
            </p:nvSpPr>
            <p:spPr bwMode="auto">
              <a:xfrm>
                <a:off x="3521" y="5849"/>
                <a:ext cx="52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r>
                  <a:rPr lang="en-US" altLang="zh-CN" sz="1000" b="1">
                    <a:latin typeface="宋体" charset="0"/>
                    <a:ea typeface="宋体" charset="0"/>
                    <a:cs typeface="宋体" charset="0"/>
                  </a:rPr>
                  <a:t>100</a:t>
                </a:r>
                <a:r>
                  <a:rPr lang="zh-CN" altLang="en-US" sz="1000" b="1">
                    <a:latin typeface="宋体" charset="0"/>
                    <a:ea typeface="宋体" charset="0"/>
                    <a:cs typeface="宋体" charset="0"/>
                  </a:rPr>
                  <a:t>年</a:t>
                </a:r>
                <a:r>
                  <a:rPr lang="en-US" altLang="zh-CN" sz="1000" b="1">
                    <a:latin typeface="宋体" charset="0"/>
                    <a:ea typeface="宋体" charset="0"/>
                    <a:cs typeface="宋体" charset="0"/>
                  </a:rPr>
                  <a:t>/50,000</a:t>
                </a:r>
                <a:endParaRPr lang="ko-KR" altLang="en-US" sz="1000" b="1">
                  <a:latin typeface="宋体" charset="0"/>
                  <a:ea typeface="宋体" charset="0"/>
                  <a:cs typeface="宋体" charset="0"/>
                </a:endParaRPr>
              </a:p>
            </p:txBody>
          </p:sp>
        </p:grpSp>
        <p:sp>
          <p:nvSpPr>
            <p:cNvPr id="93254" name="Rectangle 243"/>
            <p:cNvSpPr>
              <a:spLocks noChangeArrowheads="1"/>
            </p:cNvSpPr>
            <p:nvPr/>
          </p:nvSpPr>
          <p:spPr bwMode="auto">
            <a:xfrm>
              <a:off x="3566" y="6025"/>
              <a:ext cx="41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lnSpc>
                  <a:spcPct val="90000"/>
                </a:lnSpc>
              </a:pPr>
              <a:r>
                <a:rPr lang="zh-CN" altLang="en-US" sz="1000" b="1">
                  <a:ea typeface="宋体" charset="0"/>
                  <a:cs typeface="宋体" charset="0"/>
                </a:rPr>
                <a:t>所 </a:t>
              </a:r>
              <a:r>
                <a:rPr lang="en-US" altLang="zh-CN" sz="1000" b="1">
                  <a:ea typeface="Gulim" charset="0"/>
                  <a:cs typeface="Gulim" charset="0"/>
                </a:rPr>
                <a:t>– </a:t>
              </a:r>
              <a:r>
                <a:rPr lang="zh-CN" altLang="en-US" sz="1000" b="1">
                  <a:ea typeface="宋体" charset="0"/>
                  <a:cs typeface="宋体" charset="0"/>
                </a:rPr>
                <a:t>以</a:t>
              </a:r>
              <a:r>
                <a:rPr lang="en-US" altLang="zh-CN" sz="1000" b="1">
                  <a:ea typeface="Gulim" charset="0"/>
                  <a:cs typeface="Gulim" charset="0"/>
                </a:rPr>
                <a:t>– </a:t>
              </a:r>
              <a:r>
                <a:rPr lang="zh-CN" altLang="en-US" sz="1000" b="1">
                  <a:ea typeface="宋体" charset="0"/>
                  <a:cs typeface="宋体" charset="0"/>
                </a:rPr>
                <a:t>尼 </a:t>
              </a:r>
              <a:endParaRPr lang="en-US" altLang="zh-CN" sz="1000" b="1">
                <a:ea typeface="宋体" charset="0"/>
                <a:cs typeface="宋体" charset="0"/>
              </a:endParaRPr>
            </a:p>
          </p:txBody>
        </p:sp>
      </p:grpSp>
      <p:sp>
        <p:nvSpPr>
          <p:cNvPr id="93205" name="Line 301"/>
          <p:cNvSpPr>
            <a:spLocks noChangeShapeType="1"/>
          </p:cNvSpPr>
          <p:nvPr/>
        </p:nvSpPr>
        <p:spPr bwMode="auto">
          <a:xfrm>
            <a:off x="4578350" y="4089400"/>
            <a:ext cx="3175" cy="1452563"/>
          </a:xfrm>
          <a:prstGeom prst="line">
            <a:avLst/>
          </a:prstGeom>
          <a:noFill/>
          <a:ln w="460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93206" name="Group 314"/>
          <p:cNvGrpSpPr>
            <a:grpSpLocks/>
          </p:cNvGrpSpPr>
          <p:nvPr/>
        </p:nvGrpSpPr>
        <p:grpSpPr bwMode="auto">
          <a:xfrm>
            <a:off x="5367338" y="3676650"/>
            <a:ext cx="1230312" cy="2284413"/>
            <a:chOff x="2523" y="2089"/>
            <a:chExt cx="775" cy="1439"/>
          </a:xfrm>
        </p:grpSpPr>
        <p:grpSp>
          <p:nvGrpSpPr>
            <p:cNvPr id="93208" name="Group 313"/>
            <p:cNvGrpSpPr>
              <a:grpSpLocks/>
            </p:cNvGrpSpPr>
            <p:nvPr/>
          </p:nvGrpSpPr>
          <p:grpSpPr bwMode="auto">
            <a:xfrm>
              <a:off x="2523" y="2089"/>
              <a:ext cx="775" cy="1439"/>
              <a:chOff x="2523" y="2089"/>
              <a:chExt cx="775" cy="1439"/>
            </a:xfrm>
          </p:grpSpPr>
          <p:grpSp>
            <p:nvGrpSpPr>
              <p:cNvPr id="93224" name="Group 312"/>
              <p:cNvGrpSpPr>
                <a:grpSpLocks/>
              </p:cNvGrpSpPr>
              <p:nvPr/>
            </p:nvGrpSpPr>
            <p:grpSpPr bwMode="auto">
              <a:xfrm>
                <a:off x="2523" y="2089"/>
                <a:ext cx="775" cy="1439"/>
                <a:chOff x="2523" y="2089"/>
                <a:chExt cx="775" cy="1439"/>
              </a:xfrm>
            </p:grpSpPr>
            <p:grpSp>
              <p:nvGrpSpPr>
                <p:cNvPr id="93228" name="Group 311"/>
                <p:cNvGrpSpPr>
                  <a:grpSpLocks/>
                </p:cNvGrpSpPr>
                <p:nvPr/>
              </p:nvGrpSpPr>
              <p:grpSpPr bwMode="auto">
                <a:xfrm>
                  <a:off x="2523" y="2089"/>
                  <a:ext cx="775" cy="1439"/>
                  <a:chOff x="2523" y="2089"/>
                  <a:chExt cx="775" cy="1439"/>
                </a:xfrm>
              </p:grpSpPr>
              <p:grpSp>
                <p:nvGrpSpPr>
                  <p:cNvPr id="93230" name="Group 310"/>
                  <p:cNvGrpSpPr>
                    <a:grpSpLocks/>
                  </p:cNvGrpSpPr>
                  <p:nvPr/>
                </p:nvGrpSpPr>
                <p:grpSpPr bwMode="auto">
                  <a:xfrm>
                    <a:off x="2523" y="2089"/>
                    <a:ext cx="775" cy="1439"/>
                    <a:chOff x="2523" y="2089"/>
                    <a:chExt cx="775" cy="1439"/>
                  </a:xfrm>
                </p:grpSpPr>
                <p:grpSp>
                  <p:nvGrpSpPr>
                    <p:cNvPr id="93232" name="Group 309"/>
                    <p:cNvGrpSpPr>
                      <a:grpSpLocks/>
                    </p:cNvGrpSpPr>
                    <p:nvPr/>
                  </p:nvGrpSpPr>
                  <p:grpSpPr bwMode="auto">
                    <a:xfrm>
                      <a:off x="2523" y="2089"/>
                      <a:ext cx="775" cy="1439"/>
                      <a:chOff x="2523" y="2089"/>
                      <a:chExt cx="775" cy="1439"/>
                    </a:xfrm>
                  </p:grpSpPr>
                  <p:grpSp>
                    <p:nvGrpSpPr>
                      <p:cNvPr id="93234" name="Group 308"/>
                      <p:cNvGrpSpPr>
                        <a:grpSpLocks/>
                      </p:cNvGrpSpPr>
                      <p:nvPr/>
                    </p:nvGrpSpPr>
                    <p:grpSpPr bwMode="auto">
                      <a:xfrm>
                        <a:off x="2523" y="2089"/>
                        <a:ext cx="775" cy="1439"/>
                        <a:chOff x="2523" y="2089"/>
                        <a:chExt cx="775" cy="1439"/>
                      </a:xfrm>
                    </p:grpSpPr>
                    <p:grpSp>
                      <p:nvGrpSpPr>
                        <p:cNvPr id="93236" name="Group 307"/>
                        <p:cNvGrpSpPr>
                          <a:grpSpLocks/>
                        </p:cNvGrpSpPr>
                        <p:nvPr/>
                      </p:nvGrpSpPr>
                      <p:grpSpPr bwMode="auto">
                        <a:xfrm>
                          <a:off x="2523" y="2089"/>
                          <a:ext cx="775" cy="1439"/>
                          <a:chOff x="2523" y="2089"/>
                          <a:chExt cx="775" cy="1439"/>
                        </a:xfrm>
                      </p:grpSpPr>
                      <p:grpSp>
                        <p:nvGrpSpPr>
                          <p:cNvPr id="93238" name="Group 306"/>
                          <p:cNvGrpSpPr>
                            <a:grpSpLocks/>
                          </p:cNvGrpSpPr>
                          <p:nvPr/>
                        </p:nvGrpSpPr>
                        <p:grpSpPr bwMode="auto">
                          <a:xfrm>
                            <a:off x="2523" y="2089"/>
                            <a:ext cx="775" cy="1439"/>
                            <a:chOff x="2523" y="2089"/>
                            <a:chExt cx="775" cy="1439"/>
                          </a:xfrm>
                        </p:grpSpPr>
                        <p:grpSp>
                          <p:nvGrpSpPr>
                            <p:cNvPr id="93240" name="Group 305"/>
                            <p:cNvGrpSpPr>
                              <a:grpSpLocks/>
                            </p:cNvGrpSpPr>
                            <p:nvPr/>
                          </p:nvGrpSpPr>
                          <p:grpSpPr bwMode="auto">
                            <a:xfrm>
                              <a:off x="2523" y="2089"/>
                              <a:ext cx="775" cy="1439"/>
                              <a:chOff x="2523" y="2089"/>
                              <a:chExt cx="775" cy="1439"/>
                            </a:xfrm>
                          </p:grpSpPr>
                          <p:grpSp>
                            <p:nvGrpSpPr>
                              <p:cNvPr id="93242" name="Group 291"/>
                              <p:cNvGrpSpPr>
                                <a:grpSpLocks/>
                              </p:cNvGrpSpPr>
                              <p:nvPr/>
                            </p:nvGrpSpPr>
                            <p:grpSpPr bwMode="auto">
                              <a:xfrm>
                                <a:off x="2523" y="2089"/>
                                <a:ext cx="775" cy="1439"/>
                                <a:chOff x="2523" y="2089"/>
                                <a:chExt cx="775" cy="1439"/>
                              </a:xfrm>
                            </p:grpSpPr>
                            <p:sp>
                              <p:nvSpPr>
                                <p:cNvPr id="93244" name="AutoShape 271"/>
                                <p:cNvSpPr>
                                  <a:spLocks noChangeArrowheads="1"/>
                                </p:cNvSpPr>
                                <p:nvPr/>
                              </p:nvSpPr>
                              <p:spPr bwMode="auto">
                                <a:xfrm>
                                  <a:off x="2523" y="2089"/>
                                  <a:ext cx="589" cy="290"/>
                                </a:xfrm>
                                <a:prstGeom prst="roundRect">
                                  <a:avLst>
                                    <a:gd name="adj" fmla="val 24093"/>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245" name="Rectangle 272"/>
                                <p:cNvSpPr>
                                  <a:spLocks noChangeArrowheads="1"/>
                                </p:cNvSpPr>
                                <p:nvPr/>
                              </p:nvSpPr>
                              <p:spPr bwMode="auto">
                                <a:xfrm>
                                  <a:off x="2523" y="2239"/>
                                  <a:ext cx="775" cy="1289"/>
                                </a:xfrm>
                                <a:prstGeom prst="rect">
                                  <a:avLst/>
                                </a:prstGeom>
                                <a:solidFill>
                                  <a:srgbClr val="FFFFFF"/>
                                </a:solidFill>
                                <a:ln w="25400">
                                  <a:solidFill>
                                    <a:srgbClr val="000000"/>
                                  </a:solidFill>
                                  <a:miter lim="800000"/>
                                  <a:headEnd/>
                                  <a:tailEnd/>
                                </a:ln>
                              </p:spPr>
                              <p:txBody>
                                <a:bodyPr/>
                                <a:lstStyle/>
                                <a:p>
                                  <a:endParaRPr lang="en-US"/>
                                </a:p>
                              </p:txBody>
                            </p:sp>
                            <p:sp>
                              <p:nvSpPr>
                                <p:cNvPr id="93246" name="Line 273"/>
                                <p:cNvSpPr>
                                  <a:spLocks noChangeShapeType="1"/>
                                </p:cNvSpPr>
                                <p:nvPr/>
                              </p:nvSpPr>
                              <p:spPr bwMode="auto">
                                <a:xfrm>
                                  <a:off x="2572" y="2369"/>
                                  <a:ext cx="668"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47" name="Line 274"/>
                                <p:cNvSpPr>
                                  <a:spLocks noChangeShapeType="1"/>
                                </p:cNvSpPr>
                                <p:nvPr/>
                              </p:nvSpPr>
                              <p:spPr bwMode="auto">
                                <a:xfrm>
                                  <a:off x="2572" y="2509"/>
                                  <a:ext cx="6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48" name="Line 275"/>
                                <p:cNvSpPr>
                                  <a:spLocks noChangeShapeType="1"/>
                                </p:cNvSpPr>
                                <p:nvPr/>
                              </p:nvSpPr>
                              <p:spPr bwMode="auto">
                                <a:xfrm>
                                  <a:off x="2572" y="2650"/>
                                  <a:ext cx="6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49" name="Line 276"/>
                                <p:cNvSpPr>
                                  <a:spLocks noChangeShapeType="1"/>
                                </p:cNvSpPr>
                                <p:nvPr/>
                              </p:nvSpPr>
                              <p:spPr bwMode="auto">
                                <a:xfrm>
                                  <a:off x="2572" y="2790"/>
                                  <a:ext cx="66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50" name="Line 277"/>
                                <p:cNvSpPr>
                                  <a:spLocks noChangeShapeType="1"/>
                                </p:cNvSpPr>
                                <p:nvPr/>
                              </p:nvSpPr>
                              <p:spPr bwMode="auto">
                                <a:xfrm>
                                  <a:off x="2582" y="2931"/>
                                  <a:ext cx="667"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51" name="Rectangle 278"/>
                                <p:cNvSpPr>
                                  <a:spLocks noChangeArrowheads="1"/>
                                </p:cNvSpPr>
                                <p:nvPr/>
                              </p:nvSpPr>
                              <p:spPr bwMode="auto">
                                <a:xfrm>
                                  <a:off x="2616" y="2103"/>
                                  <a:ext cx="391"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p>
                                  <a:pPr algn="ctr" defTabSz="862013" eaLnBrk="0" hangingPunct="0"/>
                                  <a:endParaRPr lang="ko-KR" altLang="en-US" sz="1000" b="1">
                                    <a:latin typeface="Century Gothic" charset="0"/>
                                    <a:ea typeface="Gulim" charset="0"/>
                                    <a:cs typeface="Gulim" charset="0"/>
                                  </a:endParaRPr>
                                </a:p>
                              </p:txBody>
                            </p:sp>
                            <p:sp>
                              <p:nvSpPr>
                                <p:cNvPr id="93252" name="Line 279"/>
                                <p:cNvSpPr>
                                  <a:spLocks noChangeShapeType="1"/>
                                </p:cNvSpPr>
                                <p:nvPr/>
                              </p:nvSpPr>
                              <p:spPr bwMode="auto">
                                <a:xfrm>
                                  <a:off x="2562" y="3070"/>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5448" name="Line 280"/>
                              <p:cNvSpPr>
                                <a:spLocks noChangeShapeType="1"/>
                              </p:cNvSpPr>
                              <p:nvPr/>
                            </p:nvSpPr>
                            <p:spPr bwMode="auto">
                              <a:xfrm>
                                <a:off x="2528" y="2225"/>
                                <a:ext cx="565" cy="0"/>
                              </a:xfrm>
                              <a:prstGeom prst="line">
                                <a:avLst/>
                              </a:prstGeom>
                              <a:noFill/>
                              <a:ln w="762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sp>
                          <p:nvSpPr>
                            <p:cNvPr id="93241" name="Rectangle 281"/>
                            <p:cNvSpPr>
                              <a:spLocks noChangeArrowheads="1"/>
                            </p:cNvSpPr>
                            <p:nvPr/>
                          </p:nvSpPr>
                          <p:spPr bwMode="auto">
                            <a:xfrm>
                              <a:off x="2659" y="2089"/>
                              <a:ext cx="2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zh-CN" altLang="en-US" b="1">
                                  <a:latin typeface="Helvetica" charset="0"/>
                                  <a:ea typeface="宋体" charset="0"/>
                                  <a:cs typeface="宋体" charset="0"/>
                                </a:rPr>
                                <a:t>王朝</a:t>
                              </a:r>
                            </a:p>
                          </p:txBody>
                        </p:sp>
                      </p:grpSp>
                      <p:sp>
                        <p:nvSpPr>
                          <p:cNvPr id="135450" name="Rectangle 282"/>
                          <p:cNvSpPr>
                            <a:spLocks noChangeArrowheads="1"/>
                          </p:cNvSpPr>
                          <p:nvPr/>
                        </p:nvSpPr>
                        <p:spPr bwMode="auto">
                          <a:xfrm>
                            <a:off x="2704" y="2258"/>
                            <a:ext cx="462" cy="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r>
                              <a:rPr lang="zh-CN" altLang="en-US" sz="1000" b="1">
                                <a:latin typeface="宋体" charset="0"/>
                                <a:ea typeface="宋体" charset="0"/>
                                <a:cs typeface="宋体" charset="0"/>
                              </a:rPr>
                              <a:t>扫</a:t>
                            </a:r>
                            <a:r>
                              <a:rPr lang="en-US" altLang="zh-CN" sz="1000" b="1">
                                <a:latin typeface="宋体" charset="0"/>
                                <a:ea typeface="宋体" charset="0"/>
                                <a:cs typeface="宋体" charset="0"/>
                              </a:rPr>
                              <a:t>-</a:t>
                            </a:r>
                            <a:r>
                              <a:rPr lang="zh-CN" altLang="en-US" sz="1000" b="1">
                                <a:latin typeface="宋体" charset="0"/>
                                <a:ea typeface="宋体" charset="0"/>
                                <a:cs typeface="宋体" charset="0"/>
                              </a:rPr>
                              <a:t>卫</a:t>
                            </a:r>
                            <a:r>
                              <a:rPr lang="en-US" altLang="zh-CN" sz="1000" b="1">
                                <a:latin typeface="宋体" charset="0"/>
                                <a:ea typeface="宋体" charset="0"/>
                                <a:cs typeface="宋体" charset="0"/>
                              </a:rPr>
                              <a:t>-</a:t>
                            </a:r>
                            <a:r>
                              <a:rPr lang="zh-CN" altLang="en-US" sz="1000" b="1">
                                <a:latin typeface="宋体" charset="0"/>
                                <a:ea typeface="宋体" charset="0"/>
                                <a:cs typeface="宋体" charset="0"/>
                              </a:rPr>
                              <a:t>罗</a:t>
                            </a:r>
                            <a:endParaRPr lang="en-US" altLang="zh-CN" sz="1000" b="1">
                              <a:latin typeface="宋体" charset="0"/>
                              <a:ea typeface="宋体" charset="0"/>
                              <a:cs typeface="宋体" charset="0"/>
                            </a:endParaRPr>
                          </a:p>
                        </p:txBody>
                      </p:sp>
                    </p:grpSp>
                    <p:sp>
                      <p:nvSpPr>
                        <p:cNvPr id="93237" name="Rectangle 283"/>
                        <p:cNvSpPr>
                          <a:spLocks noChangeArrowheads="1"/>
                        </p:cNvSpPr>
                        <p:nvPr/>
                      </p:nvSpPr>
                      <p:spPr bwMode="auto">
                        <a:xfrm>
                          <a:off x="2682" y="2406"/>
                          <a:ext cx="47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lang="ko-KR" altLang="en-US" sz="1000" b="1">
                            <a:latin typeface="Century Gothic" charset="0"/>
                            <a:ea typeface="Gulim" charset="0"/>
                            <a:cs typeface="Gulim" charset="0"/>
                          </a:endParaRPr>
                        </a:p>
                      </p:txBody>
                    </p:sp>
                  </p:grpSp>
                  <p:sp>
                    <p:nvSpPr>
                      <p:cNvPr id="93235" name="Rectangle 284"/>
                      <p:cNvSpPr>
                        <a:spLocks noChangeArrowheads="1"/>
                      </p:cNvSpPr>
                      <p:nvPr/>
                    </p:nvSpPr>
                    <p:spPr bwMode="auto">
                      <a:xfrm>
                        <a:off x="2682" y="2542"/>
                        <a:ext cx="46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lang="en-US" altLang="zh-CN" sz="1000" b="1">
                          <a:latin typeface="Century Gothic" charset="0"/>
                          <a:ea typeface="宋体" charset="0"/>
                          <a:cs typeface="宋体" charset="0"/>
                        </a:endParaRPr>
                      </a:p>
                    </p:txBody>
                  </p:sp>
                </p:grpSp>
                <p:sp>
                  <p:nvSpPr>
                    <p:cNvPr id="93233" name="Rectangle 285"/>
                    <p:cNvSpPr>
                      <a:spLocks noChangeArrowheads="1"/>
                    </p:cNvSpPr>
                    <p:nvPr/>
                  </p:nvSpPr>
                  <p:spPr bwMode="auto">
                    <a:xfrm>
                      <a:off x="2608" y="2678"/>
                      <a:ext cx="56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lang="en-US" altLang="zh-CN" sz="1000" b="1">
                        <a:latin typeface="Century Gothic" charset="0"/>
                        <a:ea typeface="宋体" charset="0"/>
                        <a:cs typeface="宋体" charset="0"/>
                      </a:endParaRPr>
                    </a:p>
                  </p:txBody>
                </p:sp>
              </p:grpSp>
              <p:sp>
                <p:nvSpPr>
                  <p:cNvPr id="93231" name="Rectangle 286"/>
                  <p:cNvSpPr>
                    <a:spLocks noChangeArrowheads="1"/>
                  </p:cNvSpPr>
                  <p:nvPr/>
                </p:nvSpPr>
                <p:spPr bwMode="auto">
                  <a:xfrm>
                    <a:off x="2772" y="2814"/>
                    <a:ext cx="26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endParaRPr lang="zh-CN" altLang="en-US" sz="1000" b="1">
                      <a:latin typeface="Century Gothic" charset="0"/>
                      <a:ea typeface="宋体" charset="0"/>
                      <a:cs typeface="宋体" charset="0"/>
                    </a:endParaRPr>
                  </a:p>
                </p:txBody>
              </p:sp>
            </p:grpSp>
            <p:sp>
              <p:nvSpPr>
                <p:cNvPr id="93229" name="Rectangle 287"/>
                <p:cNvSpPr>
                  <a:spLocks noChangeArrowheads="1"/>
                </p:cNvSpPr>
                <p:nvPr/>
              </p:nvSpPr>
              <p:spPr bwMode="auto">
                <a:xfrm>
                  <a:off x="2733" y="2950"/>
                  <a:ext cx="46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20000"/>
                    </a:lnSpc>
                  </a:pPr>
                  <a:endParaRPr lang="en-US" altLang="zh-CN" sz="1000" b="1">
                    <a:latin typeface="Century Gothic" charset="0"/>
                    <a:ea typeface="宋体" charset="0"/>
                    <a:cs typeface="宋体" charset="0"/>
                  </a:endParaRPr>
                </a:p>
              </p:txBody>
            </p:sp>
          </p:grpSp>
          <p:sp>
            <p:nvSpPr>
              <p:cNvPr id="93225" name="Line 288"/>
              <p:cNvSpPr>
                <a:spLocks noChangeShapeType="1"/>
              </p:cNvSpPr>
              <p:nvPr/>
            </p:nvSpPr>
            <p:spPr bwMode="auto">
              <a:xfrm>
                <a:off x="2568" y="3206"/>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26" name="Line 289"/>
              <p:cNvSpPr>
                <a:spLocks noChangeShapeType="1"/>
              </p:cNvSpPr>
              <p:nvPr/>
            </p:nvSpPr>
            <p:spPr bwMode="auto">
              <a:xfrm>
                <a:off x="2568" y="3346"/>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27" name="Line 290"/>
              <p:cNvSpPr>
                <a:spLocks noChangeShapeType="1"/>
              </p:cNvSpPr>
              <p:nvPr/>
            </p:nvSpPr>
            <p:spPr bwMode="auto">
              <a:xfrm>
                <a:off x="2568" y="3482"/>
                <a:ext cx="678"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3209" name="Group 304"/>
            <p:cNvGrpSpPr>
              <a:grpSpLocks/>
            </p:cNvGrpSpPr>
            <p:nvPr/>
          </p:nvGrpSpPr>
          <p:grpSpPr bwMode="auto">
            <a:xfrm>
              <a:off x="2601" y="2394"/>
              <a:ext cx="648" cy="1078"/>
              <a:chOff x="2601" y="2394"/>
              <a:chExt cx="648" cy="1078"/>
            </a:xfrm>
          </p:grpSpPr>
          <p:sp>
            <p:nvSpPr>
              <p:cNvPr id="135262" name="Rectangle 94"/>
              <p:cNvSpPr>
                <a:spLocks noChangeArrowheads="1"/>
              </p:cNvSpPr>
              <p:nvPr/>
            </p:nvSpPr>
            <p:spPr bwMode="auto">
              <a:xfrm>
                <a:off x="2704" y="2394"/>
                <a:ext cx="545"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en-US" altLang="zh-CN" sz="1000" b="1">
                    <a:latin typeface="宋体" charset="0"/>
                    <a:ea typeface="宋体" charset="0"/>
                    <a:cs typeface="宋体" charset="0"/>
                  </a:rPr>
                  <a:t>…</a:t>
                </a:r>
                <a:r>
                  <a:rPr lang="zh-CN" altLang="en-US" sz="1000" b="1">
                    <a:latin typeface="宋体" charset="0"/>
                    <a:ea typeface="宋体" charset="0"/>
                    <a:cs typeface="宋体" charset="0"/>
                  </a:rPr>
                  <a:t>分裂</a:t>
                </a:r>
                <a:r>
                  <a:rPr lang="en-US" altLang="zh-CN" sz="1000" b="1">
                    <a:latin typeface="宋体" charset="0"/>
                    <a:ea typeface="宋体" charset="0"/>
                    <a:cs typeface="宋体" charset="0"/>
                  </a:rPr>
                  <a:t>…</a:t>
                </a:r>
              </a:p>
            </p:txBody>
          </p:sp>
          <p:grpSp>
            <p:nvGrpSpPr>
              <p:cNvPr id="93211" name="Group 303"/>
              <p:cNvGrpSpPr>
                <a:grpSpLocks/>
              </p:cNvGrpSpPr>
              <p:nvPr/>
            </p:nvGrpSpPr>
            <p:grpSpPr bwMode="auto">
              <a:xfrm>
                <a:off x="2601" y="2530"/>
                <a:ext cx="648" cy="942"/>
                <a:chOff x="2601" y="2530"/>
                <a:chExt cx="648" cy="942"/>
              </a:xfrm>
            </p:grpSpPr>
            <p:sp>
              <p:nvSpPr>
                <p:cNvPr id="135261" name="Rectangle 93"/>
                <p:cNvSpPr>
                  <a:spLocks noChangeArrowheads="1"/>
                </p:cNvSpPr>
                <p:nvPr/>
              </p:nvSpPr>
              <p:spPr bwMode="auto">
                <a:xfrm>
                  <a:off x="2670" y="2939"/>
                  <a:ext cx="499"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en-US" altLang="zh-CN" sz="1000" b="1">
                      <a:latin typeface="宋体" charset="0"/>
                      <a:ea typeface="宋体" charset="0"/>
                      <a:cs typeface="宋体" charset="0"/>
                    </a:rPr>
                    <a:t>  </a:t>
                  </a:r>
                  <a:r>
                    <a:rPr lang="zh-CN" altLang="en-US" sz="1000" b="1">
                      <a:latin typeface="宋体" charset="0"/>
                      <a:ea typeface="宋体" charset="0"/>
                      <a:cs typeface="宋体" charset="0"/>
                    </a:rPr>
                    <a:t>先   知</a:t>
                  </a:r>
                </a:p>
              </p:txBody>
            </p:sp>
            <p:sp>
              <p:nvSpPr>
                <p:cNvPr id="135303" name="Rectangle 135"/>
                <p:cNvSpPr>
                  <a:spLocks noChangeArrowheads="1"/>
                </p:cNvSpPr>
                <p:nvPr/>
              </p:nvSpPr>
              <p:spPr bwMode="auto">
                <a:xfrm>
                  <a:off x="2641" y="2530"/>
                  <a:ext cx="509"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a:latin typeface="宋体" charset="0"/>
                      <a:ea typeface="宋体" charset="0"/>
                      <a:cs typeface="宋体" charset="0"/>
                    </a:rPr>
                    <a:t> 北      南</a:t>
                  </a:r>
                  <a:endParaRPr lang="en-US" altLang="zh-CN" sz="1000" b="1">
                    <a:latin typeface="宋体" charset="0"/>
                    <a:ea typeface="宋体" charset="0"/>
                    <a:cs typeface="宋体" charset="0"/>
                  </a:endParaRPr>
                </a:p>
              </p:txBody>
            </p:sp>
            <p:sp>
              <p:nvSpPr>
                <p:cNvPr id="135309" name="Rectangle 141"/>
                <p:cNvSpPr>
                  <a:spLocks noChangeArrowheads="1"/>
                </p:cNvSpPr>
                <p:nvPr/>
              </p:nvSpPr>
              <p:spPr bwMode="auto">
                <a:xfrm>
                  <a:off x="2601" y="2666"/>
                  <a:ext cx="273"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20000"/>
                    </a:lnSpc>
                    <a:defRPr/>
                  </a:pPr>
                  <a:r>
                    <a:rPr lang="zh-CN" altLang="en-US" sz="1000" b="1">
                      <a:latin typeface="宋体" charset="0"/>
                      <a:ea typeface="宋体" charset="0"/>
                      <a:cs typeface="宋体" charset="0"/>
                    </a:rPr>
                    <a:t>以色列</a:t>
                  </a:r>
                </a:p>
              </p:txBody>
            </p:sp>
            <p:sp>
              <p:nvSpPr>
                <p:cNvPr id="135310" name="Rectangle 142"/>
                <p:cNvSpPr>
                  <a:spLocks noChangeArrowheads="1"/>
                </p:cNvSpPr>
                <p:nvPr/>
              </p:nvSpPr>
              <p:spPr bwMode="auto">
                <a:xfrm>
                  <a:off x="2919" y="2666"/>
                  <a:ext cx="284"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20000"/>
                    </a:lnSpc>
                    <a:defRPr/>
                  </a:pPr>
                  <a:r>
                    <a:rPr lang="zh-CN" altLang="en-US" sz="1000" b="1">
                      <a:latin typeface="宋体" charset="0"/>
                      <a:ea typeface="宋体" charset="0"/>
                      <a:cs typeface="宋体" charset="0"/>
                    </a:rPr>
                    <a:t> 犹大</a:t>
                  </a:r>
                </a:p>
              </p:txBody>
            </p:sp>
            <p:sp>
              <p:nvSpPr>
                <p:cNvPr id="135313" name="Rectangle 145"/>
                <p:cNvSpPr>
                  <a:spLocks noChangeArrowheads="1"/>
                </p:cNvSpPr>
                <p:nvPr/>
              </p:nvSpPr>
              <p:spPr bwMode="auto">
                <a:xfrm>
                  <a:off x="2687" y="2802"/>
                  <a:ext cx="18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en-US" altLang="zh-CN" sz="1000" b="1">
                      <a:latin typeface="宋体" charset="0"/>
                      <a:ea typeface="宋体" charset="0"/>
                      <a:cs typeface="宋体" charset="0"/>
                    </a:rPr>
                    <a:t>10</a:t>
                  </a:r>
                </a:p>
              </p:txBody>
            </p:sp>
            <p:sp>
              <p:nvSpPr>
                <p:cNvPr id="135314" name="Rectangle 146"/>
                <p:cNvSpPr>
                  <a:spLocks noChangeArrowheads="1"/>
                </p:cNvSpPr>
                <p:nvPr/>
              </p:nvSpPr>
              <p:spPr bwMode="auto">
                <a:xfrm>
                  <a:off x="2959" y="2802"/>
                  <a:ext cx="18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en-US" altLang="zh-CN" sz="1000" b="1">
                      <a:latin typeface="宋体" charset="0"/>
                      <a:ea typeface="宋体" charset="0"/>
                      <a:cs typeface="宋体" charset="0"/>
                    </a:rPr>
                    <a:t>  2</a:t>
                  </a:r>
                </a:p>
              </p:txBody>
            </p:sp>
            <p:sp>
              <p:nvSpPr>
                <p:cNvPr id="135316" name="Rectangle 148"/>
                <p:cNvSpPr>
                  <a:spLocks noChangeArrowheads="1"/>
                </p:cNvSpPr>
                <p:nvPr/>
              </p:nvSpPr>
              <p:spPr bwMode="auto">
                <a:xfrm>
                  <a:off x="2614" y="3075"/>
                  <a:ext cx="227"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en-US" altLang="zh-CN" sz="1000" b="1">
                      <a:latin typeface="宋体" charset="0"/>
                      <a:ea typeface="宋体" charset="0"/>
                      <a:cs typeface="宋体" charset="0"/>
                    </a:rPr>
                    <a:t>20-</a:t>
                  </a:r>
                  <a:r>
                    <a:rPr lang="zh-CN" altLang="en-US" sz="1000" b="1">
                      <a:latin typeface="宋体" charset="0"/>
                      <a:ea typeface="宋体" charset="0"/>
                      <a:cs typeface="宋体" charset="0"/>
                    </a:rPr>
                    <a:t>耶</a:t>
                  </a:r>
                </a:p>
              </p:txBody>
            </p:sp>
            <p:sp>
              <p:nvSpPr>
                <p:cNvPr id="135318" name="Rectangle 150"/>
                <p:cNvSpPr>
                  <a:spLocks noChangeArrowheads="1"/>
                </p:cNvSpPr>
                <p:nvPr/>
              </p:nvSpPr>
              <p:spPr bwMode="auto">
                <a:xfrm>
                  <a:off x="2886" y="3075"/>
                  <a:ext cx="27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zh-CN" altLang="en-US" sz="1000" b="1">
                      <a:latin typeface="宋体" charset="0"/>
                      <a:ea typeface="宋体" charset="0"/>
                      <a:cs typeface="宋体" charset="0"/>
                    </a:rPr>
                    <a:t> </a:t>
                  </a:r>
                  <a:r>
                    <a:rPr lang="en-US" altLang="zh-CN" sz="1000" b="1">
                      <a:latin typeface="宋体" charset="0"/>
                      <a:ea typeface="宋体" charset="0"/>
                      <a:cs typeface="宋体" charset="0"/>
                    </a:rPr>
                    <a:t>20-</a:t>
                  </a:r>
                  <a:r>
                    <a:rPr lang="zh-CN" altLang="en-US" sz="1000" b="1">
                      <a:latin typeface="宋体" charset="0"/>
                      <a:ea typeface="宋体" charset="0"/>
                      <a:cs typeface="宋体" charset="0"/>
                    </a:rPr>
                    <a:t>罗</a:t>
                  </a:r>
                </a:p>
              </p:txBody>
            </p:sp>
            <p:sp>
              <p:nvSpPr>
                <p:cNvPr id="135321" name="Rectangle 153"/>
                <p:cNvSpPr>
                  <a:spLocks noChangeArrowheads="1"/>
                </p:cNvSpPr>
                <p:nvPr/>
              </p:nvSpPr>
              <p:spPr bwMode="auto">
                <a:xfrm>
                  <a:off x="2642" y="3251"/>
                  <a:ext cx="367"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r>
                    <a:rPr lang="en-US" altLang="zh-CN" sz="1000" b="1">
                      <a:latin typeface="宋体" charset="0"/>
                      <a:ea typeface="宋体" charset="0"/>
                      <a:cs typeface="宋体" charset="0"/>
                    </a:rPr>
                    <a:t>200</a:t>
                  </a:r>
                  <a:r>
                    <a:rPr lang="zh-CN" altLang="en-US" sz="1000" b="1">
                      <a:latin typeface="宋体" charset="0"/>
                      <a:ea typeface="宋体" charset="0"/>
                      <a:cs typeface="宋体" charset="0"/>
                    </a:rPr>
                    <a:t>年</a:t>
                  </a:r>
                </a:p>
              </p:txBody>
            </p:sp>
            <p:sp>
              <p:nvSpPr>
                <p:cNvPr id="135322" name="Rectangle 154"/>
                <p:cNvSpPr>
                  <a:spLocks noChangeArrowheads="1"/>
                </p:cNvSpPr>
                <p:nvPr/>
              </p:nvSpPr>
              <p:spPr bwMode="auto">
                <a:xfrm>
                  <a:off x="2959" y="3251"/>
                  <a:ext cx="290"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90000"/>
                    </a:lnSpc>
                    <a:defRPr/>
                  </a:pPr>
                  <a:r>
                    <a:rPr lang="en-US" altLang="zh-CN" sz="1000" b="1">
                      <a:latin typeface="宋体" charset="0"/>
                      <a:ea typeface="宋体" charset="0"/>
                      <a:cs typeface="宋体" charset="0"/>
                    </a:rPr>
                    <a:t>350</a:t>
                  </a:r>
                  <a:r>
                    <a:rPr lang="zh-CN" altLang="en-US" sz="1000" b="1">
                      <a:latin typeface="宋体" charset="0"/>
                      <a:ea typeface="宋体" charset="0"/>
                      <a:cs typeface="宋体" charset="0"/>
                    </a:rPr>
                    <a:t>年</a:t>
                  </a:r>
                </a:p>
              </p:txBody>
            </p:sp>
            <p:sp>
              <p:nvSpPr>
                <p:cNvPr id="135323" name="Rectangle 155"/>
                <p:cNvSpPr>
                  <a:spLocks noChangeArrowheads="1"/>
                </p:cNvSpPr>
                <p:nvPr/>
              </p:nvSpPr>
              <p:spPr bwMode="auto">
                <a:xfrm>
                  <a:off x="2659" y="3347"/>
                  <a:ext cx="18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zh-CN" altLang="en-US" sz="1000" b="1">
                      <a:latin typeface="宋体" charset="0"/>
                      <a:ea typeface="宋体" charset="0"/>
                      <a:cs typeface="宋体" charset="0"/>
                    </a:rPr>
                    <a:t>亚述</a:t>
                  </a:r>
                </a:p>
              </p:txBody>
            </p:sp>
            <p:sp>
              <p:nvSpPr>
                <p:cNvPr id="135324" name="Rectangle 156"/>
                <p:cNvSpPr>
                  <a:spLocks noChangeArrowheads="1"/>
                </p:cNvSpPr>
                <p:nvPr/>
              </p:nvSpPr>
              <p:spPr bwMode="auto">
                <a:xfrm>
                  <a:off x="2931" y="3347"/>
                  <a:ext cx="272" cy="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30000"/>
                    </a:lnSpc>
                    <a:defRPr/>
                  </a:pPr>
                  <a:r>
                    <a:rPr lang="zh-CN" altLang="en-US" sz="1000" b="1">
                      <a:latin typeface="宋体" charset="0"/>
                      <a:ea typeface="宋体" charset="0"/>
                      <a:cs typeface="宋体" charset="0"/>
                    </a:rPr>
                    <a:t>巴比伦</a:t>
                  </a:r>
                </a:p>
              </p:txBody>
            </p:sp>
          </p:grpSp>
        </p:grpSp>
      </p:grpSp>
      <p:sp>
        <p:nvSpPr>
          <p:cNvPr id="135485" name="Text Box 317"/>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a:xfrm>
            <a:off x="342900" y="0"/>
            <a:ext cx="6181725" cy="920750"/>
          </a:xfrm>
        </p:spPr>
        <p:txBody>
          <a:bodyPr/>
          <a:lstStyle/>
          <a:p>
            <a:pPr eaLnBrk="1" hangingPunct="1">
              <a:defRPr/>
            </a:pPr>
            <a:r>
              <a:rPr lang="zh-CN" altLang="en-US" sz="3600" b="1" smtClean="0">
                <a:ea typeface="宋体" charset="0"/>
                <a:cs typeface="宋体" charset="0"/>
              </a:rPr>
              <a:t>致 谢</a:t>
            </a:r>
          </a:p>
        </p:txBody>
      </p:sp>
      <p:sp>
        <p:nvSpPr>
          <p:cNvPr id="5126" name="Rectangle 6"/>
          <p:cNvSpPr>
            <a:spLocks noGrp="1" noChangeArrowheads="1"/>
          </p:cNvSpPr>
          <p:nvPr>
            <p:ph type="body" idx="1"/>
          </p:nvPr>
        </p:nvSpPr>
        <p:spPr>
          <a:xfrm>
            <a:off x="549275" y="920750"/>
            <a:ext cx="5832475" cy="8567738"/>
          </a:xfrm>
        </p:spPr>
        <p:txBody>
          <a:bodyPr/>
          <a:lstStyle/>
          <a:p>
            <a:pPr marL="0" indent="0" eaLnBrk="1" hangingPunct="1">
              <a:lnSpc>
                <a:spcPct val="110000"/>
              </a:lnSpc>
              <a:buFontTx/>
              <a:buNone/>
              <a:defRPr/>
            </a:pPr>
            <a:r>
              <a:rPr lang="zh-CN" altLang="en-US" sz="1600" smtClean="0">
                <a:ea typeface="宋体" charset="0"/>
                <a:cs typeface="宋体" charset="0"/>
              </a:rPr>
              <a:t>此书可以出版是因为我亲爱的妻子撒拉长期的鼓励和支持。 没有言语足够表达我对她的爱， 热情和感激。她的一生在各个方面都反应出她在我们的主，福音和神的话上面的信仰。</a:t>
            </a:r>
          </a:p>
          <a:p>
            <a:pPr marL="0" indent="0" eaLnBrk="1" hangingPunct="1">
              <a:lnSpc>
                <a:spcPct val="110000"/>
              </a:lnSpc>
              <a:buFontTx/>
              <a:buNone/>
              <a:defRPr/>
            </a:pPr>
            <a:endParaRPr lang="zh-CN" altLang="en-US" sz="1600" smtClean="0">
              <a:ea typeface="宋体" charset="0"/>
              <a:cs typeface="宋体" charset="0"/>
            </a:endParaRPr>
          </a:p>
          <a:p>
            <a:pPr marL="0" indent="0" eaLnBrk="1" hangingPunct="1">
              <a:lnSpc>
                <a:spcPct val="110000"/>
              </a:lnSpc>
              <a:buFontTx/>
              <a:buNone/>
              <a:defRPr/>
            </a:pPr>
            <a:r>
              <a:rPr lang="zh-CN" altLang="en-US" sz="1600" smtClean="0">
                <a:ea typeface="宋体" charset="0"/>
                <a:cs typeface="宋体" charset="0"/>
              </a:rPr>
              <a:t>年代速览和圣经</a:t>
            </a:r>
            <a:r>
              <a:rPr lang="en-US" altLang="zh-CN" sz="1600" smtClean="0">
                <a:ea typeface="宋体" charset="0"/>
                <a:cs typeface="宋体" charset="0"/>
              </a:rPr>
              <a:t>…</a:t>
            </a:r>
            <a:r>
              <a:rPr lang="zh-CN" altLang="en-US" sz="1600" smtClean="0">
                <a:ea typeface="宋体" charset="0"/>
                <a:cs typeface="宋体" charset="0"/>
              </a:rPr>
              <a:t>基要  在这个世纪由其他人结合了大量的工作， 证明了建立在圣经大量年代表中的圣经知识的永恒价值。对每一份先于我们的努力都深表感激，并祷告这份工作同样可以帮助神国的前进。</a:t>
            </a:r>
          </a:p>
          <a:p>
            <a:pPr marL="0" indent="0" eaLnBrk="1" hangingPunct="1">
              <a:lnSpc>
                <a:spcPct val="110000"/>
              </a:lnSpc>
              <a:buFontTx/>
              <a:buNone/>
              <a:defRPr/>
            </a:pPr>
            <a:endParaRPr lang="zh-CN" altLang="en-US" sz="1600" smtClean="0">
              <a:ea typeface="宋体" charset="0"/>
              <a:cs typeface="宋体" charset="0"/>
            </a:endParaRPr>
          </a:p>
          <a:p>
            <a:pPr marL="0" indent="0" eaLnBrk="1" hangingPunct="1">
              <a:lnSpc>
                <a:spcPct val="110000"/>
              </a:lnSpc>
              <a:buFontTx/>
              <a:buNone/>
              <a:defRPr/>
            </a:pPr>
            <a:r>
              <a:rPr lang="zh-CN" altLang="en-US" sz="1600" smtClean="0">
                <a:ea typeface="宋体" charset="0"/>
                <a:cs typeface="宋体" charset="0"/>
              </a:rPr>
              <a:t>感谢德</a:t>
            </a:r>
            <a:r>
              <a:rPr lang="zh-CN" sz="1600" smtClean="0">
                <a:ea typeface="宋体" charset="0"/>
                <a:cs typeface="宋体" charset="0"/>
              </a:rPr>
              <a:t>克萨斯州奥斯汀的</a:t>
            </a:r>
            <a:r>
              <a:rPr lang="zh-CN" altLang="en-US" sz="1600" smtClean="0">
                <a:ea typeface="宋体" charset="0"/>
                <a:cs typeface="宋体" charset="0"/>
              </a:rPr>
              <a:t>J</a:t>
            </a:r>
            <a:r>
              <a:rPr lang="en-US" altLang="zh-CN" sz="1600" smtClean="0">
                <a:ea typeface="宋体" charset="0"/>
                <a:cs typeface="宋体" charset="0"/>
              </a:rPr>
              <a:t>ack Brown</a:t>
            </a:r>
            <a:r>
              <a:rPr lang="zh-CN" altLang="en-US" sz="1600" smtClean="0">
                <a:ea typeface="宋体" charset="0"/>
                <a:cs typeface="宋体" charset="0"/>
              </a:rPr>
              <a:t>家庭和新墨西哥州的</a:t>
            </a:r>
            <a:r>
              <a:rPr lang="en-US" altLang="zh-CN" sz="1600" smtClean="0">
                <a:ea typeface="宋体" charset="0"/>
                <a:cs typeface="宋体" charset="0"/>
              </a:rPr>
              <a:t>Thomas R.(Bob) Sivley</a:t>
            </a:r>
            <a:r>
              <a:rPr lang="zh-CN" altLang="en-US" sz="1600" smtClean="0">
                <a:ea typeface="宋体" charset="0"/>
                <a:cs typeface="宋体" charset="0"/>
              </a:rPr>
              <a:t>家庭长年以来的友谊之情以及对圣经</a:t>
            </a:r>
            <a:r>
              <a:rPr lang="en-US" altLang="zh-CN" sz="1600" smtClean="0">
                <a:ea typeface="宋体" charset="0"/>
                <a:cs typeface="宋体" charset="0"/>
              </a:rPr>
              <a:t>…</a:t>
            </a:r>
            <a:r>
              <a:rPr lang="zh-CN" altLang="en-US" sz="1600" smtClean="0">
                <a:ea typeface="宋体" charset="0"/>
                <a:cs typeface="宋体" charset="0"/>
              </a:rPr>
              <a:t>基要概念和国际应用长久的信心。</a:t>
            </a:r>
          </a:p>
          <a:p>
            <a:pPr marL="0" indent="0" eaLnBrk="1" hangingPunct="1">
              <a:lnSpc>
                <a:spcPct val="110000"/>
              </a:lnSpc>
              <a:buFontTx/>
              <a:buNone/>
              <a:defRPr/>
            </a:pPr>
            <a:endParaRPr lang="en-US" altLang="zh-CN" sz="1600" smtClean="0">
              <a:ea typeface="宋体" charset="0"/>
              <a:cs typeface="宋体" charset="0"/>
            </a:endParaRPr>
          </a:p>
          <a:p>
            <a:pPr marL="0" indent="0" eaLnBrk="1" hangingPunct="1">
              <a:lnSpc>
                <a:spcPct val="110000"/>
              </a:lnSpc>
              <a:buFontTx/>
              <a:buNone/>
              <a:defRPr/>
            </a:pPr>
            <a:r>
              <a:rPr lang="zh-CN" altLang="en-US" sz="1600" smtClean="0">
                <a:ea typeface="宋体" charset="0"/>
                <a:cs typeface="宋体" charset="0"/>
              </a:rPr>
              <a:t>感谢主音的弟兄姊妹对此中文版的翻译做了大量工作。</a:t>
            </a:r>
          </a:p>
          <a:p>
            <a:pPr marL="0" indent="0" eaLnBrk="1" hangingPunct="1">
              <a:lnSpc>
                <a:spcPct val="110000"/>
              </a:lnSpc>
              <a:buFontTx/>
              <a:buNone/>
              <a:defRPr/>
            </a:pPr>
            <a:endParaRPr lang="zh-CN" altLang="en-US" sz="1600" smtClean="0">
              <a:ea typeface="宋体" charset="0"/>
              <a:cs typeface="宋体" charset="0"/>
            </a:endParaRPr>
          </a:p>
          <a:p>
            <a:pPr marL="0" indent="0" eaLnBrk="1" hangingPunct="1">
              <a:lnSpc>
                <a:spcPct val="110000"/>
              </a:lnSpc>
              <a:buFontTx/>
              <a:buNone/>
              <a:defRPr/>
            </a:pPr>
            <a:r>
              <a:rPr lang="zh-CN" altLang="en-US" sz="1600" smtClean="0">
                <a:ea typeface="宋体" charset="0"/>
                <a:cs typeface="宋体" charset="0"/>
              </a:rPr>
              <a:t>非经制作者许可，教师、媒体运作者和</a:t>
            </a:r>
            <a:r>
              <a:rPr lang="en-US" altLang="zh-CN" sz="1600" smtClean="0">
                <a:ea typeface="宋体" charset="0"/>
                <a:cs typeface="宋体" charset="0"/>
              </a:rPr>
              <a:t>/</a:t>
            </a:r>
            <a:r>
              <a:rPr lang="zh-CN" altLang="en-US" sz="1600" smtClean="0">
                <a:ea typeface="宋体" charset="0"/>
                <a:cs typeface="宋体" charset="0"/>
              </a:rPr>
              <a:t>或其他服务提供者不得以任何方式、任何语种或任何计算机程序窜改由任何图像存储设备、传播设备、数字或互联网技术提供的任何幻灯片单页、动画效果或放映</a:t>
            </a:r>
            <a:r>
              <a:rPr lang="en-US" altLang="zh-CN" sz="1600" smtClean="0">
                <a:ea typeface="宋体" charset="0"/>
                <a:cs typeface="宋体" charset="0"/>
              </a:rPr>
              <a:t>/</a:t>
            </a:r>
            <a:r>
              <a:rPr lang="zh-CN" altLang="en-US" sz="1600" smtClean="0">
                <a:ea typeface="宋体" charset="0"/>
                <a:cs typeface="宋体" charset="0"/>
              </a:rPr>
              <a:t>呈现顺序。对此要求的唯一例外是“圣经档案”，可按照当地的需要进行复制，但必须在每页上注明规定的版权标志。</a:t>
            </a:r>
          </a:p>
          <a:p>
            <a:pPr marL="0" indent="0" eaLnBrk="1" hangingPunct="1">
              <a:lnSpc>
                <a:spcPct val="110000"/>
              </a:lnSpc>
              <a:buFontTx/>
              <a:buNone/>
              <a:defRPr/>
            </a:pPr>
            <a:endParaRPr lang="en-US" altLang="zh-CN" sz="1600" smtClean="0">
              <a:ea typeface="宋体" charset="0"/>
              <a:cs typeface="宋体" charset="0"/>
            </a:endParaRPr>
          </a:p>
          <a:p>
            <a:pPr marL="0" indent="0" eaLnBrk="1" hangingPunct="1">
              <a:lnSpc>
                <a:spcPct val="110000"/>
              </a:lnSpc>
              <a:buFontTx/>
              <a:buNone/>
              <a:defRPr/>
            </a:pPr>
            <a:r>
              <a:rPr lang="zh-CN" altLang="en-US" sz="1600" smtClean="0">
                <a:ea typeface="宋体" charset="0"/>
                <a:cs typeface="宋体" charset="0"/>
              </a:rPr>
              <a:t>本作品受美国版权法保护。除在重要文章或者书评中作简短引述外，未经作者或者版权所有人的书面许可，禁止以任何形式对本作品的任何部分进行复制、转录、保存在检索系统或用任何手段以任何方式用任何语言翻译。</a:t>
            </a:r>
          </a:p>
          <a:p>
            <a:pPr marL="0" indent="0" eaLnBrk="1" hangingPunct="1">
              <a:lnSpc>
                <a:spcPct val="110000"/>
              </a:lnSpc>
              <a:buFontTx/>
              <a:buNone/>
              <a:defRPr/>
            </a:pPr>
            <a:endParaRPr lang="zh-CN" altLang="en-US" sz="1600" smtClean="0">
              <a:ea typeface="宋体" charset="0"/>
              <a:cs typeface="宋体" charset="0"/>
            </a:endParaRPr>
          </a:p>
          <a:p>
            <a:pPr marL="0" indent="0" eaLnBrk="1" hangingPunct="1">
              <a:lnSpc>
                <a:spcPct val="110000"/>
              </a:lnSpc>
              <a:buFontTx/>
              <a:buNone/>
              <a:defRPr/>
            </a:pPr>
            <a:r>
              <a:rPr lang="zh-CN" altLang="en-US" sz="1600" smtClean="0">
                <a:ea typeface="宋体" charset="0"/>
                <a:cs typeface="宋体" charset="0"/>
              </a:rPr>
              <a:t>圣经</a:t>
            </a:r>
            <a:r>
              <a:rPr lang="en-US" altLang="zh-CN" sz="1600" smtClean="0">
                <a:ea typeface="宋体" charset="0"/>
                <a:cs typeface="宋体" charset="0"/>
              </a:rPr>
              <a:t>…</a:t>
            </a:r>
            <a:r>
              <a:rPr lang="zh-CN" altLang="en-US" sz="1600" smtClean="0">
                <a:ea typeface="宋体" charset="0"/>
                <a:cs typeface="宋体" charset="0"/>
              </a:rPr>
              <a:t>基要国际事工和圣经电影事工</a:t>
            </a:r>
            <a:r>
              <a:rPr lang="en-US" altLang="zh-CN" sz="1600" smtClean="0">
                <a:ea typeface="宋体" charset="0"/>
                <a:cs typeface="宋体" charset="0"/>
              </a:rPr>
              <a:t>©2006</a:t>
            </a:r>
            <a:r>
              <a:rPr lang="zh-CN" altLang="en-US" sz="1600" smtClean="0">
                <a:ea typeface="宋体" charset="0"/>
                <a:cs typeface="宋体" charset="0"/>
              </a:rPr>
              <a:t>版权。保留所有国内和国际权利。</a:t>
            </a:r>
            <a:endParaRPr lang="en-US" altLang="zh-CN" sz="1600" smtClean="0">
              <a:ea typeface="宋体" charset="0"/>
              <a:cs typeface="宋体" charset="0"/>
            </a:endParaRPr>
          </a:p>
        </p:txBody>
      </p:sp>
      <p:sp>
        <p:nvSpPr>
          <p:cNvPr id="5130" name="Rectangle 10"/>
          <p:cNvSpPr>
            <a:spLocks noChangeArrowheads="1"/>
          </p:cNvSpPr>
          <p:nvPr/>
        </p:nvSpPr>
        <p:spPr bwMode="auto">
          <a:xfrm>
            <a:off x="2565400" y="2505075"/>
            <a:ext cx="3159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tLang="zh-CN" sz="1400">
                <a:ea typeface="宋体" charset="0"/>
                <a:cs typeface="宋体" charset="0"/>
              </a:rPr>
              <a:t>®</a:t>
            </a:r>
            <a:endParaRPr lang="zh-CN" altLang="en-US" sz="1400">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37220"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37221"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37222"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45</a:t>
            </a:r>
          </a:p>
        </p:txBody>
      </p:sp>
      <p:sp>
        <p:nvSpPr>
          <p:cNvPr id="137223" name="Rectangle 7"/>
          <p:cNvSpPr>
            <a:spLocks noGrp="1" noChangeArrowheads="1"/>
          </p:cNvSpPr>
          <p:nvPr>
            <p:ph type="body" sz="half" idx="2"/>
          </p:nvPr>
        </p:nvSpPr>
        <p:spPr>
          <a:xfrm>
            <a:off x="5229225" y="428625"/>
            <a:ext cx="1439863" cy="6537325"/>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6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b="1" smtClean="0">
              <a:ea typeface="宋体" charset="0"/>
              <a:cs typeface="宋体" charset="0"/>
            </a:endParaRPr>
          </a:p>
          <a:p>
            <a:pPr algn="ctr" eaLnBrk="1" hangingPunct="1">
              <a:buFontTx/>
              <a:buNone/>
              <a:defRPr/>
            </a:pPr>
            <a:endParaRPr lang="zh-CN" altLang="en-US" sz="1400" smtClean="0">
              <a:ea typeface="宋体" charset="0"/>
              <a:cs typeface="宋体" charset="0"/>
            </a:endParaRPr>
          </a:p>
          <a:p>
            <a:pPr algn="r" eaLnBrk="1" hangingPunct="1">
              <a:buFontTx/>
              <a:buNone/>
              <a:defRPr/>
            </a:pPr>
            <a:endParaRPr lang="en-US" altLang="zh-CN" sz="1200" i="1" smtClean="0">
              <a:ea typeface="宋体" charset="0"/>
              <a:cs typeface="宋体" charset="0"/>
            </a:endParaRPr>
          </a:p>
          <a:p>
            <a:pPr algn="r" eaLnBrk="1" hangingPunct="1">
              <a:buFontTx/>
              <a:buNone/>
              <a:defRPr/>
            </a:pPr>
            <a:endParaRPr lang="en-US" altLang="zh-CN" sz="1200" i="1" smtClean="0">
              <a:ea typeface="宋体" charset="0"/>
              <a:cs typeface="宋体" charset="0"/>
            </a:endParaRPr>
          </a:p>
          <a:p>
            <a:pPr algn="r" eaLnBrk="1" hangingPunct="1">
              <a:buFontTx/>
              <a:buNone/>
              <a:defRPr/>
            </a:pPr>
            <a:endParaRPr lang="en-US" altLang="zh-CN" sz="1200" i="1" smtClean="0">
              <a:ea typeface="宋体" charset="0"/>
              <a:cs typeface="宋体" charset="0"/>
            </a:endParaRPr>
          </a:p>
        </p:txBody>
      </p:sp>
      <p:sp>
        <p:nvSpPr>
          <p:cNvPr id="137224"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37225"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37227" name="Rectangle 11"/>
          <p:cNvSpPr>
            <a:spLocks noChangeArrowheads="1"/>
          </p:cNvSpPr>
          <p:nvPr/>
        </p:nvSpPr>
        <p:spPr bwMode="auto">
          <a:xfrm>
            <a:off x="5800725" y="7237413"/>
            <a:ext cx="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137233" name="Rectangle 17"/>
          <p:cNvSpPr>
            <a:spLocks noChangeArrowheads="1"/>
          </p:cNvSpPr>
          <p:nvPr/>
        </p:nvSpPr>
        <p:spPr bwMode="auto">
          <a:xfrm>
            <a:off x="0" y="3900488"/>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Arial" charset="0"/>
            </a:endParaRPr>
          </a:p>
        </p:txBody>
      </p:sp>
      <p:sp>
        <p:nvSpPr>
          <p:cNvPr id="137234" name="Rectangle 18"/>
          <p:cNvSpPr>
            <a:spLocks noChangeArrowheads="1"/>
          </p:cNvSpPr>
          <p:nvPr/>
        </p:nvSpPr>
        <p:spPr bwMode="auto">
          <a:xfrm>
            <a:off x="5373688" y="-1131888"/>
            <a:ext cx="1271587" cy="610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7283" name="Rectangle 67"/>
          <p:cNvSpPr>
            <a:spLocks noChangeArrowheads="1"/>
          </p:cNvSpPr>
          <p:nvPr/>
        </p:nvSpPr>
        <p:spPr bwMode="auto">
          <a:xfrm>
            <a:off x="1981200" y="808038"/>
            <a:ext cx="312420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tabLst>
                <a:tab pos="228600" algn="l"/>
              </a:tabLst>
              <a:defRPr/>
            </a:pPr>
            <a:r>
              <a:rPr lang="zh-CN" altLang="en-US" sz="1400">
                <a:ea typeface="宋体" charset="0"/>
                <a:cs typeface="宋体" charset="0"/>
              </a:rPr>
              <a:t>       接下来这段时期被称为</a:t>
            </a:r>
            <a:r>
              <a:rPr lang="zh-CN" altLang="en-US" sz="1400" b="1">
                <a:ea typeface="黑体" charset="0"/>
                <a:cs typeface="黑体" charset="0"/>
              </a:rPr>
              <a:t>圣经“静默”</a:t>
            </a:r>
            <a:r>
              <a:rPr lang="zh-CN" altLang="en-US" sz="1400">
                <a:ea typeface="宋体" charset="0"/>
                <a:cs typeface="宋体" charset="0"/>
              </a:rPr>
              <a:t>时期，大约</a:t>
            </a:r>
            <a:r>
              <a:rPr lang="zh-CN" altLang="en-US" sz="1400" b="1">
                <a:ea typeface="黑体" charset="0"/>
                <a:cs typeface="黑体" charset="0"/>
              </a:rPr>
              <a:t>400年的</a:t>
            </a:r>
            <a:r>
              <a:rPr lang="zh-CN" altLang="en-US" sz="1400">
                <a:ea typeface="宋体" charset="0"/>
                <a:cs typeface="宋体" charset="0"/>
              </a:rPr>
              <a:t>时间。其间</a:t>
            </a:r>
            <a:r>
              <a:rPr lang="zh-CN" altLang="en-US" sz="1400" b="1">
                <a:ea typeface="黑体" charset="0"/>
                <a:cs typeface="黑体" charset="0"/>
              </a:rPr>
              <a:t>亚历山大大帝</a:t>
            </a:r>
            <a:r>
              <a:rPr lang="zh-CN" altLang="en-US" sz="1400">
                <a:ea typeface="宋体" charset="0"/>
                <a:cs typeface="宋体" charset="0"/>
              </a:rPr>
              <a:t>大力传播</a:t>
            </a:r>
            <a:r>
              <a:rPr lang="zh-CN" altLang="en-US" sz="1400" b="1">
                <a:ea typeface="黑体" charset="0"/>
                <a:cs typeface="黑体" charset="0"/>
              </a:rPr>
              <a:t>希腊文化和语言</a:t>
            </a:r>
            <a:r>
              <a:rPr lang="zh-CN" altLang="en-US" sz="1400">
                <a:ea typeface="宋体" charset="0"/>
                <a:cs typeface="宋体" charset="0"/>
              </a:rPr>
              <a:t>；后来</a:t>
            </a:r>
            <a:r>
              <a:rPr lang="zh-CN" altLang="en-US" sz="1400" b="1">
                <a:ea typeface="黑体" charset="0"/>
                <a:cs typeface="黑体" charset="0"/>
              </a:rPr>
              <a:t>罗马</a:t>
            </a:r>
            <a:r>
              <a:rPr lang="zh-CN" altLang="en-US" sz="1400">
                <a:ea typeface="宋体" charset="0"/>
                <a:cs typeface="宋体" charset="0"/>
              </a:rPr>
              <a:t>接续希腊，以其高效率但实施艰难的</a:t>
            </a:r>
            <a:r>
              <a:rPr lang="zh-CN" altLang="en-US" sz="1400" b="1">
                <a:ea typeface="黑体" charset="0"/>
                <a:cs typeface="黑体" charset="0"/>
              </a:rPr>
              <a:t>系统</a:t>
            </a:r>
            <a:r>
              <a:rPr lang="zh-CN" altLang="en-US" sz="1400">
                <a:ea typeface="宋体" charset="0"/>
                <a:cs typeface="宋体" charset="0"/>
              </a:rPr>
              <a:t>来维持国家秩序。</a:t>
            </a:r>
            <a:endParaRPr lang="zh-CN" altLang="en-US" sz="1400">
              <a:latin typeface="宋体" charset="0"/>
              <a:ea typeface="宋体" charset="0"/>
              <a:cs typeface="宋体" charset="0"/>
            </a:endParaRPr>
          </a:p>
          <a:p>
            <a:pPr>
              <a:tabLst>
                <a:tab pos="228600" algn="l"/>
              </a:tabLst>
              <a:defRPr/>
            </a:pPr>
            <a:endParaRPr lang="zh-CN" altLang="en-US" sz="1400" b="1">
              <a:ea typeface="宋体" charset="0"/>
              <a:cs typeface="宋体" charset="0"/>
            </a:endParaRPr>
          </a:p>
          <a:p>
            <a:pPr>
              <a:tabLst>
                <a:tab pos="228600" algn="l"/>
              </a:tabLst>
              <a:defRPr/>
            </a:pPr>
            <a:endParaRPr lang="zh-CN" altLang="en-US" sz="1400" b="1">
              <a:ea typeface="宋体" charset="0"/>
              <a:cs typeface="宋体" charset="0"/>
            </a:endParaRPr>
          </a:p>
          <a:p>
            <a:pPr>
              <a:tabLst>
                <a:tab pos="228600" algn="l"/>
              </a:tabLst>
              <a:defRPr/>
            </a:pPr>
            <a:r>
              <a:rPr lang="zh-CN" altLang="en-US" sz="1400" b="1">
                <a:ea typeface="宋体" charset="0"/>
                <a:cs typeface="宋体" charset="0"/>
              </a:rPr>
              <a:t>       </a:t>
            </a:r>
            <a:r>
              <a:rPr lang="zh-CN" altLang="en-US" sz="1400" b="1">
                <a:ea typeface="黑体" charset="0"/>
                <a:cs typeface="黑体" charset="0"/>
              </a:rPr>
              <a:t>耶稣</a:t>
            </a:r>
            <a:r>
              <a:rPr lang="zh-CN" altLang="en-US" sz="1400">
                <a:ea typeface="宋体" charset="0"/>
                <a:cs typeface="宋体" charset="0"/>
              </a:rPr>
              <a:t>自《马太福音》第一章开始进入我们的视野，</a:t>
            </a:r>
            <a:r>
              <a:rPr lang="zh-CN" altLang="en-US" sz="1400" b="1">
                <a:ea typeface="黑体" charset="0"/>
                <a:cs typeface="黑体" charset="0"/>
              </a:rPr>
              <a:t>《新约》</a:t>
            </a:r>
            <a:r>
              <a:rPr lang="zh-CN" altLang="en-US" sz="1400">
                <a:ea typeface="宋体" charset="0"/>
                <a:cs typeface="宋体" charset="0"/>
              </a:rPr>
              <a:t>时代来临了。在</a:t>
            </a:r>
            <a:r>
              <a:rPr lang="zh-CN" altLang="en-US" sz="1400" b="1">
                <a:ea typeface="黑体" charset="0"/>
                <a:cs typeface="黑体" charset="0"/>
              </a:rPr>
              <a:t>《新约》</a:t>
            </a:r>
            <a:r>
              <a:rPr lang="zh-CN" altLang="en-US" sz="1400">
                <a:ea typeface="宋体" charset="0"/>
                <a:cs typeface="宋体" charset="0"/>
              </a:rPr>
              <a:t>中我们看到</a:t>
            </a:r>
            <a:r>
              <a:rPr lang="zh-CN" altLang="en-US" sz="1400" b="1">
                <a:ea typeface="黑体" charset="0"/>
                <a:cs typeface="黑体" charset="0"/>
              </a:rPr>
              <a:t>耶稣的生活</a:t>
            </a:r>
            <a:r>
              <a:rPr lang="zh-CN" altLang="en-US" sz="1400">
                <a:ea typeface="宋体" charset="0"/>
                <a:cs typeface="宋体" charset="0"/>
              </a:rPr>
              <a:t>，</a:t>
            </a:r>
            <a:r>
              <a:rPr lang="zh-CN" altLang="en-US" sz="1400" b="1">
                <a:ea typeface="黑体" charset="0"/>
                <a:cs typeface="黑体" charset="0"/>
              </a:rPr>
              <a:t>十字架</a:t>
            </a:r>
            <a:r>
              <a:rPr lang="zh-CN" altLang="en-US" sz="1400">
                <a:ea typeface="宋体" charset="0"/>
                <a:cs typeface="宋体" charset="0"/>
              </a:rPr>
              <a:t>（他的</a:t>
            </a:r>
            <a:r>
              <a:rPr lang="zh-CN" altLang="en-US" sz="1400" b="1">
                <a:ea typeface="黑体" charset="0"/>
                <a:cs typeface="黑体" charset="0"/>
              </a:rPr>
              <a:t>受死</a:t>
            </a:r>
            <a:r>
              <a:rPr lang="zh-CN" altLang="en-US" sz="1400">
                <a:ea typeface="宋体" charset="0"/>
                <a:cs typeface="宋体" charset="0"/>
              </a:rPr>
              <a:t>、</a:t>
            </a:r>
            <a:r>
              <a:rPr lang="zh-CN" altLang="en-US" sz="1400" b="1">
                <a:ea typeface="黑体" charset="0"/>
                <a:cs typeface="黑体" charset="0"/>
              </a:rPr>
              <a:t>埋葬</a:t>
            </a:r>
            <a:r>
              <a:rPr lang="zh-CN" altLang="en-US" sz="1400">
                <a:ea typeface="宋体" charset="0"/>
                <a:cs typeface="宋体" charset="0"/>
              </a:rPr>
              <a:t>、</a:t>
            </a:r>
            <a:r>
              <a:rPr lang="zh-CN" altLang="en-US" sz="1400" b="1">
                <a:ea typeface="黑体" charset="0"/>
                <a:cs typeface="黑体" charset="0"/>
              </a:rPr>
              <a:t>复活</a:t>
            </a:r>
            <a:r>
              <a:rPr lang="zh-CN" altLang="en-US" sz="1400">
                <a:ea typeface="宋体" charset="0"/>
                <a:cs typeface="宋体" charset="0"/>
              </a:rPr>
              <a:t>）、及他的</a:t>
            </a:r>
            <a:r>
              <a:rPr lang="zh-CN" altLang="en-US" sz="1400" b="1">
                <a:ea typeface="黑体" charset="0"/>
                <a:cs typeface="黑体" charset="0"/>
              </a:rPr>
              <a:t>教会</a:t>
            </a:r>
            <a:r>
              <a:rPr lang="zh-CN" altLang="en-US" sz="1400">
                <a:ea typeface="宋体" charset="0"/>
                <a:cs typeface="宋体" charset="0"/>
              </a:rPr>
              <a:t>在历史上的散布与增长。这些记录都为我们保留在</a:t>
            </a:r>
            <a:r>
              <a:rPr lang="zh-CN" altLang="en-US" sz="1400" b="1">
                <a:ea typeface="黑体" charset="0"/>
                <a:cs typeface="黑体" charset="0"/>
              </a:rPr>
              <a:t>“福音书”</a:t>
            </a:r>
            <a:r>
              <a:rPr lang="zh-CN" altLang="en-US" sz="1400">
                <a:ea typeface="宋体" charset="0"/>
                <a:cs typeface="宋体" charset="0"/>
              </a:rPr>
              <a:t>、</a:t>
            </a:r>
            <a:r>
              <a:rPr lang="zh-CN" altLang="en-US" sz="1400" b="1">
                <a:ea typeface="黑体" charset="0"/>
                <a:cs typeface="黑体" charset="0"/>
              </a:rPr>
              <a:t>《使徒行传》</a:t>
            </a:r>
            <a:r>
              <a:rPr lang="zh-CN" altLang="en-US" sz="1400">
                <a:ea typeface="宋体" charset="0"/>
                <a:cs typeface="宋体" charset="0"/>
              </a:rPr>
              <a:t>、和</a:t>
            </a:r>
            <a:r>
              <a:rPr lang="zh-CN" altLang="en-US" sz="1400" b="1">
                <a:ea typeface="黑体" charset="0"/>
                <a:cs typeface="黑体" charset="0"/>
              </a:rPr>
              <a:t>“新约书信”</a:t>
            </a:r>
            <a:r>
              <a:rPr lang="zh-CN" altLang="en-US" sz="1400">
                <a:ea typeface="宋体" charset="0"/>
                <a:cs typeface="宋体" charset="0"/>
              </a:rPr>
              <a:t>中。</a:t>
            </a:r>
          </a:p>
          <a:p>
            <a:pPr>
              <a:tabLst>
                <a:tab pos="228600" algn="l"/>
              </a:tabLst>
              <a:defRPr/>
            </a:pPr>
            <a:endParaRPr lang="zh-CN" altLang="en-US" sz="1400">
              <a:ea typeface="宋体" charset="0"/>
              <a:cs typeface="宋体" charset="0"/>
            </a:endParaRPr>
          </a:p>
          <a:p>
            <a:pPr>
              <a:tabLst>
                <a:tab pos="228600" algn="l"/>
              </a:tabLst>
              <a:defRPr/>
            </a:pPr>
            <a:r>
              <a:rPr lang="zh-CN" altLang="en-US" sz="1400">
                <a:ea typeface="宋体" charset="0"/>
                <a:cs typeface="宋体" charset="0"/>
              </a:rPr>
              <a:t>       在</a:t>
            </a:r>
            <a:r>
              <a:rPr lang="zh-CN" altLang="en-US" sz="1400" b="1">
                <a:ea typeface="黑体" charset="0"/>
                <a:cs typeface="黑体" charset="0"/>
              </a:rPr>
              <a:t>《启示录》</a:t>
            </a:r>
            <a:r>
              <a:rPr lang="zh-CN" altLang="en-US" sz="1400">
                <a:ea typeface="宋体" charset="0"/>
                <a:cs typeface="宋体" charset="0"/>
              </a:rPr>
              <a:t>中，神在几千年前无条件地</a:t>
            </a:r>
            <a:r>
              <a:rPr lang="zh-CN" altLang="en-US" sz="1400" b="1">
                <a:ea typeface="黑体" charset="0"/>
                <a:cs typeface="黑体" charset="0"/>
              </a:rPr>
              <a:t>“亚伯拉罕之约”</a:t>
            </a:r>
            <a:r>
              <a:rPr lang="zh-CN" altLang="en-US" sz="1400">
                <a:ea typeface="宋体" charset="0"/>
                <a:cs typeface="宋体" charset="0"/>
              </a:rPr>
              <a:t>中所宣告的</a:t>
            </a:r>
            <a:r>
              <a:rPr lang="zh-CN" altLang="en-US" sz="1400" b="1">
                <a:ea typeface="黑体" charset="0"/>
                <a:cs typeface="黑体" charset="0"/>
              </a:rPr>
              <a:t>救赎计划</a:t>
            </a:r>
            <a:r>
              <a:rPr lang="zh-CN" altLang="en-US" sz="1400">
                <a:ea typeface="宋体" charset="0"/>
                <a:cs typeface="宋体" charset="0"/>
              </a:rPr>
              <a:t>，已经完美地得到成全。在此，我们可以隐约瞥见将来</a:t>
            </a:r>
            <a:r>
              <a:rPr lang="zh-CN" altLang="en-US" sz="1400" b="1">
                <a:ea typeface="黑体" charset="0"/>
                <a:cs typeface="黑体" charset="0"/>
              </a:rPr>
              <a:t>大卫的后裔</a:t>
            </a:r>
            <a:r>
              <a:rPr lang="zh-CN" altLang="en-US" sz="1400">
                <a:ea typeface="黑体" charset="0"/>
                <a:cs typeface="黑体" charset="0"/>
              </a:rPr>
              <a:t>----</a:t>
            </a:r>
            <a:r>
              <a:rPr lang="zh-CN" altLang="en-US" sz="1400" b="1">
                <a:ea typeface="黑体" charset="0"/>
                <a:cs typeface="黑体" charset="0"/>
              </a:rPr>
              <a:t>耶稣基督</a:t>
            </a:r>
            <a:r>
              <a:rPr lang="zh-CN" altLang="en-US" sz="1400">
                <a:ea typeface="宋体" charset="0"/>
                <a:cs typeface="宋体" charset="0"/>
              </a:rPr>
              <a:t>永远坐在他的宝座上，使世人享受他的</a:t>
            </a:r>
            <a:r>
              <a:rPr lang="zh-CN" altLang="en-US" sz="1400" b="1">
                <a:ea typeface="宋体" charset="0"/>
                <a:cs typeface="宋体" charset="0"/>
              </a:rPr>
              <a:t>“</a:t>
            </a:r>
            <a:r>
              <a:rPr lang="zh-CN" altLang="en-US" sz="1400" b="1">
                <a:ea typeface="黑体" charset="0"/>
                <a:cs typeface="黑体" charset="0"/>
              </a:rPr>
              <a:t>祝福”</a:t>
            </a:r>
            <a:r>
              <a:rPr lang="zh-CN" altLang="en-US" sz="1400">
                <a:ea typeface="宋体" charset="0"/>
                <a:cs typeface="宋体" charset="0"/>
              </a:rPr>
              <a:t>的奇妙景象。</a:t>
            </a:r>
          </a:p>
        </p:txBody>
      </p:sp>
      <p:sp>
        <p:nvSpPr>
          <p:cNvPr id="137284" name="Line 68"/>
          <p:cNvSpPr>
            <a:spLocks noChangeShapeType="1"/>
          </p:cNvSpPr>
          <p:nvPr/>
        </p:nvSpPr>
        <p:spPr bwMode="auto">
          <a:xfrm flipV="1">
            <a:off x="914400" y="6096000"/>
            <a:ext cx="4105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nvGrpSpPr>
          <p:cNvPr id="95245" name="Group 135"/>
          <p:cNvGrpSpPr>
            <a:grpSpLocks/>
          </p:cNvGrpSpPr>
          <p:nvPr/>
        </p:nvGrpSpPr>
        <p:grpSpPr bwMode="auto">
          <a:xfrm>
            <a:off x="239713" y="717550"/>
            <a:ext cx="1676400" cy="779463"/>
            <a:chOff x="151" y="353"/>
            <a:chExt cx="1056" cy="491"/>
          </a:xfrm>
        </p:grpSpPr>
        <p:grpSp>
          <p:nvGrpSpPr>
            <p:cNvPr id="95348" name="Group 136"/>
            <p:cNvGrpSpPr>
              <a:grpSpLocks/>
            </p:cNvGrpSpPr>
            <p:nvPr/>
          </p:nvGrpSpPr>
          <p:grpSpPr bwMode="auto">
            <a:xfrm>
              <a:off x="151" y="353"/>
              <a:ext cx="1056" cy="491"/>
              <a:chOff x="151" y="353"/>
              <a:chExt cx="1056" cy="491"/>
            </a:xfrm>
          </p:grpSpPr>
          <p:sp>
            <p:nvSpPr>
              <p:cNvPr id="95350" name="Rectangle 137"/>
              <p:cNvSpPr>
                <a:spLocks noChangeArrowheads="1"/>
              </p:cNvSpPr>
              <p:nvPr/>
            </p:nvSpPr>
            <p:spPr bwMode="auto">
              <a:xfrm>
                <a:off x="151" y="498"/>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137354" name="Rectangle 138"/>
              <p:cNvSpPr>
                <a:spLocks noChangeArrowheads="1"/>
              </p:cNvSpPr>
              <p:nvPr/>
            </p:nvSpPr>
            <p:spPr bwMode="auto">
              <a:xfrm>
                <a:off x="499" y="381"/>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95352" name="Rectangle 139"/>
              <p:cNvSpPr>
                <a:spLocks noChangeArrowheads="1"/>
              </p:cNvSpPr>
              <p:nvPr/>
            </p:nvSpPr>
            <p:spPr bwMode="auto">
              <a:xfrm>
                <a:off x="151" y="498"/>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95353" name="AutoShape 140"/>
              <p:cNvSpPr>
                <a:spLocks noChangeArrowheads="1"/>
              </p:cNvSpPr>
              <p:nvPr/>
            </p:nvSpPr>
            <p:spPr bwMode="auto">
              <a:xfrm>
                <a:off x="151" y="353"/>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5354" name="Rectangle 141"/>
              <p:cNvSpPr>
                <a:spLocks noChangeArrowheads="1"/>
              </p:cNvSpPr>
              <p:nvPr/>
            </p:nvSpPr>
            <p:spPr bwMode="auto">
              <a:xfrm>
                <a:off x="165" y="514"/>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37358" name="Rectangle 142"/>
              <p:cNvSpPr>
                <a:spLocks noChangeArrowheads="1"/>
              </p:cNvSpPr>
              <p:nvPr/>
            </p:nvSpPr>
            <p:spPr bwMode="auto">
              <a:xfrm>
                <a:off x="164" y="544"/>
                <a:ext cx="997" cy="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9</a:t>
                </a:r>
                <a:endParaRPr lang="zh-CN" sz="1600" b="1">
                  <a:latin typeface="Helvetica" charset="0"/>
                  <a:ea typeface="宋体" charset="0"/>
                  <a:cs typeface="宋体" charset="0"/>
                </a:endParaRPr>
              </a:p>
              <a:p>
                <a:pPr algn="ctr" eaLnBrk="0" hangingPunct="0">
                  <a:lnSpc>
                    <a:spcPct val="90000"/>
                  </a:lnSpc>
                  <a:defRPr/>
                </a:pPr>
                <a:r>
                  <a:rPr lang="zh-CN" altLang="en-US" sz="1600" b="1">
                    <a:latin typeface="Helvetica" charset="0"/>
                    <a:ea typeface="宋体" charset="0"/>
                    <a:cs typeface="宋体" charset="0"/>
                  </a:rPr>
                  <a:t>静默</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137359" name="Rectangle 143"/>
            <p:cNvSpPr>
              <a:spLocks noChangeArrowheads="1"/>
            </p:cNvSpPr>
            <p:nvPr/>
          </p:nvSpPr>
          <p:spPr bwMode="auto">
            <a:xfrm>
              <a:off x="156" y="393"/>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95246" name="Group 144"/>
          <p:cNvGrpSpPr>
            <a:grpSpLocks/>
          </p:cNvGrpSpPr>
          <p:nvPr/>
        </p:nvGrpSpPr>
        <p:grpSpPr bwMode="auto">
          <a:xfrm>
            <a:off x="260350" y="2505075"/>
            <a:ext cx="1676400" cy="779463"/>
            <a:chOff x="151" y="353"/>
            <a:chExt cx="1056" cy="491"/>
          </a:xfrm>
        </p:grpSpPr>
        <p:grpSp>
          <p:nvGrpSpPr>
            <p:cNvPr id="95340" name="Group 145"/>
            <p:cNvGrpSpPr>
              <a:grpSpLocks/>
            </p:cNvGrpSpPr>
            <p:nvPr/>
          </p:nvGrpSpPr>
          <p:grpSpPr bwMode="auto">
            <a:xfrm>
              <a:off x="151" y="353"/>
              <a:ext cx="1056" cy="491"/>
              <a:chOff x="151" y="353"/>
              <a:chExt cx="1056" cy="491"/>
            </a:xfrm>
          </p:grpSpPr>
          <p:sp>
            <p:nvSpPr>
              <p:cNvPr id="95342" name="Rectangle 146"/>
              <p:cNvSpPr>
                <a:spLocks noChangeArrowheads="1"/>
              </p:cNvSpPr>
              <p:nvPr/>
            </p:nvSpPr>
            <p:spPr bwMode="auto">
              <a:xfrm>
                <a:off x="151" y="498"/>
                <a:ext cx="756" cy="316"/>
              </a:xfrm>
              <a:prstGeom prst="rect">
                <a:avLst/>
              </a:prstGeom>
              <a:solidFill>
                <a:schemeClr val="bg1"/>
              </a:solidFill>
              <a:ln w="31750">
                <a:solidFill>
                  <a:srgbClr val="FFD34A"/>
                </a:solidFill>
                <a:miter lim="800000"/>
                <a:headEnd/>
                <a:tailEnd/>
              </a:ln>
            </p:spPr>
            <p:txBody>
              <a:bodyPr/>
              <a:lstStyle/>
              <a:p>
                <a:endParaRPr lang="en-US"/>
              </a:p>
            </p:txBody>
          </p:sp>
          <p:sp>
            <p:nvSpPr>
              <p:cNvPr id="137363" name="Rectangle 147"/>
              <p:cNvSpPr>
                <a:spLocks noChangeArrowheads="1"/>
              </p:cNvSpPr>
              <p:nvPr/>
            </p:nvSpPr>
            <p:spPr bwMode="auto">
              <a:xfrm>
                <a:off x="499" y="381"/>
                <a:ext cx="0"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95344" name="Rectangle 148"/>
              <p:cNvSpPr>
                <a:spLocks noChangeArrowheads="1"/>
              </p:cNvSpPr>
              <p:nvPr/>
            </p:nvSpPr>
            <p:spPr bwMode="auto">
              <a:xfrm>
                <a:off x="151" y="498"/>
                <a:ext cx="1056" cy="346"/>
              </a:xfrm>
              <a:prstGeom prst="rect">
                <a:avLst/>
              </a:prstGeom>
              <a:solidFill>
                <a:schemeClr val="bg1"/>
              </a:solidFill>
              <a:ln w="31750">
                <a:solidFill>
                  <a:srgbClr val="1A0004"/>
                </a:solidFill>
                <a:miter lim="800000"/>
                <a:headEnd/>
                <a:tailEnd/>
              </a:ln>
            </p:spPr>
            <p:txBody>
              <a:bodyPr/>
              <a:lstStyle/>
              <a:p>
                <a:endParaRPr lang="en-US"/>
              </a:p>
            </p:txBody>
          </p:sp>
          <p:sp>
            <p:nvSpPr>
              <p:cNvPr id="95345" name="AutoShape 149"/>
              <p:cNvSpPr>
                <a:spLocks noChangeArrowheads="1"/>
              </p:cNvSpPr>
              <p:nvPr/>
            </p:nvSpPr>
            <p:spPr bwMode="auto">
              <a:xfrm>
                <a:off x="151" y="353"/>
                <a:ext cx="622" cy="449"/>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5346" name="Rectangle 150"/>
              <p:cNvSpPr>
                <a:spLocks noChangeArrowheads="1"/>
              </p:cNvSpPr>
              <p:nvPr/>
            </p:nvSpPr>
            <p:spPr bwMode="auto">
              <a:xfrm>
                <a:off x="165" y="514"/>
                <a:ext cx="756" cy="302"/>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37367" name="Rectangle 151"/>
              <p:cNvSpPr>
                <a:spLocks noChangeArrowheads="1"/>
              </p:cNvSpPr>
              <p:nvPr/>
            </p:nvSpPr>
            <p:spPr bwMode="auto">
              <a:xfrm>
                <a:off x="164" y="544"/>
                <a:ext cx="997" cy="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sz="1600" b="1">
                    <a:latin typeface="Helvetica" charset="0"/>
                    <a:ea typeface="宋体" charset="0"/>
                    <a:cs typeface="宋体" charset="0"/>
                  </a:rPr>
                  <a:t>#</a:t>
                </a:r>
                <a:r>
                  <a:rPr lang="en-US" altLang="zh-CN" sz="1600" b="1">
                    <a:latin typeface="Helvetica" charset="0"/>
                    <a:ea typeface="宋体" charset="0"/>
                    <a:cs typeface="宋体" charset="0"/>
                  </a:rPr>
                  <a:t>10</a:t>
                </a:r>
                <a:endParaRPr lang="zh-CN" sz="1600" b="1">
                  <a:latin typeface="Helvetica" charset="0"/>
                  <a:ea typeface="宋体" charset="0"/>
                  <a:cs typeface="宋体" charset="0"/>
                </a:endParaRPr>
              </a:p>
              <a:p>
                <a:pPr algn="ctr" eaLnBrk="0" hangingPunct="0">
                  <a:lnSpc>
                    <a:spcPct val="90000"/>
                  </a:lnSpc>
                  <a:defRPr/>
                </a:pPr>
                <a:r>
                  <a:rPr lang="zh-CN" altLang="en-US" sz="1600" b="1">
                    <a:latin typeface="Helvetica" charset="0"/>
                    <a:ea typeface="宋体" charset="0"/>
                    <a:cs typeface="宋体" charset="0"/>
                  </a:rPr>
                  <a:t>主耶稣</a:t>
                </a:r>
                <a:endParaRPr lang="zh-CN" altLang="en-US" sz="2400" b="1">
                  <a:effectLst>
                    <a:outerShdw blurRad="38100" dist="38100" dir="2700000" algn="tl">
                      <a:srgbClr val="DDDDDD"/>
                    </a:outerShdw>
                  </a:effectLst>
                  <a:latin typeface="Helvetica" charset="0"/>
                  <a:ea typeface="宋体" charset="0"/>
                  <a:cs typeface="宋体" charset="0"/>
                </a:endParaRPr>
              </a:p>
            </p:txBody>
          </p:sp>
        </p:grpSp>
        <p:sp>
          <p:nvSpPr>
            <p:cNvPr id="137368" name="Rectangle 152"/>
            <p:cNvSpPr>
              <a:spLocks noChangeArrowheads="1"/>
            </p:cNvSpPr>
            <p:nvPr/>
          </p:nvSpPr>
          <p:spPr bwMode="auto">
            <a:xfrm>
              <a:off x="156" y="393"/>
              <a:ext cx="58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defRPr/>
              </a:pPr>
              <a:r>
                <a:rPr lang="zh-CN" altLang="en-US" sz="1000" b="1">
                  <a:latin typeface="Helvetica" charset="0"/>
                  <a:ea typeface="宋体" charset="0"/>
                  <a:cs typeface="宋体" charset="0"/>
                </a:rPr>
                <a:t>圣经档案</a:t>
              </a:r>
              <a:endParaRPr lang="en-US" altLang="zh-CN" sz="1000" b="1">
                <a:effectLst>
                  <a:outerShdw blurRad="38100" dist="38100" dir="2700000" algn="tl">
                    <a:srgbClr val="DDDDDD"/>
                  </a:outerShdw>
                </a:effectLst>
                <a:latin typeface="Helvetica" charset="0"/>
                <a:ea typeface="宋体" charset="0"/>
                <a:cs typeface="宋体" charset="0"/>
              </a:endParaRPr>
            </a:p>
          </p:txBody>
        </p:sp>
      </p:grpSp>
      <p:grpSp>
        <p:nvGrpSpPr>
          <p:cNvPr id="95247" name="Group 154"/>
          <p:cNvGrpSpPr>
            <a:grpSpLocks/>
          </p:cNvGrpSpPr>
          <p:nvPr/>
        </p:nvGrpSpPr>
        <p:grpSpPr bwMode="auto">
          <a:xfrm>
            <a:off x="5373688" y="1065213"/>
            <a:ext cx="1296987" cy="703262"/>
            <a:chOff x="3384" y="4265"/>
            <a:chExt cx="817" cy="443"/>
          </a:xfrm>
        </p:grpSpPr>
        <p:grpSp>
          <p:nvGrpSpPr>
            <p:cNvPr id="95327" name="Group 155"/>
            <p:cNvGrpSpPr>
              <a:grpSpLocks/>
            </p:cNvGrpSpPr>
            <p:nvPr/>
          </p:nvGrpSpPr>
          <p:grpSpPr bwMode="auto">
            <a:xfrm>
              <a:off x="3384" y="4265"/>
              <a:ext cx="817" cy="443"/>
              <a:chOff x="3385" y="3709"/>
              <a:chExt cx="817" cy="443"/>
            </a:xfrm>
          </p:grpSpPr>
          <p:grpSp>
            <p:nvGrpSpPr>
              <p:cNvPr id="95330" name="Group 156"/>
              <p:cNvGrpSpPr>
                <a:grpSpLocks/>
              </p:cNvGrpSpPr>
              <p:nvPr/>
            </p:nvGrpSpPr>
            <p:grpSpPr bwMode="auto">
              <a:xfrm>
                <a:off x="3385" y="3709"/>
                <a:ext cx="817" cy="443"/>
                <a:chOff x="3385" y="3709"/>
                <a:chExt cx="817" cy="443"/>
              </a:xfrm>
            </p:grpSpPr>
            <p:sp>
              <p:nvSpPr>
                <p:cNvPr id="95333" name="Rectangle 157"/>
                <p:cNvSpPr>
                  <a:spLocks noChangeArrowheads="1"/>
                </p:cNvSpPr>
                <p:nvPr/>
              </p:nvSpPr>
              <p:spPr bwMode="auto">
                <a:xfrm>
                  <a:off x="3385" y="3840"/>
                  <a:ext cx="585" cy="285"/>
                </a:xfrm>
                <a:prstGeom prst="rect">
                  <a:avLst/>
                </a:prstGeom>
                <a:solidFill>
                  <a:schemeClr val="bg1"/>
                </a:solidFill>
                <a:ln w="31750">
                  <a:solidFill>
                    <a:srgbClr val="FFD34A"/>
                  </a:solidFill>
                  <a:miter lim="800000"/>
                  <a:headEnd/>
                  <a:tailEnd/>
                </a:ln>
              </p:spPr>
              <p:txBody>
                <a:bodyPr/>
                <a:lstStyle/>
                <a:p>
                  <a:endParaRPr lang="en-US"/>
                </a:p>
              </p:txBody>
            </p:sp>
            <p:sp>
              <p:nvSpPr>
                <p:cNvPr id="137374" name="Rectangle 158"/>
                <p:cNvSpPr>
                  <a:spLocks noChangeArrowheads="1"/>
                </p:cNvSpPr>
                <p:nvPr/>
              </p:nvSpPr>
              <p:spPr bwMode="auto">
                <a:xfrm>
                  <a:off x="3654" y="3734"/>
                  <a:ext cx="1"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endParaRPr lang="en-US" altLang="zh-CN" sz="2800">
                    <a:solidFill>
                      <a:srgbClr val="FFA27C"/>
                    </a:solidFill>
                    <a:effectLst>
                      <a:outerShdw blurRad="38100" dist="38100" dir="2700000" algn="tl">
                        <a:srgbClr val="DDDDDD"/>
                      </a:outerShdw>
                    </a:effectLst>
                    <a:latin typeface="Times" charset="0"/>
                    <a:ea typeface="宋体" charset="0"/>
                    <a:cs typeface="宋体" charset="0"/>
                  </a:endParaRPr>
                </a:p>
              </p:txBody>
            </p:sp>
            <p:sp>
              <p:nvSpPr>
                <p:cNvPr id="95335" name="Rectangle 159"/>
                <p:cNvSpPr>
                  <a:spLocks noChangeArrowheads="1"/>
                </p:cNvSpPr>
                <p:nvPr/>
              </p:nvSpPr>
              <p:spPr bwMode="auto">
                <a:xfrm>
                  <a:off x="3385" y="3840"/>
                  <a:ext cx="817" cy="312"/>
                </a:xfrm>
                <a:prstGeom prst="rect">
                  <a:avLst/>
                </a:prstGeom>
                <a:solidFill>
                  <a:schemeClr val="bg1"/>
                </a:solidFill>
                <a:ln w="25400">
                  <a:solidFill>
                    <a:srgbClr val="1A0004"/>
                  </a:solidFill>
                  <a:miter lim="800000"/>
                  <a:headEnd/>
                  <a:tailEnd/>
                </a:ln>
              </p:spPr>
              <p:txBody>
                <a:bodyPr/>
                <a:lstStyle/>
                <a:p>
                  <a:endParaRPr lang="en-US"/>
                </a:p>
              </p:txBody>
            </p:sp>
            <p:sp>
              <p:nvSpPr>
                <p:cNvPr id="95336" name="AutoShape 160"/>
                <p:cNvSpPr>
                  <a:spLocks noChangeArrowheads="1"/>
                </p:cNvSpPr>
                <p:nvPr/>
              </p:nvSpPr>
              <p:spPr bwMode="auto">
                <a:xfrm>
                  <a:off x="3385" y="3709"/>
                  <a:ext cx="481" cy="405"/>
                </a:xfrm>
                <a:prstGeom prst="roundRect">
                  <a:avLst>
                    <a:gd name="adj" fmla="val 10727"/>
                  </a:avLst>
                </a:prstGeom>
                <a:solidFill>
                  <a:schemeClr val="bg1"/>
                </a:solidFill>
                <a:ln w="25400">
                  <a:solidFill>
                    <a:srgbClr val="1A0004"/>
                  </a:solidFill>
                  <a:round/>
                  <a:headEnd/>
                  <a:tailEnd/>
                </a:ln>
              </p:spPr>
              <p:txBody>
                <a:bodyPr/>
                <a:lstStyle/>
                <a:p>
                  <a:endParaRPr lang="en-US"/>
                </a:p>
              </p:txBody>
            </p:sp>
            <p:sp>
              <p:nvSpPr>
                <p:cNvPr id="95337" name="Rectangle 161"/>
                <p:cNvSpPr>
                  <a:spLocks noChangeArrowheads="1"/>
                </p:cNvSpPr>
                <p:nvPr/>
              </p:nvSpPr>
              <p:spPr bwMode="auto">
                <a:xfrm>
                  <a:off x="3396" y="3854"/>
                  <a:ext cx="585" cy="273"/>
                </a:xfrm>
                <a:prstGeom prst="rect">
                  <a:avLst/>
                </a:prstGeom>
                <a:solidFill>
                  <a:schemeClr val="bg1"/>
                </a:solidFill>
                <a:ln>
                  <a:noFill/>
                </a:ln>
                <a:extLst>
                  <a:ext uri="{91240B29-F687-4f45-9708-019B960494DF}">
                    <a14:hiddenLine xmlns:a14="http://schemas.microsoft.com/office/drawing/2010/main" w="31750">
                      <a:solidFill>
                        <a:srgbClr val="FFD34A"/>
                      </a:solidFill>
                      <a:miter lim="800000"/>
                      <a:headEnd/>
                      <a:tailEnd/>
                    </a14:hiddenLine>
                  </a:ext>
                </a:extLst>
              </p:spPr>
              <p:txBody>
                <a:bodyPr/>
                <a:lstStyle/>
                <a:p>
                  <a:endParaRPr lang="en-US"/>
                </a:p>
              </p:txBody>
            </p:sp>
            <p:sp>
              <p:nvSpPr>
                <p:cNvPr id="137378" name="Rectangle 162"/>
                <p:cNvSpPr>
                  <a:spLocks noChangeArrowheads="1"/>
                </p:cNvSpPr>
                <p:nvPr/>
              </p:nvSpPr>
              <p:spPr bwMode="auto">
                <a:xfrm>
                  <a:off x="3475" y="3731"/>
                  <a:ext cx="224" cy="1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lnSpc>
                      <a:spcPct val="90000"/>
                    </a:lnSpc>
                    <a:defRPr/>
                  </a:pPr>
                  <a:r>
                    <a:rPr lang="zh-CN" altLang="en-US" b="1">
                      <a:latin typeface="Helvetica" charset="0"/>
                      <a:ea typeface="宋体" charset="0"/>
                      <a:cs typeface="宋体" charset="0"/>
                    </a:rPr>
                    <a:t>静默</a:t>
                  </a:r>
                  <a:endParaRPr lang="en-US" altLang="zh-CN" b="1">
                    <a:effectLst>
                      <a:outerShdw blurRad="38100" dist="38100" dir="2700000" algn="tl">
                        <a:srgbClr val="DDDDDD"/>
                      </a:outerShdw>
                    </a:effectLst>
                    <a:latin typeface="Helvetica" charset="0"/>
                    <a:ea typeface="宋体" charset="0"/>
                    <a:cs typeface="宋体" charset="0"/>
                  </a:endParaRPr>
                </a:p>
              </p:txBody>
            </p:sp>
            <p:sp>
              <p:nvSpPr>
                <p:cNvPr id="95339" name="Line 163"/>
                <p:cNvSpPr>
                  <a:spLocks noChangeShapeType="1"/>
                </p:cNvSpPr>
                <p:nvPr/>
              </p:nvSpPr>
              <p:spPr bwMode="auto">
                <a:xfrm>
                  <a:off x="3862" y="3835"/>
                  <a:ext cx="256" cy="1"/>
                </a:xfrm>
                <a:prstGeom prst="line">
                  <a:avLst/>
                </a:prstGeom>
                <a:noFill/>
                <a:ln w="2540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5331" name="Line 164"/>
              <p:cNvSpPr>
                <a:spLocks noChangeShapeType="1"/>
              </p:cNvSpPr>
              <p:nvPr/>
            </p:nvSpPr>
            <p:spPr bwMode="auto">
              <a:xfrm>
                <a:off x="3482" y="3981"/>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332" name="Line 165"/>
              <p:cNvSpPr>
                <a:spLocks noChangeShapeType="1"/>
              </p:cNvSpPr>
              <p:nvPr/>
            </p:nvSpPr>
            <p:spPr bwMode="auto">
              <a:xfrm>
                <a:off x="3475" y="4117"/>
                <a:ext cx="5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7382" name="Rectangle 166"/>
            <p:cNvSpPr>
              <a:spLocks noChangeArrowheads="1"/>
            </p:cNvSpPr>
            <p:nvPr/>
          </p:nvSpPr>
          <p:spPr bwMode="auto">
            <a:xfrm>
              <a:off x="3430" y="4402"/>
              <a:ext cx="726" cy="1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lnSpc>
                  <a:spcPct val="110000"/>
                </a:lnSpc>
                <a:defRPr/>
              </a:pPr>
              <a:r>
                <a:rPr lang="zh-CN" altLang="en-US" sz="1000" b="1">
                  <a:latin typeface="Century Gothic" charset="0"/>
                  <a:ea typeface="宋体" charset="0"/>
                  <a:cs typeface="宋体" charset="0"/>
                </a:rPr>
                <a:t>  希腊王亚历山大</a:t>
              </a:r>
              <a:r>
                <a:rPr lang="zh-CN" altLang="en-US" b="1">
                  <a:latin typeface="Century Gothic" charset="0"/>
                  <a:ea typeface="Gulim" charset="0"/>
                  <a:cs typeface="Gulim" charset="0"/>
                </a:rPr>
                <a:t> </a:t>
              </a:r>
            </a:p>
          </p:txBody>
        </p:sp>
        <p:sp>
          <p:nvSpPr>
            <p:cNvPr id="137383" name="Rectangle 167"/>
            <p:cNvSpPr>
              <a:spLocks noChangeArrowheads="1"/>
            </p:cNvSpPr>
            <p:nvPr/>
          </p:nvSpPr>
          <p:spPr bwMode="auto">
            <a:xfrm>
              <a:off x="3494" y="4559"/>
              <a:ext cx="526"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algn="ctr" eaLnBrk="0" hangingPunct="0">
                <a:lnSpc>
                  <a:spcPct val="90000"/>
                </a:lnSpc>
                <a:defRPr/>
              </a:pPr>
              <a:r>
                <a:rPr lang="zh-CN" altLang="en-US" sz="1000" b="1">
                  <a:latin typeface="宋体" charset="0"/>
                  <a:ea typeface="宋体" charset="0"/>
                  <a:cs typeface="宋体" charset="0"/>
                </a:rPr>
                <a:t>罗马系统</a:t>
              </a:r>
              <a:endParaRPr lang="zh-CN" altLang="en-US" b="1">
                <a:latin typeface="宋体" charset="0"/>
                <a:ea typeface="宋体" charset="0"/>
                <a:cs typeface="宋体" charset="0"/>
              </a:endParaRPr>
            </a:p>
          </p:txBody>
        </p:sp>
      </p:grpSp>
      <p:grpSp>
        <p:nvGrpSpPr>
          <p:cNvPr id="95248" name="Group 180"/>
          <p:cNvGrpSpPr>
            <a:grpSpLocks/>
          </p:cNvGrpSpPr>
          <p:nvPr/>
        </p:nvGrpSpPr>
        <p:grpSpPr bwMode="auto">
          <a:xfrm>
            <a:off x="5373688" y="2520950"/>
            <a:ext cx="1368425" cy="1639888"/>
            <a:chOff x="3385" y="3800"/>
            <a:chExt cx="641" cy="1033"/>
          </a:xfrm>
        </p:grpSpPr>
        <p:grpSp>
          <p:nvGrpSpPr>
            <p:cNvPr id="95316" name="Group 181"/>
            <p:cNvGrpSpPr>
              <a:grpSpLocks/>
            </p:cNvGrpSpPr>
            <p:nvPr/>
          </p:nvGrpSpPr>
          <p:grpSpPr bwMode="auto">
            <a:xfrm>
              <a:off x="3385" y="3800"/>
              <a:ext cx="641" cy="1033"/>
              <a:chOff x="3385" y="1079"/>
              <a:chExt cx="641" cy="1033"/>
            </a:xfrm>
          </p:grpSpPr>
          <p:grpSp>
            <p:nvGrpSpPr>
              <p:cNvPr id="95320" name="Group 182"/>
              <p:cNvGrpSpPr>
                <a:grpSpLocks/>
              </p:cNvGrpSpPr>
              <p:nvPr/>
            </p:nvGrpSpPr>
            <p:grpSpPr bwMode="auto">
              <a:xfrm>
                <a:off x="3385" y="1079"/>
                <a:ext cx="606" cy="1033"/>
                <a:chOff x="3385" y="4349"/>
                <a:chExt cx="606" cy="1033"/>
              </a:xfrm>
            </p:grpSpPr>
            <p:pic>
              <p:nvPicPr>
                <p:cNvPr id="95325" name="Picture 1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5" y="4349"/>
                  <a:ext cx="606"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326" name="Rectangle 184"/>
                <p:cNvSpPr>
                  <a:spLocks noChangeArrowheads="1"/>
                </p:cNvSpPr>
                <p:nvPr/>
              </p:nvSpPr>
              <p:spPr bwMode="auto">
                <a:xfrm>
                  <a:off x="3475" y="4366"/>
                  <a:ext cx="273" cy="1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b="1">
                      <a:latin typeface="Century Gothic" charset="0"/>
                      <a:ea typeface="宋体" charset="0"/>
                      <a:cs typeface="宋体" charset="0"/>
                    </a:rPr>
                    <a:t>主耶稣</a:t>
                  </a:r>
                </a:p>
              </p:txBody>
            </p:sp>
          </p:grpSp>
          <p:sp>
            <p:nvSpPr>
              <p:cNvPr id="137401" name="Rectangle 185"/>
              <p:cNvSpPr>
                <a:spLocks noChangeArrowheads="1"/>
              </p:cNvSpPr>
              <p:nvPr/>
            </p:nvSpPr>
            <p:spPr bwMode="auto">
              <a:xfrm>
                <a:off x="3475" y="1215"/>
                <a:ext cx="551"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a:latin typeface="宋体" charset="0"/>
                    <a:ea typeface="宋体" charset="0"/>
                    <a:cs typeface="宋体" charset="0"/>
                  </a:rPr>
                  <a:t>  　</a:t>
                </a:r>
                <a:r>
                  <a:rPr lang="zh-CN" altLang="en-US" sz="1000" b="1" i="1">
                    <a:latin typeface="宋体" charset="0"/>
                    <a:ea typeface="宋体" charset="0"/>
                    <a:cs typeface="宋体" charset="0"/>
                  </a:rPr>
                  <a:t>生平</a:t>
                </a:r>
                <a:endParaRPr lang="en-US" altLang="zh-CN" sz="1000" b="1" i="1">
                  <a:latin typeface="宋体" charset="0"/>
                  <a:ea typeface="宋体" charset="0"/>
                  <a:cs typeface="宋体" charset="0"/>
                </a:endParaRPr>
              </a:p>
            </p:txBody>
          </p:sp>
          <p:sp>
            <p:nvSpPr>
              <p:cNvPr id="137402" name="Rectangle 186"/>
              <p:cNvSpPr>
                <a:spLocks noChangeArrowheads="1"/>
              </p:cNvSpPr>
              <p:nvPr/>
            </p:nvSpPr>
            <p:spPr bwMode="auto">
              <a:xfrm>
                <a:off x="3518" y="1346"/>
                <a:ext cx="238" cy="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eaLnBrk="0" hangingPunct="0">
                  <a:defRPr/>
                </a:pPr>
                <a:r>
                  <a:rPr lang="zh-CN" altLang="en-US" sz="1000" b="1">
                    <a:latin typeface="Century Gothic" charset="0"/>
                    <a:ea typeface="宋体" charset="0"/>
                    <a:cs typeface="宋体" charset="0"/>
                  </a:rPr>
                  <a:t>　</a:t>
                </a:r>
                <a:r>
                  <a:rPr lang="zh-CN" altLang="en-US" sz="1000" b="1" i="1">
                    <a:latin typeface="Century Gothic" charset="0"/>
                    <a:ea typeface="宋体" charset="0"/>
                    <a:cs typeface="宋体" charset="0"/>
                  </a:rPr>
                  <a:t>十字架</a:t>
                </a:r>
              </a:p>
            </p:txBody>
          </p:sp>
          <p:sp>
            <p:nvSpPr>
              <p:cNvPr id="137403" name="Rectangle 187"/>
              <p:cNvSpPr>
                <a:spLocks noChangeArrowheads="1"/>
              </p:cNvSpPr>
              <p:nvPr/>
            </p:nvSpPr>
            <p:spPr bwMode="auto">
              <a:xfrm>
                <a:off x="3521" y="1442"/>
                <a:ext cx="344" cy="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defRPr/>
                </a:pPr>
                <a:r>
                  <a:rPr lang="zh-CN" altLang="en-US" sz="1000" b="1">
                    <a:latin typeface="Century Gothic" charset="0"/>
                    <a:ea typeface="宋体" charset="0"/>
                    <a:cs typeface="宋体" charset="0"/>
                  </a:rPr>
                  <a:t>　</a:t>
                </a:r>
                <a:r>
                  <a:rPr lang="zh-CN" altLang="en-US" sz="1000" b="1" i="1">
                    <a:latin typeface="Century Gothic" charset="0"/>
                    <a:ea typeface="宋体" charset="0"/>
                    <a:cs typeface="宋体" charset="0"/>
                  </a:rPr>
                  <a:t>教会</a:t>
                </a:r>
                <a:r>
                  <a:rPr lang="zh-CN" altLang="en-US" b="1">
                    <a:latin typeface="Century Gothic" charset="0"/>
                    <a:ea typeface="Gulim" charset="0"/>
                    <a:cs typeface="Gulim" charset="0"/>
                  </a:rPr>
                  <a:t> </a:t>
                </a:r>
              </a:p>
            </p:txBody>
          </p:sp>
          <p:sp>
            <p:nvSpPr>
              <p:cNvPr id="95324" name="Rectangle 188"/>
              <p:cNvSpPr>
                <a:spLocks noChangeArrowheads="1"/>
              </p:cNvSpPr>
              <p:nvPr/>
            </p:nvSpPr>
            <p:spPr bwMode="auto">
              <a:xfrm>
                <a:off x="3521" y="1578"/>
                <a:ext cx="17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zh-CN" altLang="en-US" sz="1000" b="1">
                    <a:latin typeface="宋体" charset="0"/>
                    <a:ea typeface="宋体" charset="0"/>
                    <a:cs typeface="宋体" charset="0"/>
                  </a:rPr>
                  <a:t>　福音</a:t>
                </a:r>
              </a:p>
            </p:txBody>
          </p:sp>
        </p:grpSp>
        <p:sp>
          <p:nvSpPr>
            <p:cNvPr id="95317" name="Rectangle 189"/>
            <p:cNvSpPr>
              <a:spLocks noChangeArrowheads="1"/>
            </p:cNvSpPr>
            <p:nvPr/>
          </p:nvSpPr>
          <p:spPr bwMode="auto">
            <a:xfrm>
              <a:off x="3521" y="4435"/>
              <a:ext cx="32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70000"/>
                </a:lnSpc>
              </a:pPr>
              <a:r>
                <a:rPr lang="zh-CN" altLang="en-US" sz="1000" b="1">
                  <a:latin typeface="Century Gothic" charset="0"/>
                  <a:ea typeface="宋体" charset="0"/>
                  <a:cs typeface="宋体" charset="0"/>
                </a:rPr>
                <a:t>使徒行传</a:t>
              </a:r>
            </a:p>
          </p:txBody>
        </p:sp>
        <p:sp>
          <p:nvSpPr>
            <p:cNvPr id="95318" name="Rectangle 190"/>
            <p:cNvSpPr>
              <a:spLocks noChangeArrowheads="1"/>
            </p:cNvSpPr>
            <p:nvPr/>
          </p:nvSpPr>
          <p:spPr bwMode="auto">
            <a:xfrm>
              <a:off x="3521" y="4662"/>
              <a:ext cx="2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zh-CN" altLang="en-US" sz="1000" b="1">
                  <a:latin typeface="Century Gothic" charset="0"/>
                  <a:ea typeface="宋体" charset="0"/>
                  <a:cs typeface="宋体" charset="0"/>
                </a:rPr>
                <a:t>　启示录</a:t>
              </a:r>
            </a:p>
          </p:txBody>
        </p:sp>
        <p:sp>
          <p:nvSpPr>
            <p:cNvPr id="95319" name="Rectangle 191"/>
            <p:cNvSpPr>
              <a:spLocks noChangeArrowheads="1"/>
            </p:cNvSpPr>
            <p:nvPr/>
          </p:nvSpPr>
          <p:spPr bwMode="auto">
            <a:xfrm>
              <a:off x="3521" y="4526"/>
              <a:ext cx="40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lnSpc>
                  <a:spcPct val="110000"/>
                </a:lnSpc>
              </a:pPr>
              <a:r>
                <a:rPr lang="zh-CN" altLang="en-US" sz="1000" b="1">
                  <a:latin typeface="宋体" charset="0"/>
                  <a:ea typeface="宋体" charset="0"/>
                  <a:cs typeface="宋体" charset="0"/>
                </a:rPr>
                <a:t>教会书信</a:t>
              </a:r>
            </a:p>
          </p:txBody>
        </p:sp>
      </p:grpSp>
      <p:grpSp>
        <p:nvGrpSpPr>
          <p:cNvPr id="95249" name="Group 192"/>
          <p:cNvGrpSpPr>
            <a:grpSpLocks/>
          </p:cNvGrpSpPr>
          <p:nvPr/>
        </p:nvGrpSpPr>
        <p:grpSpPr bwMode="auto">
          <a:xfrm>
            <a:off x="836613" y="6321425"/>
            <a:ext cx="4248150" cy="2952750"/>
            <a:chOff x="436" y="3573"/>
            <a:chExt cx="2677" cy="1770"/>
          </a:xfrm>
        </p:grpSpPr>
        <p:sp>
          <p:nvSpPr>
            <p:cNvPr id="95251" name="Rectangle 193"/>
            <p:cNvSpPr>
              <a:spLocks noChangeArrowheads="1"/>
            </p:cNvSpPr>
            <p:nvPr/>
          </p:nvSpPr>
          <p:spPr bwMode="auto">
            <a:xfrm>
              <a:off x="436" y="3742"/>
              <a:ext cx="952" cy="325"/>
            </a:xfrm>
            <a:prstGeom prst="rect">
              <a:avLst/>
            </a:prstGeom>
            <a:solidFill>
              <a:schemeClr val="bg1"/>
            </a:solidFill>
            <a:ln w="31750">
              <a:solidFill>
                <a:srgbClr val="FFD34A"/>
              </a:solidFill>
              <a:miter lim="800000"/>
              <a:headEnd/>
              <a:tailEnd/>
            </a:ln>
          </p:spPr>
          <p:txBody>
            <a:bodyPr/>
            <a:lstStyle/>
            <a:p>
              <a:endParaRPr lang="en-US"/>
            </a:p>
          </p:txBody>
        </p:sp>
        <p:sp>
          <p:nvSpPr>
            <p:cNvPr id="137410" name="Rectangle 194"/>
            <p:cNvSpPr>
              <a:spLocks noChangeArrowheads="1"/>
            </p:cNvSpPr>
            <p:nvPr/>
          </p:nvSpPr>
          <p:spPr bwMode="auto">
            <a:xfrm>
              <a:off x="729" y="3603"/>
              <a:ext cx="284" cy="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altLang="zh-CN" sz="700">
                  <a:latin typeface="Times" charset="0"/>
                  <a:ea typeface="宋体" charset="0"/>
                  <a:cs typeface="宋体" charset="0"/>
                </a:rPr>
                <a:t>ABRAHAM</a:t>
              </a:r>
              <a:endParaRPr lang="en-US" altLang="zh-CN" sz="700">
                <a:effectLst>
                  <a:outerShdw blurRad="38100" dist="38100" dir="2700000" algn="tl">
                    <a:srgbClr val="DDDDDD"/>
                  </a:outerShdw>
                </a:effectLst>
                <a:latin typeface="Times" charset="0"/>
                <a:ea typeface="宋体" charset="0"/>
                <a:cs typeface="宋体" charset="0"/>
              </a:endParaRPr>
            </a:p>
          </p:txBody>
        </p:sp>
        <p:sp>
          <p:nvSpPr>
            <p:cNvPr id="95253" name="Rectangle 195"/>
            <p:cNvSpPr>
              <a:spLocks noChangeArrowheads="1"/>
            </p:cNvSpPr>
            <p:nvPr/>
          </p:nvSpPr>
          <p:spPr bwMode="auto">
            <a:xfrm>
              <a:off x="436" y="3742"/>
              <a:ext cx="1330" cy="356"/>
            </a:xfrm>
            <a:prstGeom prst="rect">
              <a:avLst/>
            </a:prstGeom>
            <a:solidFill>
              <a:schemeClr val="bg1"/>
            </a:solidFill>
            <a:ln w="31750">
              <a:solidFill>
                <a:srgbClr val="1A0004"/>
              </a:solidFill>
              <a:miter lim="800000"/>
              <a:headEnd/>
              <a:tailEnd/>
            </a:ln>
          </p:spPr>
          <p:txBody>
            <a:bodyPr/>
            <a:lstStyle/>
            <a:p>
              <a:endParaRPr lang="en-US"/>
            </a:p>
          </p:txBody>
        </p:sp>
        <p:sp>
          <p:nvSpPr>
            <p:cNvPr id="95254" name="AutoShape 196"/>
            <p:cNvSpPr>
              <a:spLocks noChangeArrowheads="1"/>
            </p:cNvSpPr>
            <p:nvPr/>
          </p:nvSpPr>
          <p:spPr bwMode="auto">
            <a:xfrm>
              <a:off x="436" y="3573"/>
              <a:ext cx="782"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5255" name="Rectangle 197"/>
            <p:cNvSpPr>
              <a:spLocks noChangeArrowheads="1"/>
            </p:cNvSpPr>
            <p:nvPr/>
          </p:nvSpPr>
          <p:spPr bwMode="auto">
            <a:xfrm>
              <a:off x="436" y="3780"/>
              <a:ext cx="952" cy="293"/>
            </a:xfrm>
            <a:prstGeom prst="rect">
              <a:avLst/>
            </a:prstGeom>
            <a:solidFill>
              <a:schemeClr val="bg1"/>
            </a:solidFill>
            <a:ln w="31750">
              <a:solidFill>
                <a:schemeClr val="bg1"/>
              </a:solidFill>
              <a:miter lim="800000"/>
              <a:headEnd/>
              <a:tailEnd/>
            </a:ln>
          </p:spPr>
          <p:txBody>
            <a:bodyPr/>
            <a:lstStyle/>
            <a:p>
              <a:endParaRPr lang="en-US"/>
            </a:p>
          </p:txBody>
        </p:sp>
        <p:sp>
          <p:nvSpPr>
            <p:cNvPr id="137414" name="Rectangle 198"/>
            <p:cNvSpPr>
              <a:spLocks noChangeArrowheads="1"/>
            </p:cNvSpPr>
            <p:nvPr/>
          </p:nvSpPr>
          <p:spPr bwMode="auto">
            <a:xfrm>
              <a:off x="684" y="3587"/>
              <a:ext cx="204" cy="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1000" b="1">
                  <a:latin typeface="Helvetica" charset="0"/>
                  <a:ea typeface="宋体" charset="0"/>
                  <a:cs typeface="宋体" charset="0"/>
                </a:rPr>
                <a:t>创造  </a:t>
              </a:r>
              <a:endParaRPr lang="zh-CN" altLang="en-US" sz="1000" b="1">
                <a:effectLst>
                  <a:outerShdw blurRad="38100" dist="38100" dir="2700000" algn="tl">
                    <a:srgbClr val="DDDDDD"/>
                  </a:outerShdw>
                </a:effectLst>
                <a:latin typeface="Helvetica" charset="0"/>
                <a:ea typeface="宋体" charset="0"/>
                <a:cs typeface="宋体" charset="0"/>
              </a:endParaRPr>
            </a:p>
          </p:txBody>
        </p:sp>
        <p:sp>
          <p:nvSpPr>
            <p:cNvPr id="95257" name="Line 199"/>
            <p:cNvSpPr>
              <a:spLocks noChangeShapeType="1"/>
            </p:cNvSpPr>
            <p:nvPr/>
          </p:nvSpPr>
          <p:spPr bwMode="auto">
            <a:xfrm>
              <a:off x="436" y="3710"/>
              <a:ext cx="1" cy="368"/>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58" name="Line 200"/>
            <p:cNvSpPr>
              <a:spLocks noChangeShapeType="1"/>
            </p:cNvSpPr>
            <p:nvPr/>
          </p:nvSpPr>
          <p:spPr bwMode="auto">
            <a:xfrm>
              <a:off x="1205" y="3742"/>
              <a:ext cx="417"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59" name="Rectangle 201"/>
            <p:cNvSpPr>
              <a:spLocks noChangeArrowheads="1"/>
            </p:cNvSpPr>
            <p:nvPr/>
          </p:nvSpPr>
          <p:spPr bwMode="auto">
            <a:xfrm>
              <a:off x="579" y="3867"/>
              <a:ext cx="952" cy="337"/>
            </a:xfrm>
            <a:prstGeom prst="rect">
              <a:avLst/>
            </a:prstGeom>
            <a:solidFill>
              <a:schemeClr val="bg1"/>
            </a:solidFill>
            <a:ln w="31750">
              <a:solidFill>
                <a:srgbClr val="FFD34A"/>
              </a:solidFill>
              <a:miter lim="800000"/>
              <a:headEnd/>
              <a:tailEnd/>
            </a:ln>
          </p:spPr>
          <p:txBody>
            <a:bodyPr/>
            <a:lstStyle/>
            <a:p>
              <a:endParaRPr lang="en-US"/>
            </a:p>
          </p:txBody>
        </p:sp>
        <p:sp>
          <p:nvSpPr>
            <p:cNvPr id="137418" name="Rectangle 202"/>
            <p:cNvSpPr>
              <a:spLocks noChangeArrowheads="1"/>
            </p:cNvSpPr>
            <p:nvPr/>
          </p:nvSpPr>
          <p:spPr bwMode="auto">
            <a:xfrm>
              <a:off x="866" y="3736"/>
              <a:ext cx="284" cy="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altLang="zh-CN" sz="700">
                  <a:latin typeface="Times" charset="0"/>
                  <a:ea typeface="宋体" charset="0"/>
                  <a:cs typeface="宋体" charset="0"/>
                </a:rPr>
                <a:t>ABRAHAM</a:t>
              </a:r>
              <a:endParaRPr lang="en-US" altLang="zh-CN" sz="700">
                <a:effectLst>
                  <a:outerShdw blurRad="38100" dist="38100" dir="2700000" algn="tl">
                    <a:srgbClr val="DDDDDD"/>
                  </a:outerShdw>
                </a:effectLst>
                <a:latin typeface="Times" charset="0"/>
                <a:ea typeface="宋体" charset="0"/>
                <a:cs typeface="宋体" charset="0"/>
              </a:endParaRPr>
            </a:p>
          </p:txBody>
        </p:sp>
        <p:sp>
          <p:nvSpPr>
            <p:cNvPr id="95261" name="Rectangle 203"/>
            <p:cNvSpPr>
              <a:spLocks noChangeArrowheads="1"/>
            </p:cNvSpPr>
            <p:nvPr/>
          </p:nvSpPr>
          <p:spPr bwMode="auto">
            <a:xfrm>
              <a:off x="579" y="3867"/>
              <a:ext cx="1330" cy="368"/>
            </a:xfrm>
            <a:prstGeom prst="rect">
              <a:avLst/>
            </a:prstGeom>
            <a:solidFill>
              <a:schemeClr val="bg1"/>
            </a:solidFill>
            <a:ln w="31750">
              <a:solidFill>
                <a:srgbClr val="1A0004"/>
              </a:solidFill>
              <a:miter lim="800000"/>
              <a:headEnd/>
              <a:tailEnd/>
            </a:ln>
          </p:spPr>
          <p:txBody>
            <a:bodyPr/>
            <a:lstStyle/>
            <a:p>
              <a:endParaRPr lang="en-US"/>
            </a:p>
          </p:txBody>
        </p:sp>
        <p:sp>
          <p:nvSpPr>
            <p:cNvPr id="95262" name="AutoShape 204"/>
            <p:cNvSpPr>
              <a:spLocks noChangeArrowheads="1"/>
            </p:cNvSpPr>
            <p:nvPr/>
          </p:nvSpPr>
          <p:spPr bwMode="auto">
            <a:xfrm>
              <a:off x="579" y="3699"/>
              <a:ext cx="769" cy="473"/>
            </a:xfrm>
            <a:prstGeom prst="roundRect">
              <a:avLst>
                <a:gd name="adj" fmla="val 10495"/>
              </a:avLst>
            </a:prstGeom>
            <a:solidFill>
              <a:schemeClr val="bg1"/>
            </a:solidFill>
            <a:ln w="31750">
              <a:solidFill>
                <a:srgbClr val="1A0004"/>
              </a:solidFill>
              <a:round/>
              <a:headEnd/>
              <a:tailEnd/>
            </a:ln>
          </p:spPr>
          <p:txBody>
            <a:bodyPr/>
            <a:lstStyle/>
            <a:p>
              <a:endParaRPr lang="en-US"/>
            </a:p>
          </p:txBody>
        </p:sp>
        <p:sp>
          <p:nvSpPr>
            <p:cNvPr id="95263" name="Rectangle 205"/>
            <p:cNvSpPr>
              <a:spLocks noChangeArrowheads="1"/>
            </p:cNvSpPr>
            <p:nvPr/>
          </p:nvSpPr>
          <p:spPr bwMode="auto">
            <a:xfrm>
              <a:off x="579" y="3904"/>
              <a:ext cx="952" cy="305"/>
            </a:xfrm>
            <a:prstGeom prst="rect">
              <a:avLst/>
            </a:prstGeom>
            <a:solidFill>
              <a:schemeClr val="bg1"/>
            </a:solidFill>
            <a:ln w="31750">
              <a:solidFill>
                <a:schemeClr val="bg1"/>
              </a:solidFill>
              <a:miter lim="800000"/>
              <a:headEnd/>
              <a:tailEnd/>
            </a:ln>
          </p:spPr>
          <p:txBody>
            <a:bodyPr/>
            <a:lstStyle/>
            <a:p>
              <a:endParaRPr lang="en-US"/>
            </a:p>
          </p:txBody>
        </p:sp>
        <p:sp>
          <p:nvSpPr>
            <p:cNvPr id="137422" name="Rectangle 206"/>
            <p:cNvSpPr>
              <a:spLocks noChangeArrowheads="1"/>
            </p:cNvSpPr>
            <p:nvPr/>
          </p:nvSpPr>
          <p:spPr bwMode="auto">
            <a:xfrm>
              <a:off x="787" y="3710"/>
              <a:ext cx="320" cy="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1000" b="1">
                  <a:latin typeface="Helvetica" charset="0"/>
                  <a:ea typeface="宋体" charset="0"/>
                  <a:cs typeface="宋体" charset="0"/>
                </a:rPr>
                <a:t>亚伯拉罕</a:t>
              </a:r>
              <a:endParaRPr lang="zh-CN" altLang="en-US" sz="1000" b="1">
                <a:effectLst>
                  <a:outerShdw blurRad="38100" dist="38100" dir="2700000" algn="tl">
                    <a:srgbClr val="DDDDDD"/>
                  </a:outerShdw>
                </a:effectLst>
                <a:latin typeface="Helvetica" charset="0"/>
                <a:ea typeface="宋体" charset="0"/>
                <a:cs typeface="宋体" charset="0"/>
              </a:endParaRPr>
            </a:p>
          </p:txBody>
        </p:sp>
        <p:sp>
          <p:nvSpPr>
            <p:cNvPr id="95265" name="Line 207"/>
            <p:cNvSpPr>
              <a:spLocks noChangeShapeType="1"/>
            </p:cNvSpPr>
            <p:nvPr/>
          </p:nvSpPr>
          <p:spPr bwMode="auto">
            <a:xfrm>
              <a:off x="579" y="3852"/>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66" name="Line 208"/>
            <p:cNvSpPr>
              <a:spLocks noChangeShapeType="1"/>
            </p:cNvSpPr>
            <p:nvPr/>
          </p:nvSpPr>
          <p:spPr bwMode="auto">
            <a:xfrm>
              <a:off x="1348" y="3867"/>
              <a:ext cx="41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67" name="Rectangle 209"/>
            <p:cNvSpPr>
              <a:spLocks noChangeArrowheads="1"/>
            </p:cNvSpPr>
            <p:nvPr/>
          </p:nvSpPr>
          <p:spPr bwMode="auto">
            <a:xfrm>
              <a:off x="722" y="4004"/>
              <a:ext cx="939" cy="326"/>
            </a:xfrm>
            <a:prstGeom prst="rect">
              <a:avLst/>
            </a:prstGeom>
            <a:solidFill>
              <a:schemeClr val="bg1"/>
            </a:solidFill>
            <a:ln w="31750">
              <a:solidFill>
                <a:srgbClr val="FFD34A"/>
              </a:solidFill>
              <a:miter lim="800000"/>
              <a:headEnd/>
              <a:tailEnd/>
            </a:ln>
          </p:spPr>
          <p:txBody>
            <a:bodyPr/>
            <a:lstStyle/>
            <a:p>
              <a:endParaRPr lang="en-US"/>
            </a:p>
          </p:txBody>
        </p:sp>
        <p:sp>
          <p:nvSpPr>
            <p:cNvPr id="137426" name="Rectangle 210"/>
            <p:cNvSpPr>
              <a:spLocks noChangeArrowheads="1"/>
            </p:cNvSpPr>
            <p:nvPr/>
          </p:nvSpPr>
          <p:spPr bwMode="auto">
            <a:xfrm>
              <a:off x="1004" y="3860"/>
              <a:ext cx="284" cy="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altLang="zh-CN" sz="700">
                  <a:latin typeface="Times" charset="0"/>
                  <a:ea typeface="宋体" charset="0"/>
                  <a:cs typeface="宋体" charset="0"/>
                </a:rPr>
                <a:t>ABRAHAM</a:t>
              </a:r>
              <a:endParaRPr lang="en-US" altLang="zh-CN" sz="700">
                <a:effectLst>
                  <a:outerShdw blurRad="38100" dist="38100" dir="2700000" algn="tl">
                    <a:srgbClr val="DDDDDD"/>
                  </a:outerShdw>
                </a:effectLst>
                <a:latin typeface="Times" charset="0"/>
                <a:ea typeface="宋体" charset="0"/>
                <a:cs typeface="宋体" charset="0"/>
              </a:endParaRPr>
            </a:p>
          </p:txBody>
        </p:sp>
        <p:sp>
          <p:nvSpPr>
            <p:cNvPr id="95269" name="Rectangle 211"/>
            <p:cNvSpPr>
              <a:spLocks noChangeArrowheads="1"/>
            </p:cNvSpPr>
            <p:nvPr/>
          </p:nvSpPr>
          <p:spPr bwMode="auto">
            <a:xfrm>
              <a:off x="722" y="4004"/>
              <a:ext cx="1330" cy="357"/>
            </a:xfrm>
            <a:prstGeom prst="rect">
              <a:avLst/>
            </a:prstGeom>
            <a:solidFill>
              <a:schemeClr val="bg1"/>
            </a:solidFill>
            <a:ln w="31750">
              <a:solidFill>
                <a:srgbClr val="1A0004"/>
              </a:solidFill>
              <a:miter lim="800000"/>
              <a:headEnd/>
              <a:tailEnd/>
            </a:ln>
          </p:spPr>
          <p:txBody>
            <a:bodyPr/>
            <a:lstStyle/>
            <a:p>
              <a:endParaRPr lang="en-US"/>
            </a:p>
          </p:txBody>
        </p:sp>
        <p:sp>
          <p:nvSpPr>
            <p:cNvPr id="95270" name="AutoShape 212"/>
            <p:cNvSpPr>
              <a:spLocks noChangeArrowheads="1"/>
            </p:cNvSpPr>
            <p:nvPr/>
          </p:nvSpPr>
          <p:spPr bwMode="auto">
            <a:xfrm>
              <a:off x="722" y="3836"/>
              <a:ext cx="770"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5271" name="Rectangle 213"/>
            <p:cNvSpPr>
              <a:spLocks noChangeArrowheads="1"/>
            </p:cNvSpPr>
            <p:nvPr/>
          </p:nvSpPr>
          <p:spPr bwMode="auto">
            <a:xfrm>
              <a:off x="709" y="4051"/>
              <a:ext cx="939" cy="294"/>
            </a:xfrm>
            <a:prstGeom prst="rect">
              <a:avLst/>
            </a:prstGeom>
            <a:solidFill>
              <a:schemeClr val="bg1"/>
            </a:solidFill>
            <a:ln w="31750">
              <a:solidFill>
                <a:schemeClr val="bg1"/>
              </a:solidFill>
              <a:miter lim="800000"/>
              <a:headEnd/>
              <a:tailEnd/>
            </a:ln>
          </p:spPr>
          <p:txBody>
            <a:bodyPr/>
            <a:lstStyle/>
            <a:p>
              <a:endParaRPr lang="en-US"/>
            </a:p>
          </p:txBody>
        </p:sp>
        <p:sp>
          <p:nvSpPr>
            <p:cNvPr id="137430" name="Rectangle 214"/>
            <p:cNvSpPr>
              <a:spLocks noChangeArrowheads="1"/>
            </p:cNvSpPr>
            <p:nvPr/>
          </p:nvSpPr>
          <p:spPr bwMode="auto">
            <a:xfrm>
              <a:off x="981" y="3846"/>
              <a:ext cx="204" cy="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1000" b="1">
                  <a:latin typeface="Helvetica" charset="0"/>
                  <a:ea typeface="宋体" charset="0"/>
                  <a:cs typeface="宋体" charset="0"/>
                </a:rPr>
                <a:t>  约瑟</a:t>
              </a:r>
              <a:endParaRPr lang="zh-CN" altLang="en-US" sz="1000" b="1">
                <a:effectLst>
                  <a:outerShdw blurRad="38100" dist="38100" dir="2700000" algn="tl">
                    <a:srgbClr val="DDDDDD"/>
                  </a:outerShdw>
                </a:effectLst>
                <a:latin typeface="Helvetica" charset="0"/>
                <a:ea typeface="宋体" charset="0"/>
                <a:cs typeface="宋体" charset="0"/>
              </a:endParaRPr>
            </a:p>
          </p:txBody>
        </p:sp>
        <p:sp>
          <p:nvSpPr>
            <p:cNvPr id="95273" name="Line 215"/>
            <p:cNvSpPr>
              <a:spLocks noChangeShapeType="1"/>
            </p:cNvSpPr>
            <p:nvPr/>
          </p:nvSpPr>
          <p:spPr bwMode="auto">
            <a:xfrm>
              <a:off x="722" y="3977"/>
              <a:ext cx="1" cy="368"/>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74" name="Line 216"/>
            <p:cNvSpPr>
              <a:spLocks noChangeShapeType="1"/>
            </p:cNvSpPr>
            <p:nvPr/>
          </p:nvSpPr>
          <p:spPr bwMode="auto">
            <a:xfrm>
              <a:off x="1478" y="4004"/>
              <a:ext cx="431"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75" name="Rectangle 217"/>
            <p:cNvSpPr>
              <a:spLocks noChangeArrowheads="1"/>
            </p:cNvSpPr>
            <p:nvPr/>
          </p:nvSpPr>
          <p:spPr bwMode="auto">
            <a:xfrm>
              <a:off x="892" y="4130"/>
              <a:ext cx="1330" cy="367"/>
            </a:xfrm>
            <a:prstGeom prst="rect">
              <a:avLst/>
            </a:prstGeom>
            <a:solidFill>
              <a:schemeClr val="bg1"/>
            </a:solidFill>
            <a:ln w="31750">
              <a:solidFill>
                <a:srgbClr val="1A0004"/>
              </a:solidFill>
              <a:miter lim="800000"/>
              <a:headEnd/>
              <a:tailEnd/>
            </a:ln>
          </p:spPr>
          <p:txBody>
            <a:bodyPr/>
            <a:lstStyle/>
            <a:p>
              <a:endParaRPr lang="en-US"/>
            </a:p>
          </p:txBody>
        </p:sp>
        <p:sp>
          <p:nvSpPr>
            <p:cNvPr id="95276" name="AutoShape 218"/>
            <p:cNvSpPr>
              <a:spLocks noChangeArrowheads="1"/>
            </p:cNvSpPr>
            <p:nvPr/>
          </p:nvSpPr>
          <p:spPr bwMode="auto">
            <a:xfrm>
              <a:off x="892" y="3962"/>
              <a:ext cx="769"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5277" name="Rectangle 219"/>
            <p:cNvSpPr>
              <a:spLocks noChangeArrowheads="1"/>
            </p:cNvSpPr>
            <p:nvPr/>
          </p:nvSpPr>
          <p:spPr bwMode="auto">
            <a:xfrm>
              <a:off x="892" y="4141"/>
              <a:ext cx="952" cy="294"/>
            </a:xfrm>
            <a:prstGeom prst="rect">
              <a:avLst/>
            </a:prstGeom>
            <a:solidFill>
              <a:schemeClr val="bg1"/>
            </a:solidFill>
            <a:ln w="31750">
              <a:solidFill>
                <a:schemeClr val="bg1"/>
              </a:solidFill>
              <a:miter lim="800000"/>
              <a:headEnd/>
              <a:tailEnd/>
            </a:ln>
          </p:spPr>
          <p:txBody>
            <a:bodyPr/>
            <a:lstStyle/>
            <a:p>
              <a:endParaRPr lang="en-US"/>
            </a:p>
          </p:txBody>
        </p:sp>
        <p:sp>
          <p:nvSpPr>
            <p:cNvPr id="137436" name="Rectangle 220"/>
            <p:cNvSpPr>
              <a:spLocks noChangeArrowheads="1"/>
            </p:cNvSpPr>
            <p:nvPr/>
          </p:nvSpPr>
          <p:spPr bwMode="auto">
            <a:xfrm>
              <a:off x="1117" y="3982"/>
              <a:ext cx="226" cy="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1000" b="1">
                  <a:latin typeface="Helvetica" charset="0"/>
                  <a:ea typeface="宋体" charset="0"/>
                  <a:cs typeface="宋体" charset="0"/>
                </a:rPr>
                <a:t>   摩西</a:t>
              </a:r>
              <a:endParaRPr lang="zh-CN" altLang="en-US" sz="1000" b="1">
                <a:effectLst>
                  <a:outerShdw blurRad="38100" dist="38100" dir="2700000" algn="tl">
                    <a:srgbClr val="DDDDDD"/>
                  </a:outerShdw>
                </a:effectLst>
                <a:latin typeface="Helvetica" charset="0"/>
                <a:ea typeface="宋体" charset="0"/>
                <a:cs typeface="宋体" charset="0"/>
              </a:endParaRPr>
            </a:p>
          </p:txBody>
        </p:sp>
        <p:sp>
          <p:nvSpPr>
            <p:cNvPr id="95279" name="Line 221"/>
            <p:cNvSpPr>
              <a:spLocks noChangeShapeType="1"/>
            </p:cNvSpPr>
            <p:nvPr/>
          </p:nvSpPr>
          <p:spPr bwMode="auto">
            <a:xfrm>
              <a:off x="892" y="4098"/>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80" name="Line 222"/>
            <p:cNvSpPr>
              <a:spLocks noChangeShapeType="1"/>
            </p:cNvSpPr>
            <p:nvPr/>
          </p:nvSpPr>
          <p:spPr bwMode="auto">
            <a:xfrm>
              <a:off x="1661" y="4130"/>
              <a:ext cx="417"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81" name="Rectangle 223"/>
            <p:cNvSpPr>
              <a:spLocks noChangeArrowheads="1"/>
            </p:cNvSpPr>
            <p:nvPr/>
          </p:nvSpPr>
          <p:spPr bwMode="auto">
            <a:xfrm>
              <a:off x="1035" y="4256"/>
              <a:ext cx="1330" cy="368"/>
            </a:xfrm>
            <a:prstGeom prst="rect">
              <a:avLst/>
            </a:prstGeom>
            <a:solidFill>
              <a:schemeClr val="bg1"/>
            </a:solidFill>
            <a:ln w="31750">
              <a:solidFill>
                <a:srgbClr val="1A0004"/>
              </a:solidFill>
              <a:miter lim="800000"/>
              <a:headEnd/>
              <a:tailEnd/>
            </a:ln>
          </p:spPr>
          <p:txBody>
            <a:bodyPr/>
            <a:lstStyle/>
            <a:p>
              <a:endParaRPr lang="en-US"/>
            </a:p>
          </p:txBody>
        </p:sp>
        <p:sp>
          <p:nvSpPr>
            <p:cNvPr id="95282" name="AutoShape 224"/>
            <p:cNvSpPr>
              <a:spLocks noChangeArrowheads="1"/>
            </p:cNvSpPr>
            <p:nvPr/>
          </p:nvSpPr>
          <p:spPr bwMode="auto">
            <a:xfrm>
              <a:off x="1035" y="4098"/>
              <a:ext cx="770" cy="463"/>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5283" name="Rectangle 225"/>
            <p:cNvSpPr>
              <a:spLocks noChangeArrowheads="1"/>
            </p:cNvSpPr>
            <p:nvPr/>
          </p:nvSpPr>
          <p:spPr bwMode="auto">
            <a:xfrm>
              <a:off x="1035" y="4256"/>
              <a:ext cx="850" cy="305"/>
            </a:xfrm>
            <a:prstGeom prst="rect">
              <a:avLst/>
            </a:prstGeom>
            <a:solidFill>
              <a:schemeClr val="bg1"/>
            </a:solidFill>
            <a:ln w="31750">
              <a:solidFill>
                <a:schemeClr val="bg1"/>
              </a:solidFill>
              <a:miter lim="800000"/>
              <a:headEnd/>
              <a:tailEnd/>
            </a:ln>
          </p:spPr>
          <p:txBody>
            <a:bodyPr/>
            <a:lstStyle/>
            <a:p>
              <a:endParaRPr lang="en-US"/>
            </a:p>
          </p:txBody>
        </p:sp>
        <p:sp>
          <p:nvSpPr>
            <p:cNvPr id="137442" name="Rectangle 226"/>
            <p:cNvSpPr>
              <a:spLocks noChangeArrowheads="1"/>
            </p:cNvSpPr>
            <p:nvPr/>
          </p:nvSpPr>
          <p:spPr bwMode="auto">
            <a:xfrm>
              <a:off x="1261" y="4118"/>
              <a:ext cx="240" cy="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lnSpc>
                  <a:spcPct val="90000"/>
                </a:lnSpc>
                <a:defRPr/>
              </a:pPr>
              <a:r>
                <a:rPr lang="zh-CN" altLang="en-US" sz="1000" b="1">
                  <a:latin typeface="Helvetica" charset="0"/>
                  <a:ea typeface="宋体" charset="0"/>
                  <a:cs typeface="宋体" charset="0"/>
                </a:rPr>
                <a:t>约书亚</a:t>
              </a:r>
              <a:endParaRPr lang="zh-CN" altLang="en-US" sz="1000" b="1">
                <a:effectLst>
                  <a:outerShdw blurRad="38100" dist="38100" dir="2700000" algn="tl">
                    <a:srgbClr val="DDDDDD"/>
                  </a:outerShdw>
                </a:effectLst>
                <a:latin typeface="Helvetica" charset="0"/>
                <a:ea typeface="宋体" charset="0"/>
                <a:cs typeface="宋体" charset="0"/>
              </a:endParaRPr>
            </a:p>
          </p:txBody>
        </p:sp>
        <p:sp>
          <p:nvSpPr>
            <p:cNvPr id="95285" name="Line 227"/>
            <p:cNvSpPr>
              <a:spLocks noChangeShapeType="1"/>
            </p:cNvSpPr>
            <p:nvPr/>
          </p:nvSpPr>
          <p:spPr bwMode="auto">
            <a:xfrm>
              <a:off x="1035" y="4225"/>
              <a:ext cx="1" cy="36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86" name="Rectangle 228"/>
            <p:cNvSpPr>
              <a:spLocks noChangeArrowheads="1"/>
            </p:cNvSpPr>
            <p:nvPr/>
          </p:nvSpPr>
          <p:spPr bwMode="auto">
            <a:xfrm>
              <a:off x="1166" y="4399"/>
              <a:ext cx="1329" cy="368"/>
            </a:xfrm>
            <a:prstGeom prst="rect">
              <a:avLst/>
            </a:prstGeom>
            <a:solidFill>
              <a:schemeClr val="bg1"/>
            </a:solidFill>
            <a:ln w="31750">
              <a:solidFill>
                <a:srgbClr val="1A0004"/>
              </a:solidFill>
              <a:miter lim="800000"/>
              <a:headEnd/>
              <a:tailEnd/>
            </a:ln>
          </p:spPr>
          <p:txBody>
            <a:bodyPr/>
            <a:lstStyle/>
            <a:p>
              <a:endParaRPr lang="en-US"/>
            </a:p>
          </p:txBody>
        </p:sp>
        <p:sp>
          <p:nvSpPr>
            <p:cNvPr id="95287" name="AutoShape 229"/>
            <p:cNvSpPr>
              <a:spLocks noChangeArrowheads="1"/>
            </p:cNvSpPr>
            <p:nvPr/>
          </p:nvSpPr>
          <p:spPr bwMode="auto">
            <a:xfrm>
              <a:off x="1166" y="4225"/>
              <a:ext cx="797" cy="461"/>
            </a:xfrm>
            <a:prstGeom prst="roundRect">
              <a:avLst>
                <a:gd name="adj" fmla="val 10745"/>
              </a:avLst>
            </a:prstGeom>
            <a:solidFill>
              <a:schemeClr val="bg1"/>
            </a:solidFill>
            <a:ln w="31750">
              <a:solidFill>
                <a:srgbClr val="1A0004"/>
              </a:solidFill>
              <a:round/>
              <a:headEnd/>
              <a:tailEnd/>
            </a:ln>
          </p:spPr>
          <p:txBody>
            <a:bodyPr/>
            <a:lstStyle/>
            <a:p>
              <a:endParaRPr lang="en-US"/>
            </a:p>
          </p:txBody>
        </p:sp>
        <p:sp>
          <p:nvSpPr>
            <p:cNvPr id="95288" name="Rectangle 230"/>
            <p:cNvSpPr>
              <a:spLocks noChangeArrowheads="1"/>
            </p:cNvSpPr>
            <p:nvPr/>
          </p:nvSpPr>
          <p:spPr bwMode="auto">
            <a:xfrm>
              <a:off x="1166" y="4399"/>
              <a:ext cx="940" cy="305"/>
            </a:xfrm>
            <a:prstGeom prst="rect">
              <a:avLst/>
            </a:prstGeom>
            <a:solidFill>
              <a:schemeClr val="bg1"/>
            </a:solidFill>
            <a:ln w="31750">
              <a:solidFill>
                <a:schemeClr val="bg1"/>
              </a:solidFill>
              <a:miter lim="800000"/>
              <a:headEnd/>
              <a:tailEnd/>
            </a:ln>
          </p:spPr>
          <p:txBody>
            <a:bodyPr/>
            <a:lstStyle/>
            <a:p>
              <a:endParaRPr lang="en-US"/>
            </a:p>
          </p:txBody>
        </p:sp>
        <p:sp>
          <p:nvSpPr>
            <p:cNvPr id="137447" name="Rectangle 231"/>
            <p:cNvSpPr>
              <a:spLocks noChangeArrowheads="1"/>
            </p:cNvSpPr>
            <p:nvPr/>
          </p:nvSpPr>
          <p:spPr bwMode="auto">
            <a:xfrm>
              <a:off x="1411" y="4254"/>
              <a:ext cx="226" cy="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1000" b="1">
                  <a:latin typeface="Helvetica" charset="0"/>
                  <a:ea typeface="宋体" charset="0"/>
                  <a:cs typeface="宋体" charset="0"/>
                </a:rPr>
                <a:t>   无王</a:t>
              </a:r>
              <a:endParaRPr lang="zh-CN" altLang="en-US" sz="1000" b="1">
                <a:effectLst>
                  <a:outerShdw blurRad="38100" dist="38100" dir="2700000" algn="tl">
                    <a:srgbClr val="DDDDDD"/>
                  </a:outerShdw>
                </a:effectLst>
                <a:latin typeface="Helvetica" charset="0"/>
                <a:ea typeface="宋体" charset="0"/>
                <a:cs typeface="宋体" charset="0"/>
              </a:endParaRPr>
            </a:p>
          </p:txBody>
        </p:sp>
        <p:sp>
          <p:nvSpPr>
            <p:cNvPr id="95290" name="Line 232"/>
            <p:cNvSpPr>
              <a:spLocks noChangeShapeType="1"/>
            </p:cNvSpPr>
            <p:nvPr/>
          </p:nvSpPr>
          <p:spPr bwMode="auto">
            <a:xfrm>
              <a:off x="1166" y="4368"/>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91" name="Rectangle 233"/>
            <p:cNvSpPr>
              <a:spLocks noChangeArrowheads="1"/>
            </p:cNvSpPr>
            <p:nvPr/>
          </p:nvSpPr>
          <p:spPr bwMode="auto">
            <a:xfrm>
              <a:off x="1301" y="4545"/>
              <a:ext cx="1330" cy="364"/>
            </a:xfrm>
            <a:prstGeom prst="rect">
              <a:avLst/>
            </a:prstGeom>
            <a:solidFill>
              <a:schemeClr val="bg1"/>
            </a:solidFill>
            <a:ln w="31750">
              <a:solidFill>
                <a:srgbClr val="1A0004"/>
              </a:solidFill>
              <a:miter lim="800000"/>
              <a:headEnd/>
              <a:tailEnd/>
            </a:ln>
          </p:spPr>
          <p:txBody>
            <a:bodyPr/>
            <a:lstStyle/>
            <a:p>
              <a:endParaRPr lang="en-US"/>
            </a:p>
          </p:txBody>
        </p:sp>
        <p:sp>
          <p:nvSpPr>
            <p:cNvPr id="95292" name="AutoShape 234"/>
            <p:cNvSpPr>
              <a:spLocks noChangeArrowheads="1"/>
            </p:cNvSpPr>
            <p:nvPr/>
          </p:nvSpPr>
          <p:spPr bwMode="auto">
            <a:xfrm>
              <a:off x="1301" y="4368"/>
              <a:ext cx="813"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5293" name="Rectangle 235"/>
            <p:cNvSpPr>
              <a:spLocks noChangeArrowheads="1"/>
            </p:cNvSpPr>
            <p:nvPr/>
          </p:nvSpPr>
          <p:spPr bwMode="auto">
            <a:xfrm>
              <a:off x="1301" y="4548"/>
              <a:ext cx="952" cy="295"/>
            </a:xfrm>
            <a:prstGeom prst="rect">
              <a:avLst/>
            </a:prstGeom>
            <a:solidFill>
              <a:schemeClr val="bg1"/>
            </a:solidFill>
            <a:ln w="31750">
              <a:solidFill>
                <a:schemeClr val="bg1"/>
              </a:solidFill>
              <a:miter lim="800000"/>
              <a:headEnd/>
              <a:tailEnd/>
            </a:ln>
          </p:spPr>
          <p:txBody>
            <a:bodyPr/>
            <a:lstStyle/>
            <a:p>
              <a:endParaRPr lang="en-US"/>
            </a:p>
          </p:txBody>
        </p:sp>
        <p:sp>
          <p:nvSpPr>
            <p:cNvPr id="137452" name="Rectangle 236"/>
            <p:cNvSpPr>
              <a:spLocks noChangeArrowheads="1"/>
            </p:cNvSpPr>
            <p:nvPr/>
          </p:nvSpPr>
          <p:spPr bwMode="auto">
            <a:xfrm>
              <a:off x="1571" y="4390"/>
              <a:ext cx="204" cy="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1000" b="1">
                  <a:latin typeface="Helvetica" charset="0"/>
                  <a:ea typeface="宋体" charset="0"/>
                  <a:cs typeface="宋体" charset="0"/>
                </a:rPr>
                <a:t>  王朝</a:t>
              </a:r>
              <a:endParaRPr lang="zh-CN" altLang="en-US" sz="1000" b="1">
                <a:effectLst>
                  <a:outerShdw blurRad="38100" dist="38100" dir="2700000" algn="tl">
                    <a:srgbClr val="DDDDDD"/>
                  </a:outerShdw>
                </a:effectLst>
                <a:latin typeface="Helvetica" charset="0"/>
                <a:ea typeface="宋体" charset="0"/>
                <a:cs typeface="宋体" charset="0"/>
              </a:endParaRPr>
            </a:p>
          </p:txBody>
        </p:sp>
        <p:sp>
          <p:nvSpPr>
            <p:cNvPr id="95295" name="Line 237"/>
            <p:cNvSpPr>
              <a:spLocks noChangeShapeType="1"/>
            </p:cNvSpPr>
            <p:nvPr/>
          </p:nvSpPr>
          <p:spPr bwMode="auto">
            <a:xfrm>
              <a:off x="1301" y="4507"/>
              <a:ext cx="1" cy="36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96" name="Rectangle 238"/>
            <p:cNvSpPr>
              <a:spLocks noChangeArrowheads="1"/>
            </p:cNvSpPr>
            <p:nvPr/>
          </p:nvSpPr>
          <p:spPr bwMode="auto">
            <a:xfrm>
              <a:off x="1447" y="4681"/>
              <a:ext cx="1330" cy="368"/>
            </a:xfrm>
            <a:prstGeom prst="rect">
              <a:avLst/>
            </a:prstGeom>
            <a:solidFill>
              <a:schemeClr val="bg1"/>
            </a:solidFill>
            <a:ln w="31750">
              <a:solidFill>
                <a:srgbClr val="1A0004"/>
              </a:solidFill>
              <a:miter lim="800000"/>
              <a:headEnd/>
              <a:tailEnd/>
            </a:ln>
          </p:spPr>
          <p:txBody>
            <a:bodyPr/>
            <a:lstStyle/>
            <a:p>
              <a:endParaRPr lang="en-US"/>
            </a:p>
          </p:txBody>
        </p:sp>
        <p:sp>
          <p:nvSpPr>
            <p:cNvPr id="95297" name="AutoShape 239"/>
            <p:cNvSpPr>
              <a:spLocks noChangeArrowheads="1"/>
            </p:cNvSpPr>
            <p:nvPr/>
          </p:nvSpPr>
          <p:spPr bwMode="auto">
            <a:xfrm>
              <a:off x="1447" y="4507"/>
              <a:ext cx="782" cy="472"/>
            </a:xfrm>
            <a:prstGeom prst="roundRect">
              <a:avLst>
                <a:gd name="adj" fmla="val 10495"/>
              </a:avLst>
            </a:prstGeom>
            <a:solidFill>
              <a:schemeClr val="bg1"/>
            </a:solidFill>
            <a:ln w="31750">
              <a:solidFill>
                <a:srgbClr val="1A0004"/>
              </a:solidFill>
              <a:round/>
              <a:headEnd/>
              <a:tailEnd/>
            </a:ln>
          </p:spPr>
          <p:txBody>
            <a:bodyPr/>
            <a:lstStyle/>
            <a:p>
              <a:endParaRPr lang="en-US"/>
            </a:p>
          </p:txBody>
        </p:sp>
        <p:sp>
          <p:nvSpPr>
            <p:cNvPr id="95298" name="Rectangle 240"/>
            <p:cNvSpPr>
              <a:spLocks noChangeArrowheads="1"/>
            </p:cNvSpPr>
            <p:nvPr/>
          </p:nvSpPr>
          <p:spPr bwMode="auto">
            <a:xfrm>
              <a:off x="1447" y="4681"/>
              <a:ext cx="952" cy="304"/>
            </a:xfrm>
            <a:prstGeom prst="rect">
              <a:avLst/>
            </a:prstGeom>
            <a:solidFill>
              <a:schemeClr val="bg1"/>
            </a:solidFill>
            <a:ln w="31750">
              <a:solidFill>
                <a:schemeClr val="bg1"/>
              </a:solidFill>
              <a:miter lim="800000"/>
              <a:headEnd/>
              <a:tailEnd/>
            </a:ln>
          </p:spPr>
          <p:txBody>
            <a:bodyPr/>
            <a:lstStyle/>
            <a:p>
              <a:endParaRPr lang="en-US"/>
            </a:p>
          </p:txBody>
        </p:sp>
        <p:sp>
          <p:nvSpPr>
            <p:cNvPr id="137457" name="Rectangle 241"/>
            <p:cNvSpPr>
              <a:spLocks noChangeArrowheads="1"/>
            </p:cNvSpPr>
            <p:nvPr/>
          </p:nvSpPr>
          <p:spPr bwMode="auto">
            <a:xfrm>
              <a:off x="1757" y="4526"/>
              <a:ext cx="160" cy="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1000" b="1">
                  <a:latin typeface="Helvetica" charset="0"/>
                  <a:ea typeface="宋体" charset="0"/>
                  <a:cs typeface="宋体" charset="0"/>
                </a:rPr>
                <a:t>被掳</a:t>
              </a:r>
              <a:endParaRPr lang="zh-CN" altLang="en-US" sz="1000" b="1">
                <a:effectLst>
                  <a:outerShdw blurRad="38100" dist="38100" dir="2700000" algn="tl">
                    <a:srgbClr val="DDDDDD"/>
                  </a:outerShdw>
                </a:effectLst>
                <a:latin typeface="Helvetica" charset="0"/>
                <a:ea typeface="宋体" charset="0"/>
                <a:cs typeface="宋体" charset="0"/>
              </a:endParaRPr>
            </a:p>
          </p:txBody>
        </p:sp>
        <p:sp>
          <p:nvSpPr>
            <p:cNvPr id="95300" name="Line 242"/>
            <p:cNvSpPr>
              <a:spLocks noChangeShapeType="1"/>
            </p:cNvSpPr>
            <p:nvPr/>
          </p:nvSpPr>
          <p:spPr bwMode="auto">
            <a:xfrm>
              <a:off x="1447" y="4650"/>
              <a:ext cx="1" cy="356"/>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301" name="Line 243"/>
            <p:cNvSpPr>
              <a:spLocks noChangeShapeType="1"/>
            </p:cNvSpPr>
            <p:nvPr/>
          </p:nvSpPr>
          <p:spPr bwMode="auto">
            <a:xfrm>
              <a:off x="2217" y="4681"/>
              <a:ext cx="417"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302" name="Rectangle 244"/>
            <p:cNvSpPr>
              <a:spLocks noChangeArrowheads="1"/>
            </p:cNvSpPr>
            <p:nvPr/>
          </p:nvSpPr>
          <p:spPr bwMode="auto">
            <a:xfrm>
              <a:off x="1615" y="4818"/>
              <a:ext cx="1328" cy="357"/>
            </a:xfrm>
            <a:prstGeom prst="rect">
              <a:avLst/>
            </a:prstGeom>
            <a:solidFill>
              <a:schemeClr val="bg1"/>
            </a:solidFill>
            <a:ln w="31750">
              <a:solidFill>
                <a:srgbClr val="1A0004"/>
              </a:solidFill>
              <a:miter lim="800000"/>
              <a:headEnd/>
              <a:tailEnd/>
            </a:ln>
          </p:spPr>
          <p:txBody>
            <a:bodyPr/>
            <a:lstStyle/>
            <a:p>
              <a:endParaRPr lang="en-US"/>
            </a:p>
          </p:txBody>
        </p:sp>
        <p:sp>
          <p:nvSpPr>
            <p:cNvPr id="95303" name="AutoShape 245"/>
            <p:cNvSpPr>
              <a:spLocks noChangeArrowheads="1"/>
            </p:cNvSpPr>
            <p:nvPr/>
          </p:nvSpPr>
          <p:spPr bwMode="auto">
            <a:xfrm>
              <a:off x="1615" y="4650"/>
              <a:ext cx="768"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5304" name="Rectangle 246"/>
            <p:cNvSpPr>
              <a:spLocks noChangeArrowheads="1"/>
            </p:cNvSpPr>
            <p:nvPr/>
          </p:nvSpPr>
          <p:spPr bwMode="auto">
            <a:xfrm>
              <a:off x="1615" y="4822"/>
              <a:ext cx="938" cy="294"/>
            </a:xfrm>
            <a:prstGeom prst="rect">
              <a:avLst/>
            </a:prstGeom>
            <a:solidFill>
              <a:schemeClr val="bg1"/>
            </a:solidFill>
            <a:ln w="31750">
              <a:solidFill>
                <a:schemeClr val="bg1"/>
              </a:solidFill>
              <a:miter lim="800000"/>
              <a:headEnd/>
              <a:tailEnd/>
            </a:ln>
          </p:spPr>
          <p:txBody>
            <a:bodyPr/>
            <a:lstStyle/>
            <a:p>
              <a:endParaRPr lang="en-US"/>
            </a:p>
          </p:txBody>
        </p:sp>
        <p:sp>
          <p:nvSpPr>
            <p:cNvPr id="137463" name="Rectangle 247"/>
            <p:cNvSpPr>
              <a:spLocks noChangeArrowheads="1"/>
            </p:cNvSpPr>
            <p:nvPr/>
          </p:nvSpPr>
          <p:spPr bwMode="auto">
            <a:xfrm>
              <a:off x="1868" y="4662"/>
              <a:ext cx="182" cy="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1000" b="1">
                  <a:latin typeface="Helvetica" charset="0"/>
                  <a:ea typeface="宋体" charset="0"/>
                  <a:cs typeface="宋体" charset="0"/>
                </a:rPr>
                <a:t> 静默</a:t>
              </a:r>
              <a:endParaRPr lang="zh-CN" altLang="en-US" sz="1000" b="1">
                <a:effectLst>
                  <a:outerShdw blurRad="38100" dist="38100" dir="2700000" algn="tl">
                    <a:srgbClr val="DDDDDD"/>
                  </a:outerShdw>
                </a:effectLst>
                <a:latin typeface="Helvetica" charset="0"/>
                <a:ea typeface="宋体" charset="0"/>
                <a:cs typeface="宋体" charset="0"/>
              </a:endParaRPr>
            </a:p>
          </p:txBody>
        </p:sp>
        <p:sp>
          <p:nvSpPr>
            <p:cNvPr id="95306" name="Line 248"/>
            <p:cNvSpPr>
              <a:spLocks noChangeShapeType="1"/>
            </p:cNvSpPr>
            <p:nvPr/>
          </p:nvSpPr>
          <p:spPr bwMode="auto">
            <a:xfrm>
              <a:off x="1615" y="4786"/>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307" name="Line 249"/>
            <p:cNvSpPr>
              <a:spLocks noChangeShapeType="1"/>
            </p:cNvSpPr>
            <p:nvPr/>
          </p:nvSpPr>
          <p:spPr bwMode="auto">
            <a:xfrm>
              <a:off x="2383" y="4818"/>
              <a:ext cx="417"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308" name="Rectangle 250"/>
            <p:cNvSpPr>
              <a:spLocks noChangeArrowheads="1"/>
            </p:cNvSpPr>
            <p:nvPr/>
          </p:nvSpPr>
          <p:spPr bwMode="auto">
            <a:xfrm>
              <a:off x="1783" y="4982"/>
              <a:ext cx="1330" cy="361"/>
            </a:xfrm>
            <a:prstGeom prst="rect">
              <a:avLst/>
            </a:prstGeom>
            <a:solidFill>
              <a:schemeClr val="bg1"/>
            </a:solidFill>
            <a:ln w="31750">
              <a:solidFill>
                <a:srgbClr val="1A0004"/>
              </a:solidFill>
              <a:miter lim="800000"/>
              <a:headEnd/>
              <a:tailEnd/>
            </a:ln>
          </p:spPr>
          <p:txBody>
            <a:bodyPr/>
            <a:lstStyle/>
            <a:p>
              <a:endParaRPr lang="en-US"/>
            </a:p>
          </p:txBody>
        </p:sp>
        <p:sp>
          <p:nvSpPr>
            <p:cNvPr id="95309" name="AutoShape 251"/>
            <p:cNvSpPr>
              <a:spLocks noChangeArrowheads="1"/>
            </p:cNvSpPr>
            <p:nvPr/>
          </p:nvSpPr>
          <p:spPr bwMode="auto">
            <a:xfrm>
              <a:off x="1783" y="4786"/>
              <a:ext cx="770" cy="463"/>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5310" name="Rectangle 252"/>
            <p:cNvSpPr>
              <a:spLocks noChangeArrowheads="1"/>
            </p:cNvSpPr>
            <p:nvPr/>
          </p:nvSpPr>
          <p:spPr bwMode="auto">
            <a:xfrm>
              <a:off x="1783" y="4997"/>
              <a:ext cx="843" cy="295"/>
            </a:xfrm>
            <a:prstGeom prst="rect">
              <a:avLst/>
            </a:prstGeom>
            <a:solidFill>
              <a:schemeClr val="bg1"/>
            </a:solidFill>
            <a:ln w="31750">
              <a:solidFill>
                <a:schemeClr val="bg1"/>
              </a:solidFill>
              <a:miter lim="800000"/>
              <a:headEnd/>
              <a:tailEnd/>
            </a:ln>
          </p:spPr>
          <p:txBody>
            <a:bodyPr/>
            <a:lstStyle/>
            <a:p>
              <a:endParaRPr lang="en-US"/>
            </a:p>
          </p:txBody>
        </p:sp>
        <p:grpSp>
          <p:nvGrpSpPr>
            <p:cNvPr id="95311" name="Group 253"/>
            <p:cNvGrpSpPr>
              <a:grpSpLocks/>
            </p:cNvGrpSpPr>
            <p:nvPr/>
          </p:nvGrpSpPr>
          <p:grpSpPr bwMode="auto">
            <a:xfrm>
              <a:off x="1896" y="4800"/>
              <a:ext cx="392" cy="102"/>
              <a:chOff x="3123" y="3099"/>
              <a:chExt cx="402" cy="130"/>
            </a:xfrm>
          </p:grpSpPr>
          <p:sp>
            <p:nvSpPr>
              <p:cNvPr id="137470" name="Rectangle 254"/>
              <p:cNvSpPr>
                <a:spLocks noChangeArrowheads="1"/>
              </p:cNvSpPr>
              <p:nvPr/>
            </p:nvSpPr>
            <p:spPr bwMode="auto">
              <a:xfrm>
                <a:off x="3123" y="3113"/>
                <a:ext cx="68" cy="1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1000" b="1">
                    <a:latin typeface="Helvetica" charset="0"/>
                    <a:ea typeface="宋体" charset="0"/>
                    <a:cs typeface="宋体" charset="0"/>
                  </a:rPr>
                  <a:t>   </a:t>
                </a:r>
                <a:endParaRPr lang="zh-CN" altLang="en-US" sz="1000" b="1">
                  <a:effectLst>
                    <a:outerShdw blurRad="38100" dist="38100" dir="2700000" algn="tl">
                      <a:srgbClr val="DDDDDD"/>
                    </a:outerShdw>
                  </a:effectLst>
                  <a:latin typeface="Helvetica" charset="0"/>
                  <a:ea typeface="宋体" charset="0"/>
                  <a:cs typeface="宋体" charset="0"/>
                </a:endParaRPr>
              </a:p>
            </p:txBody>
          </p:sp>
          <p:sp>
            <p:nvSpPr>
              <p:cNvPr id="95315" name="Rectangle 255"/>
              <p:cNvSpPr>
                <a:spLocks noChangeArrowheads="1"/>
              </p:cNvSpPr>
              <p:nvPr/>
            </p:nvSpPr>
            <p:spPr bwMode="auto">
              <a:xfrm>
                <a:off x="3231" y="3099"/>
                <a:ext cx="294" cy="1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zh-CN" altLang="en-US" sz="1000" b="1">
                    <a:ea typeface="宋体" charset="0"/>
                    <a:cs typeface="宋体" charset="0"/>
                  </a:rPr>
                  <a:t>主耶稣</a:t>
                </a:r>
              </a:p>
            </p:txBody>
          </p:sp>
        </p:grpSp>
        <p:sp>
          <p:nvSpPr>
            <p:cNvPr id="95312" name="Line 256"/>
            <p:cNvSpPr>
              <a:spLocks noChangeShapeType="1"/>
            </p:cNvSpPr>
            <p:nvPr/>
          </p:nvSpPr>
          <p:spPr bwMode="auto">
            <a:xfrm>
              <a:off x="1783" y="4944"/>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313" name="Line 257"/>
            <p:cNvSpPr>
              <a:spLocks noChangeShapeType="1"/>
            </p:cNvSpPr>
            <p:nvPr/>
          </p:nvSpPr>
          <p:spPr bwMode="auto">
            <a:xfrm flipV="1">
              <a:off x="2230" y="4547"/>
              <a:ext cx="154"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7474" name="Text Box 258"/>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Rectangle 7"/>
          <p:cNvSpPr>
            <a:spLocks noGrp="1" noChangeArrowheads="1"/>
          </p:cNvSpPr>
          <p:nvPr>
            <p:ph type="body" sz="half" idx="2"/>
          </p:nvPr>
        </p:nvSpPr>
        <p:spPr>
          <a:xfrm>
            <a:off x="5157788" y="428625"/>
            <a:ext cx="1439862" cy="8969375"/>
          </a:xfrm>
        </p:spPr>
        <p:txBody>
          <a:bodyPr/>
          <a:lstStyle/>
          <a:p>
            <a:pPr algn="ctr" eaLnBrk="1" hangingPunct="1">
              <a:buFontTx/>
              <a:buNone/>
              <a:defRPr/>
            </a:pPr>
            <a:r>
              <a:rPr lang="zh-CN" altLang="en-US" sz="1400" b="1" i="1" smtClean="0">
                <a:ea typeface="宋体" charset="0"/>
                <a:cs typeface="宋体" charset="0"/>
              </a:rPr>
              <a:t>进展点</a:t>
            </a:r>
            <a:endParaRPr lang="zh-CN" altLang="en-US" sz="1400" smtClean="0">
              <a:ea typeface="宋体" charset="0"/>
              <a:cs typeface="宋体" charset="0"/>
            </a:endParaRPr>
          </a:p>
          <a:p>
            <a:pPr algn="r" eaLnBrk="1" hangingPunct="1">
              <a:buFontTx/>
              <a:buNone/>
              <a:defRPr/>
            </a:pPr>
            <a:endParaRPr lang="en-US" altLang="zh-CN" sz="1400" smtClean="0">
              <a:ea typeface="宋体" charset="0"/>
              <a:cs typeface="宋体" charset="0"/>
            </a:endParaRPr>
          </a:p>
          <a:p>
            <a:pPr algn="r" eaLnBrk="1" hangingPunct="1">
              <a:buFontTx/>
              <a:buNone/>
              <a:defRPr/>
            </a:pPr>
            <a:r>
              <a:rPr lang="zh-CN" altLang="en-US" sz="1200" i="1" smtClean="0">
                <a:ea typeface="宋体" charset="0"/>
                <a:cs typeface="宋体" charset="0"/>
              </a:rPr>
              <a:t>总结，思想：</a:t>
            </a:r>
            <a:endParaRPr lang="en-US" altLang="zh-CN" sz="1200" i="1" smtClean="0">
              <a:ea typeface="宋体" charset="0"/>
              <a:cs typeface="宋体" charset="0"/>
            </a:endParaRPr>
          </a:p>
          <a:p>
            <a:pPr algn="r" eaLnBrk="1" hangingPunct="1">
              <a:buFontTx/>
              <a:buNone/>
              <a:defRPr/>
            </a:pPr>
            <a:endParaRPr lang="zh-CN" altLang="en-US" sz="1400" smtClean="0">
              <a:ea typeface="宋体" charset="0"/>
              <a:cs typeface="宋体" charset="0"/>
            </a:endParaRPr>
          </a:p>
          <a:p>
            <a:pPr algn="r" eaLnBrk="1" hangingPunct="1">
              <a:buFontTx/>
              <a:buNone/>
              <a:defRPr/>
            </a:pPr>
            <a:endParaRPr lang="en-US" altLang="zh-CN" sz="1400" i="1" smtClean="0">
              <a:ea typeface="宋体" charset="0"/>
              <a:cs typeface="宋体" charset="0"/>
            </a:endParaRPr>
          </a:p>
          <a:p>
            <a:pPr algn="r" eaLnBrk="1" hangingPunct="1">
              <a:buFontTx/>
              <a:buNone/>
              <a:defRPr/>
            </a:pPr>
            <a:endParaRPr lang="en-US" altLang="zh-CN" sz="1400" i="1" smtClean="0">
              <a:ea typeface="宋体" charset="0"/>
              <a:cs typeface="宋体" charset="0"/>
            </a:endParaRPr>
          </a:p>
          <a:p>
            <a:pPr algn="r" eaLnBrk="1" hangingPunct="1">
              <a:buFontTx/>
              <a:buNone/>
              <a:defRPr/>
            </a:pPr>
            <a:endParaRPr lang="en-US" altLang="zh-CN" sz="1400" i="1" smtClean="0">
              <a:ea typeface="宋体" charset="0"/>
              <a:cs typeface="宋体" charset="0"/>
            </a:endParaRPr>
          </a:p>
          <a:p>
            <a:pPr algn="r" eaLnBrk="1" hangingPunct="1">
              <a:buFontTx/>
              <a:buNone/>
              <a:defRPr/>
            </a:pPr>
            <a:endParaRPr lang="en-US" altLang="zh-CN" sz="1400" i="1" smtClean="0">
              <a:ea typeface="宋体" charset="0"/>
              <a:cs typeface="宋体" charset="0"/>
            </a:endParaRPr>
          </a:p>
          <a:p>
            <a:pPr algn="r" eaLnBrk="1" hangingPunct="1">
              <a:buFontTx/>
              <a:buNone/>
              <a:defRPr/>
            </a:pPr>
            <a:endParaRPr lang="en-US" altLang="zh-CN" sz="1400" i="1" smtClean="0">
              <a:ea typeface="宋体" charset="0"/>
              <a:cs typeface="宋体" charset="0"/>
            </a:endParaRPr>
          </a:p>
          <a:p>
            <a:pPr algn="r" eaLnBrk="1" hangingPunct="1">
              <a:buFontTx/>
              <a:buNone/>
              <a:defRPr/>
            </a:pPr>
            <a:endParaRPr lang="en-US" altLang="zh-CN" sz="1400" i="1" smtClean="0">
              <a:ea typeface="宋体" charset="0"/>
              <a:cs typeface="宋体" charset="0"/>
            </a:endParaRPr>
          </a:p>
          <a:p>
            <a:pPr algn="r" eaLnBrk="1" hangingPunct="1">
              <a:buFontTx/>
              <a:buNone/>
              <a:defRPr/>
            </a:pPr>
            <a:endParaRPr lang="en-US" altLang="zh-CN" sz="1400" b="1"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r>
              <a:rPr lang="zh-CN" altLang="en-US" sz="1200" i="1" smtClean="0">
                <a:ea typeface="宋体" charset="0"/>
                <a:cs typeface="宋体" charset="0"/>
              </a:rPr>
              <a:t>由</a:t>
            </a:r>
            <a:endParaRPr lang="zh-CN" altLang="en-US" sz="1400" i="1" smtClean="0">
              <a:ea typeface="宋体" charset="0"/>
              <a:cs typeface="宋体" charset="0"/>
            </a:endParaRPr>
          </a:p>
          <a:p>
            <a:pPr algn="ctr" eaLnBrk="1" hangingPunct="1">
              <a:spcBef>
                <a:spcPct val="0"/>
              </a:spcBef>
              <a:buFontTx/>
              <a:buNone/>
              <a:defRPr/>
            </a:pPr>
            <a:r>
              <a:rPr lang="zh-CN" altLang="en-US" sz="1200" b="1" smtClean="0">
                <a:ea typeface="宋体" charset="0"/>
                <a:cs typeface="宋体" charset="0"/>
              </a:rPr>
              <a:t>造 </a:t>
            </a:r>
            <a:r>
              <a:rPr lang="en-US" altLang="zh-CN" sz="1200" b="1" smtClean="0">
                <a:ea typeface="宋体" charset="0"/>
                <a:cs typeface="宋体" charset="0"/>
              </a:rPr>
              <a:t>7 </a:t>
            </a:r>
            <a:r>
              <a:rPr lang="zh-CN" altLang="en-US" sz="1200" b="1" smtClean="0">
                <a:ea typeface="宋体" charset="0"/>
                <a:cs typeface="宋体" charset="0"/>
              </a:rPr>
              <a:t>默 主</a:t>
            </a:r>
            <a:endParaRPr lang="zh-TW" altLang="en-US" sz="1200" b="1" smtClean="0">
              <a:ea typeface="宋体" charset="0"/>
              <a:cs typeface="宋体" charset="0"/>
            </a:endParaRPr>
          </a:p>
          <a:p>
            <a:pPr algn="ctr" eaLnBrk="1" hangingPunct="1">
              <a:buFontTx/>
              <a:buNone/>
              <a:defRPr/>
            </a:pPr>
            <a:r>
              <a:rPr lang="zh-CN" altLang="en-US" sz="1200" i="1" smtClean="0">
                <a:ea typeface="宋体" charset="0"/>
                <a:cs typeface="宋体" charset="0"/>
              </a:rPr>
              <a:t>开始</a:t>
            </a:r>
          </a:p>
          <a:p>
            <a:pPr algn="ctr" eaLnBrk="1" hangingPunct="1">
              <a:buFontTx/>
              <a:buNone/>
              <a:defRPr/>
            </a:pPr>
            <a:endParaRPr lang="zh-CN" altLang="en-US" sz="1400" i="1" smtClean="0">
              <a:ea typeface="宋体" charset="0"/>
              <a:cs typeface="宋体" charset="0"/>
            </a:endParaRPr>
          </a:p>
          <a:p>
            <a:pPr algn="ctr" eaLnBrk="1" hangingPunct="1">
              <a:buFontTx/>
              <a:buNone/>
              <a:defRPr/>
            </a:pPr>
            <a:r>
              <a:rPr lang="zh-CN" altLang="en-US" sz="1200" i="1" smtClean="0">
                <a:ea typeface="宋体" charset="0"/>
                <a:cs typeface="宋体" charset="0"/>
              </a:rPr>
              <a:t>扩展成：</a:t>
            </a:r>
          </a:p>
          <a:p>
            <a:pPr algn="ctr" eaLnBrk="1" hangingPunct="1">
              <a:buFontTx/>
              <a:buNone/>
              <a:defRPr/>
            </a:pPr>
            <a:r>
              <a:rPr lang="zh-CN" altLang="en-US" sz="1200" b="1" smtClean="0">
                <a:ea typeface="宋体" charset="0"/>
                <a:cs typeface="宋体" charset="0"/>
              </a:rPr>
              <a:t>创造</a:t>
            </a:r>
          </a:p>
          <a:p>
            <a:pPr algn="ctr" eaLnBrk="1" hangingPunct="1">
              <a:buFontTx/>
              <a:buNone/>
              <a:defRPr/>
            </a:pPr>
            <a:r>
              <a:rPr lang="zh-CN" altLang="en-US" sz="1200" b="1" smtClean="0">
                <a:ea typeface="宋体" charset="0"/>
                <a:cs typeface="宋体" charset="0"/>
              </a:rPr>
              <a:t>亚伯拉罕</a:t>
            </a:r>
          </a:p>
          <a:p>
            <a:pPr algn="ctr" eaLnBrk="1" hangingPunct="1">
              <a:buFontTx/>
              <a:buNone/>
              <a:defRPr/>
            </a:pPr>
            <a:r>
              <a:rPr lang="zh-CN" altLang="en-US" sz="1200" b="1" smtClean="0">
                <a:ea typeface="宋体" charset="0"/>
                <a:cs typeface="宋体" charset="0"/>
              </a:rPr>
              <a:t>约瑟</a:t>
            </a:r>
          </a:p>
          <a:p>
            <a:pPr algn="ctr" eaLnBrk="1" hangingPunct="1">
              <a:buFontTx/>
              <a:buNone/>
              <a:defRPr/>
            </a:pPr>
            <a:r>
              <a:rPr lang="zh-CN" altLang="en-US" sz="1200" b="1" smtClean="0">
                <a:ea typeface="宋体" charset="0"/>
                <a:cs typeface="宋体" charset="0"/>
              </a:rPr>
              <a:t>摩西</a:t>
            </a:r>
          </a:p>
          <a:p>
            <a:pPr algn="ctr" eaLnBrk="1" hangingPunct="1">
              <a:buFontTx/>
              <a:buNone/>
              <a:defRPr/>
            </a:pPr>
            <a:r>
              <a:rPr lang="zh-CN" altLang="en-US" sz="1200" b="1" smtClean="0">
                <a:ea typeface="宋体" charset="0"/>
                <a:cs typeface="宋体" charset="0"/>
              </a:rPr>
              <a:t>约书亚</a:t>
            </a:r>
          </a:p>
          <a:p>
            <a:pPr algn="ctr" eaLnBrk="1" hangingPunct="1">
              <a:buFontTx/>
              <a:buNone/>
              <a:defRPr/>
            </a:pPr>
            <a:r>
              <a:rPr lang="zh-CN" altLang="en-US" sz="1200" b="1" smtClean="0">
                <a:ea typeface="宋体" charset="0"/>
                <a:cs typeface="宋体" charset="0"/>
              </a:rPr>
              <a:t>无王</a:t>
            </a:r>
          </a:p>
          <a:p>
            <a:pPr algn="ctr" eaLnBrk="1" hangingPunct="1">
              <a:buFontTx/>
              <a:buNone/>
              <a:defRPr/>
            </a:pPr>
            <a:r>
              <a:rPr lang="zh-CN" altLang="en-US" sz="1200" b="1" smtClean="0">
                <a:ea typeface="宋体" charset="0"/>
                <a:cs typeface="宋体" charset="0"/>
              </a:rPr>
              <a:t>王朝</a:t>
            </a:r>
          </a:p>
          <a:p>
            <a:pPr algn="ctr" eaLnBrk="1" hangingPunct="1">
              <a:buFontTx/>
              <a:buNone/>
              <a:defRPr/>
            </a:pPr>
            <a:r>
              <a:rPr lang="zh-CN" altLang="en-US" sz="1200" b="1" smtClean="0">
                <a:ea typeface="宋体" charset="0"/>
                <a:cs typeface="宋体" charset="0"/>
              </a:rPr>
              <a:t>被掳</a:t>
            </a:r>
          </a:p>
          <a:p>
            <a:pPr algn="ctr" eaLnBrk="1" hangingPunct="1">
              <a:buFontTx/>
              <a:buNone/>
              <a:defRPr/>
            </a:pPr>
            <a:r>
              <a:rPr lang="zh-CN" altLang="en-US" sz="1200" b="1" smtClean="0">
                <a:ea typeface="宋体" charset="0"/>
                <a:cs typeface="宋体" charset="0"/>
              </a:rPr>
              <a:t>静默</a:t>
            </a:r>
          </a:p>
          <a:p>
            <a:pPr algn="ctr" eaLnBrk="1" hangingPunct="1">
              <a:buFontTx/>
              <a:buNone/>
              <a:defRPr/>
            </a:pPr>
            <a:r>
              <a:rPr lang="zh-CN" altLang="en-US" sz="1200" b="1" smtClean="0">
                <a:ea typeface="宋体" charset="0"/>
                <a:cs typeface="宋体" charset="0"/>
              </a:rPr>
              <a:t>主耶稣</a:t>
            </a:r>
          </a:p>
          <a:p>
            <a:pPr algn="ctr" eaLnBrk="1" hangingPunct="1">
              <a:buFontTx/>
              <a:buNone/>
              <a:defRPr/>
            </a:pPr>
            <a:endParaRPr lang="zh-CN" altLang="en-US" sz="1200" b="1" smtClean="0">
              <a:ea typeface="宋体" charset="0"/>
              <a:cs typeface="宋体" charset="0"/>
            </a:endParaRPr>
          </a:p>
          <a:p>
            <a:pPr algn="ctr" eaLnBrk="1" hangingPunct="1">
              <a:buFontTx/>
              <a:buNone/>
              <a:defRPr/>
            </a:pPr>
            <a:r>
              <a:rPr lang="zh-CN" altLang="en-US" sz="1200" i="1" smtClean="0">
                <a:ea typeface="宋体" charset="0"/>
                <a:cs typeface="宋体" charset="0"/>
              </a:rPr>
              <a:t>最终成为：</a:t>
            </a:r>
            <a:endParaRPr lang="en-US" altLang="zh-CN" sz="1200" i="1" smtClean="0">
              <a:ea typeface="宋体" charset="0"/>
              <a:cs typeface="宋体" charset="0"/>
            </a:endParaRPr>
          </a:p>
        </p:txBody>
      </p:sp>
      <p:sp>
        <p:nvSpPr>
          <p:cNvPr id="56322" name="Rectangle 2"/>
          <p:cNvSpPr>
            <a:spLocks noChangeArrowheads="1"/>
          </p:cNvSpPr>
          <p:nvPr/>
        </p:nvSpPr>
        <p:spPr bwMode="auto">
          <a:xfrm>
            <a:off x="457200" y="609600"/>
            <a:ext cx="4784725" cy="848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lgn="ctr">
              <a:defRPr/>
            </a:pPr>
            <a:r>
              <a:rPr lang="zh-CN" altLang="en-US" sz="2400" b="1" i="1">
                <a:ea typeface="黑体" charset="0"/>
                <a:cs typeface="黑体" charset="0"/>
              </a:rPr>
              <a:t>总  结</a:t>
            </a:r>
          </a:p>
          <a:p>
            <a:pPr indent="304800" algn="ctr">
              <a:defRPr/>
            </a:pPr>
            <a:endParaRPr lang="zh-CN" altLang="en-US" sz="2400" b="1">
              <a:ea typeface="黑体" charset="0"/>
              <a:cs typeface="黑体" charset="0"/>
            </a:endParaRPr>
          </a:p>
          <a:p>
            <a:pPr indent="304800">
              <a:defRPr/>
            </a:pPr>
            <a:r>
              <a:rPr lang="zh-CN" altLang="en-US" sz="1400">
                <a:ea typeface="宋体" charset="0"/>
                <a:cs typeface="宋体" charset="0"/>
              </a:rPr>
              <a:t> 现在，整个一个融汇贯通的“圣经架构”出现了，并以一个的档案系统的形式存放在你的脑海中，供随时应用。</a:t>
            </a:r>
          </a:p>
          <a:p>
            <a:pPr indent="304800">
              <a:defRPr/>
            </a:pPr>
            <a:endParaRPr lang="zh-CN" altLang="en-US" sz="1400">
              <a:ea typeface="宋体" charset="0"/>
              <a:cs typeface="宋体" charset="0"/>
            </a:endParaRPr>
          </a:p>
          <a:p>
            <a:pPr indent="304800">
              <a:defRPr/>
            </a:pPr>
            <a:r>
              <a:rPr lang="zh-CN" altLang="en-US" sz="1400" b="1">
                <a:ea typeface="黑体" charset="0"/>
                <a:cs typeface="黑体" charset="0"/>
              </a:rPr>
              <a:t>圣经档案</a:t>
            </a:r>
            <a:r>
              <a:rPr lang="zh-CN" altLang="en-US" sz="1400">
                <a:ea typeface="宋体" charset="0"/>
                <a:cs typeface="宋体" charset="0"/>
              </a:rPr>
              <a:t>能够帮助你将已经学到和将会学到的圣经知识、以及主与我们的生活等各各方面一小片、一小片地相互联系起来。</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回忆最开始打开</a:t>
            </a:r>
            <a:r>
              <a:rPr lang="zh-CN" altLang="en-US" sz="1400" b="1">
                <a:ea typeface="黑体" charset="0"/>
                <a:cs typeface="黑体" charset="0"/>
              </a:rPr>
              <a:t>圣经档案</a:t>
            </a:r>
            <a:r>
              <a:rPr lang="zh-CN" altLang="en-US" sz="1400">
                <a:ea typeface="宋体" charset="0"/>
                <a:cs typeface="宋体" charset="0"/>
              </a:rPr>
              <a:t>的四把钥匙：</a:t>
            </a:r>
          </a:p>
          <a:p>
            <a:pPr indent="304800">
              <a:defRPr/>
            </a:pPr>
            <a:endParaRPr lang="zh-CN" altLang="en-US" sz="1400">
              <a:ea typeface="宋体" charset="0"/>
              <a:cs typeface="宋体" charset="0"/>
            </a:endParaRPr>
          </a:p>
          <a:p>
            <a:pPr indent="304800" algn="ctr">
              <a:defRPr/>
            </a:pPr>
            <a:r>
              <a:rPr lang="zh-CN" altLang="en-US" sz="1400" b="1">
                <a:latin typeface="黑体" charset="0"/>
                <a:ea typeface="黑体" charset="0"/>
                <a:cs typeface="黑体" charset="0"/>
              </a:rPr>
              <a:t>造 </a:t>
            </a:r>
            <a:r>
              <a:rPr lang="en-US" altLang="zh-CN" sz="1400" b="1">
                <a:latin typeface="黑体" charset="0"/>
                <a:ea typeface="黑体" charset="0"/>
                <a:cs typeface="黑体" charset="0"/>
              </a:rPr>
              <a:t>7 </a:t>
            </a:r>
            <a:r>
              <a:rPr lang="zh-CN" altLang="en-US" sz="1400" b="1">
                <a:latin typeface="黑体" charset="0"/>
                <a:ea typeface="黑体" charset="0"/>
                <a:cs typeface="黑体" charset="0"/>
              </a:rPr>
              <a:t>默  主</a:t>
            </a:r>
            <a:r>
              <a:rPr lang="en-US" altLang="zh-CN" sz="1400" b="1">
                <a:latin typeface="黑体" charset="0"/>
                <a:ea typeface="黑体" charset="0"/>
                <a:cs typeface="黑体" charset="0"/>
              </a:rPr>
              <a:t>...</a:t>
            </a:r>
            <a:endParaRPr lang="zh-CN" altLang="en-US" sz="1400" b="1">
              <a:latin typeface="黑体" charset="0"/>
              <a:ea typeface="黑体" charset="0"/>
              <a:cs typeface="黑体" charset="0"/>
            </a:endParaRPr>
          </a:p>
          <a:p>
            <a:pPr indent="304800">
              <a:defRPr/>
            </a:pPr>
            <a:r>
              <a:rPr lang="zh-CN" altLang="en-US" sz="1400">
                <a:ea typeface="宋体" charset="0"/>
                <a:cs typeface="宋体" charset="0"/>
              </a:rPr>
              <a:t>        </a:t>
            </a:r>
          </a:p>
          <a:p>
            <a:pPr indent="304800">
              <a:defRPr/>
            </a:pPr>
            <a:r>
              <a:rPr lang="zh-CN" altLang="en-US" sz="1400">
                <a:ea typeface="宋体" charset="0"/>
                <a:cs typeface="宋体" charset="0"/>
              </a:rPr>
              <a:t>有顺序的</a:t>
            </a:r>
            <a:r>
              <a:rPr lang="zh-CN" altLang="en-US" sz="1400" b="1">
                <a:ea typeface="黑体" charset="0"/>
                <a:cs typeface="黑体" charset="0"/>
              </a:rPr>
              <a:t>十个关键词：</a:t>
            </a:r>
            <a:endParaRPr lang="en-US" altLang="zh-CN" sz="1400">
              <a:ea typeface="宋体" charset="0"/>
              <a:cs typeface="宋体" charset="0"/>
            </a:endParaRPr>
          </a:p>
          <a:p>
            <a:pPr indent="304800" algn="ctr">
              <a:defRPr/>
            </a:pPr>
            <a:r>
              <a:rPr lang="zh-CN" altLang="en-US" sz="1400" b="1">
                <a:ea typeface="黑体" charset="0"/>
                <a:cs typeface="黑体" charset="0"/>
              </a:rPr>
              <a:t>创造</a:t>
            </a:r>
          </a:p>
          <a:p>
            <a:pPr indent="304800" algn="ctr">
              <a:defRPr/>
            </a:pPr>
            <a:r>
              <a:rPr lang="zh-CN" altLang="en-US" sz="1400" b="1">
                <a:ea typeface="黑体" charset="0"/>
                <a:cs typeface="黑体" charset="0"/>
              </a:rPr>
              <a:t>亚伯拉罕</a:t>
            </a:r>
          </a:p>
          <a:p>
            <a:pPr indent="304800" algn="ctr">
              <a:defRPr/>
            </a:pPr>
            <a:r>
              <a:rPr lang="zh-CN" altLang="en-US" sz="1400" b="1">
                <a:ea typeface="黑体" charset="0"/>
                <a:cs typeface="黑体" charset="0"/>
              </a:rPr>
              <a:t>约瑟</a:t>
            </a:r>
          </a:p>
          <a:p>
            <a:pPr indent="304800" algn="ctr">
              <a:defRPr/>
            </a:pPr>
            <a:r>
              <a:rPr lang="zh-CN" altLang="en-US" sz="1400" b="1">
                <a:ea typeface="黑体" charset="0"/>
                <a:cs typeface="黑体" charset="0"/>
              </a:rPr>
              <a:t>摩西</a:t>
            </a:r>
          </a:p>
          <a:p>
            <a:pPr indent="304800" algn="ctr">
              <a:defRPr/>
            </a:pPr>
            <a:r>
              <a:rPr lang="zh-CN" altLang="en-US" sz="1400" b="1">
                <a:ea typeface="黑体" charset="0"/>
                <a:cs typeface="黑体" charset="0"/>
              </a:rPr>
              <a:t>约书亚</a:t>
            </a:r>
          </a:p>
          <a:p>
            <a:pPr indent="304800" algn="ctr">
              <a:defRPr/>
            </a:pPr>
            <a:r>
              <a:rPr lang="zh-CN" altLang="en-US" sz="1400" b="1">
                <a:ea typeface="黑体" charset="0"/>
                <a:cs typeface="黑体" charset="0"/>
              </a:rPr>
              <a:t>无王</a:t>
            </a:r>
          </a:p>
          <a:p>
            <a:pPr indent="304800" algn="ctr">
              <a:defRPr/>
            </a:pPr>
            <a:r>
              <a:rPr lang="zh-CN" altLang="en-US" sz="1400" b="1">
                <a:ea typeface="黑体" charset="0"/>
                <a:cs typeface="黑体" charset="0"/>
              </a:rPr>
              <a:t>王朝</a:t>
            </a:r>
          </a:p>
          <a:p>
            <a:pPr indent="304800" algn="ctr">
              <a:defRPr/>
            </a:pPr>
            <a:r>
              <a:rPr lang="zh-CN" altLang="en-US" sz="1400" b="1">
                <a:ea typeface="黑体" charset="0"/>
                <a:cs typeface="黑体" charset="0"/>
              </a:rPr>
              <a:t>被掳</a:t>
            </a:r>
          </a:p>
          <a:p>
            <a:pPr indent="304800" algn="ctr">
              <a:defRPr/>
            </a:pPr>
            <a:r>
              <a:rPr lang="zh-CN" altLang="en-US" sz="1400" b="1">
                <a:ea typeface="黑体" charset="0"/>
                <a:cs typeface="黑体" charset="0"/>
              </a:rPr>
              <a:t>静默</a:t>
            </a:r>
          </a:p>
          <a:p>
            <a:pPr indent="304800" algn="ctr">
              <a:defRPr/>
            </a:pPr>
            <a:r>
              <a:rPr lang="zh-CN" altLang="en-US" sz="1400" b="1">
                <a:ea typeface="黑体" charset="0"/>
                <a:cs typeface="黑体" charset="0"/>
              </a:rPr>
              <a:t>主耶稣</a:t>
            </a:r>
          </a:p>
          <a:p>
            <a:pPr indent="304800" algn="ctr">
              <a:defRPr/>
            </a:pPr>
            <a:endParaRPr lang="zh-CN" altLang="en-US" sz="1400" b="1">
              <a:ea typeface="黑体" charset="0"/>
              <a:cs typeface="黑体" charset="0"/>
            </a:endParaRPr>
          </a:p>
          <a:p>
            <a:pPr indent="304800">
              <a:defRPr/>
            </a:pPr>
            <a:r>
              <a:rPr lang="en-US" altLang="zh-CN" sz="1400">
                <a:ea typeface="宋体" charset="0"/>
                <a:cs typeface="宋体" charset="0"/>
              </a:rPr>
              <a:t> </a:t>
            </a:r>
            <a:r>
              <a:rPr lang="zh-CN" altLang="en-US" sz="1400">
                <a:ea typeface="宋体" charset="0"/>
                <a:cs typeface="宋体" charset="0"/>
              </a:rPr>
              <a:t>然后将这十个关键词作为标签，标注到你脑海中的</a:t>
            </a:r>
            <a:r>
              <a:rPr lang="zh-CN" altLang="en-US" sz="1400" b="1">
                <a:ea typeface="黑体" charset="0"/>
                <a:cs typeface="黑体" charset="0"/>
              </a:rPr>
              <a:t>圣经档案夹</a:t>
            </a:r>
            <a:r>
              <a:rPr lang="zh-CN" altLang="en-US" sz="1400">
                <a:ea typeface="宋体" charset="0"/>
                <a:cs typeface="宋体" charset="0"/>
              </a:rPr>
              <a:t>上（如左下方图形显示）。这样我们看到，当圣经档案的10个档案夹出现时，所有的档案信息就随之出现了。</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  在本书第48页和《学习帮助》部分收集了完整的档案资料，从中我们可以完整地看到从《创世记》到《启示录》所讲述的奇妙的救赎故事。《旧约》和《新约》的事件也由神伟大的救赎计划联结在了一起，这个计划是从亚伯拉罕开始，在应许的弥赛亚----主耶稣基督出现在以色列时达到顶点的。主对我们说：</a:t>
            </a:r>
            <a:r>
              <a:rPr lang="zh-CN" altLang="en-US" sz="1400" i="1">
                <a:ea typeface="宋体" charset="0"/>
                <a:cs typeface="宋体" charset="0"/>
              </a:rPr>
              <a:t>“我实实在在地告诉你们：那听我的话、又信差我来者的，就有永生，不至于定罪，是已经出死入生了。”（约翰福音</a:t>
            </a:r>
            <a:r>
              <a:rPr lang="en-US" altLang="zh-CN" sz="1400" i="1">
                <a:ea typeface="宋体" charset="0"/>
                <a:cs typeface="宋体" charset="0"/>
              </a:rPr>
              <a:t>5</a:t>
            </a:r>
            <a:r>
              <a:rPr lang="zh-CN" altLang="en-US" sz="1400" i="1">
                <a:ea typeface="宋体" charset="0"/>
                <a:cs typeface="宋体" charset="0"/>
              </a:rPr>
              <a:t>：</a:t>
            </a:r>
            <a:r>
              <a:rPr lang="en-US" altLang="zh-CN" sz="1400" i="1">
                <a:ea typeface="宋体" charset="0"/>
                <a:cs typeface="宋体" charset="0"/>
              </a:rPr>
              <a:t>24</a:t>
            </a:r>
            <a:r>
              <a:rPr lang="zh-CN" altLang="en-US" sz="1400" i="1">
                <a:ea typeface="宋体" charset="0"/>
                <a:cs typeface="宋体" charset="0"/>
              </a:rPr>
              <a:t>，中文新译本）。</a:t>
            </a:r>
          </a:p>
        </p:txBody>
      </p:sp>
      <p:sp>
        <p:nvSpPr>
          <p:cNvPr id="56323"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6324"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6325"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6326"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46</a:t>
            </a:r>
          </a:p>
        </p:txBody>
      </p:sp>
      <p:sp>
        <p:nvSpPr>
          <p:cNvPr id="56328"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6329" name="Line 9"/>
          <p:cNvSpPr>
            <a:spLocks noChangeShapeType="1"/>
          </p:cNvSpPr>
          <p:nvPr/>
        </p:nvSpPr>
        <p:spPr bwMode="auto">
          <a:xfrm>
            <a:off x="2565400" y="550068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6332" name="Line 12"/>
          <p:cNvSpPr>
            <a:spLocks noChangeShapeType="1"/>
          </p:cNvSpPr>
          <p:nvPr/>
        </p:nvSpPr>
        <p:spPr bwMode="auto">
          <a:xfrm>
            <a:off x="2420938" y="666908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9729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3688" y="1363663"/>
            <a:ext cx="12954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7" name="Text Box 17"/>
          <p:cNvSpPr txBox="1">
            <a:spLocks noChangeArrowheads="1"/>
          </p:cNvSpPr>
          <p:nvPr/>
        </p:nvSpPr>
        <p:spPr bwMode="auto">
          <a:xfrm flipH="1">
            <a:off x="5661025" y="1987550"/>
            <a:ext cx="4318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defRPr/>
            </a:pPr>
            <a:r>
              <a:rPr lang="en-US" altLang="zh-CN">
                <a:solidFill>
                  <a:schemeClr val="bg2"/>
                </a:solidFill>
                <a:latin typeface="Century Gothic" charset="0"/>
                <a:ea typeface="宋体" charset="0"/>
                <a:cs typeface="宋体" charset="0"/>
              </a:rPr>
              <a:t>圣经</a:t>
            </a:r>
          </a:p>
          <a:p>
            <a:pPr eaLnBrk="0" hangingPunct="0">
              <a:defRPr/>
            </a:pPr>
            <a:r>
              <a:rPr lang="zh-CN" altLang="en-US">
                <a:solidFill>
                  <a:schemeClr val="bg2"/>
                </a:solidFill>
                <a:latin typeface="Century Gothic" charset="0"/>
                <a:ea typeface="宋体" charset="0"/>
                <a:cs typeface="宋体" charset="0"/>
              </a:rPr>
              <a:t>档案</a:t>
            </a:r>
            <a:endParaRPr lang="en-US" altLang="zh-CN">
              <a:solidFill>
                <a:schemeClr val="bg2"/>
              </a:solidFill>
              <a:latin typeface="Century Gothic" charset="0"/>
              <a:ea typeface="宋体" charset="0"/>
              <a:cs typeface="宋体" charset="0"/>
            </a:endParaRPr>
          </a:p>
        </p:txBody>
      </p:sp>
      <p:sp>
        <p:nvSpPr>
          <p:cNvPr id="56404" name="Line 84"/>
          <p:cNvSpPr>
            <a:spLocks noChangeShapeType="1"/>
          </p:cNvSpPr>
          <p:nvPr/>
        </p:nvSpPr>
        <p:spPr bwMode="auto">
          <a:xfrm>
            <a:off x="2636838" y="3440113"/>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6405" name="Line 85"/>
          <p:cNvSpPr>
            <a:spLocks noChangeShapeType="1"/>
          </p:cNvSpPr>
          <p:nvPr/>
        </p:nvSpPr>
        <p:spPr bwMode="auto">
          <a:xfrm>
            <a:off x="5715000" y="3962400"/>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nvGrpSpPr>
          <p:cNvPr id="97294" name="Group 86"/>
          <p:cNvGrpSpPr>
            <a:grpSpLocks/>
          </p:cNvGrpSpPr>
          <p:nvPr/>
        </p:nvGrpSpPr>
        <p:grpSpPr bwMode="auto">
          <a:xfrm>
            <a:off x="5256213" y="7600950"/>
            <a:ext cx="1557337" cy="1455738"/>
            <a:chOff x="436" y="3573"/>
            <a:chExt cx="2677" cy="1770"/>
          </a:xfrm>
        </p:grpSpPr>
        <p:sp>
          <p:nvSpPr>
            <p:cNvPr id="97296" name="Rectangle 87"/>
            <p:cNvSpPr>
              <a:spLocks noChangeArrowheads="1"/>
            </p:cNvSpPr>
            <p:nvPr/>
          </p:nvSpPr>
          <p:spPr bwMode="auto">
            <a:xfrm>
              <a:off x="436" y="3742"/>
              <a:ext cx="952" cy="325"/>
            </a:xfrm>
            <a:prstGeom prst="rect">
              <a:avLst/>
            </a:prstGeom>
            <a:solidFill>
              <a:schemeClr val="bg1"/>
            </a:solidFill>
            <a:ln w="31750">
              <a:solidFill>
                <a:srgbClr val="FFD34A"/>
              </a:solidFill>
              <a:miter lim="800000"/>
              <a:headEnd/>
              <a:tailEnd/>
            </a:ln>
          </p:spPr>
          <p:txBody>
            <a:bodyPr/>
            <a:lstStyle/>
            <a:p>
              <a:endParaRPr lang="en-US"/>
            </a:p>
          </p:txBody>
        </p:sp>
        <p:sp>
          <p:nvSpPr>
            <p:cNvPr id="56408" name="Rectangle 88"/>
            <p:cNvSpPr>
              <a:spLocks noChangeArrowheads="1"/>
            </p:cNvSpPr>
            <p:nvPr/>
          </p:nvSpPr>
          <p:spPr bwMode="auto">
            <a:xfrm>
              <a:off x="807" y="3602"/>
              <a:ext cx="112" cy="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altLang="zh-CN" sz="100">
                  <a:latin typeface="Times" charset="0"/>
                  <a:ea typeface="宋体" charset="0"/>
                  <a:cs typeface="宋体" charset="0"/>
                </a:rPr>
                <a:t>ABRAHAM</a:t>
              </a:r>
              <a:endParaRPr lang="en-US" altLang="zh-CN" sz="100">
                <a:effectLst>
                  <a:outerShdw blurRad="38100" dist="38100" dir="2700000" algn="tl">
                    <a:srgbClr val="DDDDDD"/>
                  </a:outerShdw>
                </a:effectLst>
                <a:latin typeface="Times" charset="0"/>
                <a:ea typeface="宋体" charset="0"/>
                <a:cs typeface="宋体" charset="0"/>
              </a:endParaRPr>
            </a:p>
          </p:txBody>
        </p:sp>
        <p:sp>
          <p:nvSpPr>
            <p:cNvPr id="97298" name="Rectangle 89"/>
            <p:cNvSpPr>
              <a:spLocks noChangeArrowheads="1"/>
            </p:cNvSpPr>
            <p:nvPr/>
          </p:nvSpPr>
          <p:spPr bwMode="auto">
            <a:xfrm>
              <a:off x="436" y="3742"/>
              <a:ext cx="1330" cy="356"/>
            </a:xfrm>
            <a:prstGeom prst="rect">
              <a:avLst/>
            </a:prstGeom>
            <a:solidFill>
              <a:schemeClr val="bg1"/>
            </a:solidFill>
            <a:ln w="31750">
              <a:solidFill>
                <a:srgbClr val="1A0004"/>
              </a:solidFill>
              <a:miter lim="800000"/>
              <a:headEnd/>
              <a:tailEnd/>
            </a:ln>
          </p:spPr>
          <p:txBody>
            <a:bodyPr/>
            <a:lstStyle/>
            <a:p>
              <a:endParaRPr lang="en-US"/>
            </a:p>
          </p:txBody>
        </p:sp>
        <p:sp>
          <p:nvSpPr>
            <p:cNvPr id="97299" name="AutoShape 90"/>
            <p:cNvSpPr>
              <a:spLocks noChangeArrowheads="1"/>
            </p:cNvSpPr>
            <p:nvPr/>
          </p:nvSpPr>
          <p:spPr bwMode="auto">
            <a:xfrm>
              <a:off x="436" y="3573"/>
              <a:ext cx="782"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7300" name="Rectangle 91"/>
            <p:cNvSpPr>
              <a:spLocks noChangeArrowheads="1"/>
            </p:cNvSpPr>
            <p:nvPr/>
          </p:nvSpPr>
          <p:spPr bwMode="auto">
            <a:xfrm>
              <a:off x="436" y="3780"/>
              <a:ext cx="952" cy="293"/>
            </a:xfrm>
            <a:prstGeom prst="rect">
              <a:avLst/>
            </a:prstGeom>
            <a:solidFill>
              <a:schemeClr val="bg1"/>
            </a:solidFill>
            <a:ln w="31750">
              <a:solidFill>
                <a:schemeClr val="bg1"/>
              </a:solidFill>
              <a:miter lim="800000"/>
              <a:headEnd/>
              <a:tailEnd/>
            </a:ln>
          </p:spPr>
          <p:txBody>
            <a:bodyPr/>
            <a:lstStyle/>
            <a:p>
              <a:endParaRPr lang="en-US"/>
            </a:p>
          </p:txBody>
        </p:sp>
        <p:sp>
          <p:nvSpPr>
            <p:cNvPr id="56412" name="Rectangle 92"/>
            <p:cNvSpPr>
              <a:spLocks noChangeArrowheads="1"/>
            </p:cNvSpPr>
            <p:nvPr/>
          </p:nvSpPr>
          <p:spPr bwMode="auto">
            <a:xfrm>
              <a:off x="673" y="3587"/>
              <a:ext cx="224" cy="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400" b="1">
                  <a:latin typeface="Helvetica" charset="0"/>
                  <a:ea typeface="宋体" charset="0"/>
                  <a:cs typeface="宋体" charset="0"/>
                </a:rPr>
                <a:t>创造  </a:t>
              </a:r>
              <a:endParaRPr lang="zh-CN" altLang="en-US" sz="400" b="1">
                <a:effectLst>
                  <a:outerShdw blurRad="38100" dist="38100" dir="2700000" algn="tl">
                    <a:srgbClr val="DDDDDD"/>
                  </a:outerShdw>
                </a:effectLst>
                <a:latin typeface="Helvetica" charset="0"/>
                <a:ea typeface="宋体" charset="0"/>
                <a:cs typeface="宋体" charset="0"/>
              </a:endParaRPr>
            </a:p>
          </p:txBody>
        </p:sp>
        <p:sp>
          <p:nvSpPr>
            <p:cNvPr id="97302" name="Line 93"/>
            <p:cNvSpPr>
              <a:spLocks noChangeShapeType="1"/>
            </p:cNvSpPr>
            <p:nvPr/>
          </p:nvSpPr>
          <p:spPr bwMode="auto">
            <a:xfrm>
              <a:off x="436" y="3710"/>
              <a:ext cx="1" cy="368"/>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03" name="Line 94"/>
            <p:cNvSpPr>
              <a:spLocks noChangeShapeType="1"/>
            </p:cNvSpPr>
            <p:nvPr/>
          </p:nvSpPr>
          <p:spPr bwMode="auto">
            <a:xfrm>
              <a:off x="1205" y="3742"/>
              <a:ext cx="417"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04" name="Rectangle 95"/>
            <p:cNvSpPr>
              <a:spLocks noChangeArrowheads="1"/>
            </p:cNvSpPr>
            <p:nvPr/>
          </p:nvSpPr>
          <p:spPr bwMode="auto">
            <a:xfrm>
              <a:off x="579" y="3867"/>
              <a:ext cx="952" cy="337"/>
            </a:xfrm>
            <a:prstGeom prst="rect">
              <a:avLst/>
            </a:prstGeom>
            <a:solidFill>
              <a:schemeClr val="bg1"/>
            </a:solidFill>
            <a:ln w="31750">
              <a:solidFill>
                <a:srgbClr val="FFD34A"/>
              </a:solidFill>
              <a:miter lim="800000"/>
              <a:headEnd/>
              <a:tailEnd/>
            </a:ln>
          </p:spPr>
          <p:txBody>
            <a:bodyPr/>
            <a:lstStyle/>
            <a:p>
              <a:endParaRPr lang="en-US"/>
            </a:p>
          </p:txBody>
        </p:sp>
        <p:sp>
          <p:nvSpPr>
            <p:cNvPr id="56416" name="Rectangle 96"/>
            <p:cNvSpPr>
              <a:spLocks noChangeArrowheads="1"/>
            </p:cNvSpPr>
            <p:nvPr/>
          </p:nvSpPr>
          <p:spPr bwMode="auto">
            <a:xfrm>
              <a:off x="944" y="3735"/>
              <a:ext cx="112" cy="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altLang="zh-CN" sz="100">
                  <a:latin typeface="Times" charset="0"/>
                  <a:ea typeface="宋体" charset="0"/>
                  <a:cs typeface="宋体" charset="0"/>
                </a:rPr>
                <a:t>ABRAHAM</a:t>
              </a:r>
              <a:endParaRPr lang="en-US" altLang="zh-CN" sz="100">
                <a:effectLst>
                  <a:outerShdw blurRad="38100" dist="38100" dir="2700000" algn="tl">
                    <a:srgbClr val="DDDDDD"/>
                  </a:outerShdw>
                </a:effectLst>
                <a:latin typeface="Times" charset="0"/>
                <a:ea typeface="宋体" charset="0"/>
                <a:cs typeface="宋体" charset="0"/>
              </a:endParaRPr>
            </a:p>
          </p:txBody>
        </p:sp>
        <p:sp>
          <p:nvSpPr>
            <p:cNvPr id="97306" name="Rectangle 97"/>
            <p:cNvSpPr>
              <a:spLocks noChangeArrowheads="1"/>
            </p:cNvSpPr>
            <p:nvPr/>
          </p:nvSpPr>
          <p:spPr bwMode="auto">
            <a:xfrm>
              <a:off x="579" y="3867"/>
              <a:ext cx="1330" cy="368"/>
            </a:xfrm>
            <a:prstGeom prst="rect">
              <a:avLst/>
            </a:prstGeom>
            <a:solidFill>
              <a:schemeClr val="bg1"/>
            </a:solidFill>
            <a:ln w="31750">
              <a:solidFill>
                <a:srgbClr val="1A0004"/>
              </a:solidFill>
              <a:miter lim="800000"/>
              <a:headEnd/>
              <a:tailEnd/>
            </a:ln>
          </p:spPr>
          <p:txBody>
            <a:bodyPr/>
            <a:lstStyle/>
            <a:p>
              <a:endParaRPr lang="en-US"/>
            </a:p>
          </p:txBody>
        </p:sp>
        <p:sp>
          <p:nvSpPr>
            <p:cNvPr id="97307" name="AutoShape 98"/>
            <p:cNvSpPr>
              <a:spLocks noChangeArrowheads="1"/>
            </p:cNvSpPr>
            <p:nvPr/>
          </p:nvSpPr>
          <p:spPr bwMode="auto">
            <a:xfrm>
              <a:off x="579" y="3699"/>
              <a:ext cx="769" cy="473"/>
            </a:xfrm>
            <a:prstGeom prst="roundRect">
              <a:avLst>
                <a:gd name="adj" fmla="val 10495"/>
              </a:avLst>
            </a:prstGeom>
            <a:solidFill>
              <a:schemeClr val="bg1"/>
            </a:solidFill>
            <a:ln w="31750">
              <a:solidFill>
                <a:srgbClr val="1A0004"/>
              </a:solidFill>
              <a:round/>
              <a:headEnd/>
              <a:tailEnd/>
            </a:ln>
          </p:spPr>
          <p:txBody>
            <a:bodyPr/>
            <a:lstStyle/>
            <a:p>
              <a:endParaRPr lang="en-US"/>
            </a:p>
          </p:txBody>
        </p:sp>
        <p:sp>
          <p:nvSpPr>
            <p:cNvPr id="97308" name="Rectangle 99"/>
            <p:cNvSpPr>
              <a:spLocks noChangeArrowheads="1"/>
            </p:cNvSpPr>
            <p:nvPr/>
          </p:nvSpPr>
          <p:spPr bwMode="auto">
            <a:xfrm>
              <a:off x="579" y="3904"/>
              <a:ext cx="952" cy="305"/>
            </a:xfrm>
            <a:prstGeom prst="rect">
              <a:avLst/>
            </a:prstGeom>
            <a:solidFill>
              <a:schemeClr val="bg1"/>
            </a:solidFill>
            <a:ln w="31750">
              <a:solidFill>
                <a:schemeClr val="bg1"/>
              </a:solidFill>
              <a:miter lim="800000"/>
              <a:headEnd/>
              <a:tailEnd/>
            </a:ln>
          </p:spPr>
          <p:txBody>
            <a:bodyPr/>
            <a:lstStyle/>
            <a:p>
              <a:endParaRPr lang="en-US"/>
            </a:p>
          </p:txBody>
        </p:sp>
        <p:sp>
          <p:nvSpPr>
            <p:cNvPr id="56420" name="Rectangle 100"/>
            <p:cNvSpPr>
              <a:spLocks noChangeArrowheads="1"/>
            </p:cNvSpPr>
            <p:nvPr/>
          </p:nvSpPr>
          <p:spPr bwMode="auto">
            <a:xfrm>
              <a:off x="772" y="3710"/>
              <a:ext cx="349" cy="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400" b="1">
                  <a:latin typeface="Helvetica" charset="0"/>
                  <a:ea typeface="宋体" charset="0"/>
                  <a:cs typeface="宋体" charset="0"/>
                </a:rPr>
                <a:t>亚伯拉罕</a:t>
              </a:r>
              <a:endParaRPr lang="zh-CN" altLang="en-US" sz="400" b="1">
                <a:effectLst>
                  <a:outerShdw blurRad="38100" dist="38100" dir="2700000" algn="tl">
                    <a:srgbClr val="DDDDDD"/>
                  </a:outerShdw>
                </a:effectLst>
                <a:latin typeface="Helvetica" charset="0"/>
                <a:ea typeface="宋体" charset="0"/>
                <a:cs typeface="宋体" charset="0"/>
              </a:endParaRPr>
            </a:p>
          </p:txBody>
        </p:sp>
        <p:sp>
          <p:nvSpPr>
            <p:cNvPr id="97310" name="Line 101"/>
            <p:cNvSpPr>
              <a:spLocks noChangeShapeType="1"/>
            </p:cNvSpPr>
            <p:nvPr/>
          </p:nvSpPr>
          <p:spPr bwMode="auto">
            <a:xfrm>
              <a:off x="579" y="3852"/>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1" name="Line 102"/>
            <p:cNvSpPr>
              <a:spLocks noChangeShapeType="1"/>
            </p:cNvSpPr>
            <p:nvPr/>
          </p:nvSpPr>
          <p:spPr bwMode="auto">
            <a:xfrm>
              <a:off x="1348" y="3867"/>
              <a:ext cx="41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2" name="Rectangle 103"/>
            <p:cNvSpPr>
              <a:spLocks noChangeArrowheads="1"/>
            </p:cNvSpPr>
            <p:nvPr/>
          </p:nvSpPr>
          <p:spPr bwMode="auto">
            <a:xfrm>
              <a:off x="722" y="4004"/>
              <a:ext cx="939" cy="326"/>
            </a:xfrm>
            <a:prstGeom prst="rect">
              <a:avLst/>
            </a:prstGeom>
            <a:solidFill>
              <a:schemeClr val="bg1"/>
            </a:solidFill>
            <a:ln w="31750">
              <a:solidFill>
                <a:srgbClr val="FFD34A"/>
              </a:solidFill>
              <a:miter lim="800000"/>
              <a:headEnd/>
              <a:tailEnd/>
            </a:ln>
          </p:spPr>
          <p:txBody>
            <a:bodyPr/>
            <a:lstStyle/>
            <a:p>
              <a:endParaRPr lang="en-US"/>
            </a:p>
          </p:txBody>
        </p:sp>
        <p:sp>
          <p:nvSpPr>
            <p:cNvPr id="56424" name="Rectangle 104"/>
            <p:cNvSpPr>
              <a:spLocks noChangeArrowheads="1"/>
            </p:cNvSpPr>
            <p:nvPr/>
          </p:nvSpPr>
          <p:spPr bwMode="auto">
            <a:xfrm>
              <a:off x="1083" y="3861"/>
              <a:ext cx="112" cy="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altLang="zh-CN" sz="100">
                  <a:latin typeface="Times" charset="0"/>
                  <a:ea typeface="宋体" charset="0"/>
                  <a:cs typeface="宋体" charset="0"/>
                </a:rPr>
                <a:t>ABRAHAM</a:t>
              </a:r>
              <a:endParaRPr lang="en-US" altLang="zh-CN" sz="100">
                <a:effectLst>
                  <a:outerShdw blurRad="38100" dist="38100" dir="2700000" algn="tl">
                    <a:srgbClr val="DDDDDD"/>
                  </a:outerShdw>
                </a:effectLst>
                <a:latin typeface="Times" charset="0"/>
                <a:ea typeface="宋体" charset="0"/>
                <a:cs typeface="宋体" charset="0"/>
              </a:endParaRPr>
            </a:p>
          </p:txBody>
        </p:sp>
        <p:sp>
          <p:nvSpPr>
            <p:cNvPr id="97314" name="Rectangle 105"/>
            <p:cNvSpPr>
              <a:spLocks noChangeArrowheads="1"/>
            </p:cNvSpPr>
            <p:nvPr/>
          </p:nvSpPr>
          <p:spPr bwMode="auto">
            <a:xfrm>
              <a:off x="722" y="4004"/>
              <a:ext cx="1330" cy="357"/>
            </a:xfrm>
            <a:prstGeom prst="rect">
              <a:avLst/>
            </a:prstGeom>
            <a:solidFill>
              <a:schemeClr val="bg1"/>
            </a:solidFill>
            <a:ln w="31750">
              <a:solidFill>
                <a:srgbClr val="1A0004"/>
              </a:solidFill>
              <a:miter lim="800000"/>
              <a:headEnd/>
              <a:tailEnd/>
            </a:ln>
          </p:spPr>
          <p:txBody>
            <a:bodyPr/>
            <a:lstStyle/>
            <a:p>
              <a:endParaRPr lang="en-US"/>
            </a:p>
          </p:txBody>
        </p:sp>
        <p:sp>
          <p:nvSpPr>
            <p:cNvPr id="97315" name="AutoShape 106"/>
            <p:cNvSpPr>
              <a:spLocks noChangeArrowheads="1"/>
            </p:cNvSpPr>
            <p:nvPr/>
          </p:nvSpPr>
          <p:spPr bwMode="auto">
            <a:xfrm>
              <a:off x="722" y="3836"/>
              <a:ext cx="770"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7316" name="Rectangle 107"/>
            <p:cNvSpPr>
              <a:spLocks noChangeArrowheads="1"/>
            </p:cNvSpPr>
            <p:nvPr/>
          </p:nvSpPr>
          <p:spPr bwMode="auto">
            <a:xfrm>
              <a:off x="709" y="4051"/>
              <a:ext cx="939" cy="294"/>
            </a:xfrm>
            <a:prstGeom prst="rect">
              <a:avLst/>
            </a:prstGeom>
            <a:solidFill>
              <a:schemeClr val="bg1"/>
            </a:solidFill>
            <a:ln w="31750">
              <a:solidFill>
                <a:schemeClr val="bg1"/>
              </a:solidFill>
              <a:miter lim="800000"/>
              <a:headEnd/>
              <a:tailEnd/>
            </a:ln>
          </p:spPr>
          <p:txBody>
            <a:bodyPr/>
            <a:lstStyle/>
            <a:p>
              <a:endParaRPr lang="en-US"/>
            </a:p>
          </p:txBody>
        </p:sp>
        <p:sp>
          <p:nvSpPr>
            <p:cNvPr id="56428" name="Rectangle 108"/>
            <p:cNvSpPr>
              <a:spLocks noChangeArrowheads="1"/>
            </p:cNvSpPr>
            <p:nvPr/>
          </p:nvSpPr>
          <p:spPr bwMode="auto">
            <a:xfrm>
              <a:off x="974" y="3845"/>
              <a:ext cx="224" cy="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400" b="1">
                  <a:latin typeface="Helvetica" charset="0"/>
                  <a:ea typeface="宋体" charset="0"/>
                  <a:cs typeface="宋体" charset="0"/>
                </a:rPr>
                <a:t>  约瑟</a:t>
              </a:r>
              <a:endParaRPr lang="zh-CN" altLang="en-US" sz="400" b="1">
                <a:effectLst>
                  <a:outerShdw blurRad="38100" dist="38100" dir="2700000" algn="tl">
                    <a:srgbClr val="DDDDDD"/>
                  </a:outerShdw>
                </a:effectLst>
                <a:latin typeface="Helvetica" charset="0"/>
                <a:ea typeface="宋体" charset="0"/>
                <a:cs typeface="宋体" charset="0"/>
              </a:endParaRPr>
            </a:p>
          </p:txBody>
        </p:sp>
        <p:sp>
          <p:nvSpPr>
            <p:cNvPr id="97318" name="Line 109"/>
            <p:cNvSpPr>
              <a:spLocks noChangeShapeType="1"/>
            </p:cNvSpPr>
            <p:nvPr/>
          </p:nvSpPr>
          <p:spPr bwMode="auto">
            <a:xfrm>
              <a:off x="722" y="3977"/>
              <a:ext cx="1" cy="368"/>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19" name="Line 110"/>
            <p:cNvSpPr>
              <a:spLocks noChangeShapeType="1"/>
            </p:cNvSpPr>
            <p:nvPr/>
          </p:nvSpPr>
          <p:spPr bwMode="auto">
            <a:xfrm>
              <a:off x="1478" y="4004"/>
              <a:ext cx="431"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20" name="Rectangle 111"/>
            <p:cNvSpPr>
              <a:spLocks noChangeArrowheads="1"/>
            </p:cNvSpPr>
            <p:nvPr/>
          </p:nvSpPr>
          <p:spPr bwMode="auto">
            <a:xfrm>
              <a:off x="892" y="4130"/>
              <a:ext cx="1330" cy="367"/>
            </a:xfrm>
            <a:prstGeom prst="rect">
              <a:avLst/>
            </a:prstGeom>
            <a:solidFill>
              <a:schemeClr val="bg1"/>
            </a:solidFill>
            <a:ln w="31750">
              <a:solidFill>
                <a:srgbClr val="1A0004"/>
              </a:solidFill>
              <a:miter lim="800000"/>
              <a:headEnd/>
              <a:tailEnd/>
            </a:ln>
          </p:spPr>
          <p:txBody>
            <a:bodyPr/>
            <a:lstStyle/>
            <a:p>
              <a:endParaRPr lang="en-US"/>
            </a:p>
          </p:txBody>
        </p:sp>
        <p:sp>
          <p:nvSpPr>
            <p:cNvPr id="97321" name="AutoShape 112"/>
            <p:cNvSpPr>
              <a:spLocks noChangeArrowheads="1"/>
            </p:cNvSpPr>
            <p:nvPr/>
          </p:nvSpPr>
          <p:spPr bwMode="auto">
            <a:xfrm>
              <a:off x="892" y="3962"/>
              <a:ext cx="769"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7322" name="Rectangle 113"/>
            <p:cNvSpPr>
              <a:spLocks noChangeArrowheads="1"/>
            </p:cNvSpPr>
            <p:nvPr/>
          </p:nvSpPr>
          <p:spPr bwMode="auto">
            <a:xfrm>
              <a:off x="892" y="4141"/>
              <a:ext cx="952" cy="294"/>
            </a:xfrm>
            <a:prstGeom prst="rect">
              <a:avLst/>
            </a:prstGeom>
            <a:solidFill>
              <a:schemeClr val="bg1"/>
            </a:solidFill>
            <a:ln w="31750">
              <a:solidFill>
                <a:schemeClr val="bg1"/>
              </a:solidFill>
              <a:miter lim="800000"/>
              <a:headEnd/>
              <a:tailEnd/>
            </a:ln>
          </p:spPr>
          <p:txBody>
            <a:bodyPr/>
            <a:lstStyle/>
            <a:p>
              <a:endParaRPr lang="en-US"/>
            </a:p>
          </p:txBody>
        </p:sp>
        <p:sp>
          <p:nvSpPr>
            <p:cNvPr id="56434" name="Rectangle 114"/>
            <p:cNvSpPr>
              <a:spLocks noChangeArrowheads="1"/>
            </p:cNvSpPr>
            <p:nvPr/>
          </p:nvSpPr>
          <p:spPr bwMode="auto">
            <a:xfrm>
              <a:off x="1105" y="3982"/>
              <a:ext cx="248" cy="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400" b="1">
                  <a:latin typeface="Helvetica" charset="0"/>
                  <a:ea typeface="宋体" charset="0"/>
                  <a:cs typeface="宋体" charset="0"/>
                </a:rPr>
                <a:t>   摩西</a:t>
              </a:r>
              <a:endParaRPr lang="zh-CN" altLang="en-US" sz="400" b="1">
                <a:effectLst>
                  <a:outerShdw blurRad="38100" dist="38100" dir="2700000" algn="tl">
                    <a:srgbClr val="DDDDDD"/>
                  </a:outerShdw>
                </a:effectLst>
                <a:latin typeface="Helvetica" charset="0"/>
                <a:ea typeface="宋体" charset="0"/>
                <a:cs typeface="宋体" charset="0"/>
              </a:endParaRPr>
            </a:p>
          </p:txBody>
        </p:sp>
        <p:sp>
          <p:nvSpPr>
            <p:cNvPr id="97324" name="Line 115"/>
            <p:cNvSpPr>
              <a:spLocks noChangeShapeType="1"/>
            </p:cNvSpPr>
            <p:nvPr/>
          </p:nvSpPr>
          <p:spPr bwMode="auto">
            <a:xfrm>
              <a:off x="892" y="4098"/>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25" name="Line 116"/>
            <p:cNvSpPr>
              <a:spLocks noChangeShapeType="1"/>
            </p:cNvSpPr>
            <p:nvPr/>
          </p:nvSpPr>
          <p:spPr bwMode="auto">
            <a:xfrm>
              <a:off x="1661" y="4130"/>
              <a:ext cx="417"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26" name="Rectangle 117"/>
            <p:cNvSpPr>
              <a:spLocks noChangeArrowheads="1"/>
            </p:cNvSpPr>
            <p:nvPr/>
          </p:nvSpPr>
          <p:spPr bwMode="auto">
            <a:xfrm>
              <a:off x="1035" y="4256"/>
              <a:ext cx="1330" cy="368"/>
            </a:xfrm>
            <a:prstGeom prst="rect">
              <a:avLst/>
            </a:prstGeom>
            <a:solidFill>
              <a:schemeClr val="bg1"/>
            </a:solidFill>
            <a:ln w="31750">
              <a:solidFill>
                <a:srgbClr val="1A0004"/>
              </a:solidFill>
              <a:miter lim="800000"/>
              <a:headEnd/>
              <a:tailEnd/>
            </a:ln>
          </p:spPr>
          <p:txBody>
            <a:bodyPr/>
            <a:lstStyle/>
            <a:p>
              <a:endParaRPr lang="en-US"/>
            </a:p>
          </p:txBody>
        </p:sp>
        <p:sp>
          <p:nvSpPr>
            <p:cNvPr id="97327" name="AutoShape 118"/>
            <p:cNvSpPr>
              <a:spLocks noChangeArrowheads="1"/>
            </p:cNvSpPr>
            <p:nvPr/>
          </p:nvSpPr>
          <p:spPr bwMode="auto">
            <a:xfrm>
              <a:off x="1035" y="4098"/>
              <a:ext cx="770" cy="463"/>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7328" name="Rectangle 119"/>
            <p:cNvSpPr>
              <a:spLocks noChangeArrowheads="1"/>
            </p:cNvSpPr>
            <p:nvPr/>
          </p:nvSpPr>
          <p:spPr bwMode="auto">
            <a:xfrm>
              <a:off x="1035" y="4256"/>
              <a:ext cx="850" cy="305"/>
            </a:xfrm>
            <a:prstGeom prst="rect">
              <a:avLst/>
            </a:prstGeom>
            <a:solidFill>
              <a:schemeClr val="bg1"/>
            </a:solidFill>
            <a:ln w="31750">
              <a:solidFill>
                <a:schemeClr val="bg1"/>
              </a:solidFill>
              <a:miter lim="800000"/>
              <a:headEnd/>
              <a:tailEnd/>
            </a:ln>
          </p:spPr>
          <p:txBody>
            <a:bodyPr/>
            <a:lstStyle/>
            <a:p>
              <a:endParaRPr lang="en-US"/>
            </a:p>
          </p:txBody>
        </p:sp>
        <p:sp>
          <p:nvSpPr>
            <p:cNvPr id="56440" name="Rectangle 120"/>
            <p:cNvSpPr>
              <a:spLocks noChangeArrowheads="1"/>
            </p:cNvSpPr>
            <p:nvPr/>
          </p:nvSpPr>
          <p:spPr bwMode="auto">
            <a:xfrm>
              <a:off x="1246" y="4117"/>
              <a:ext cx="262" cy="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lnSpc>
                  <a:spcPct val="90000"/>
                </a:lnSpc>
                <a:defRPr/>
              </a:pPr>
              <a:r>
                <a:rPr lang="zh-CN" altLang="en-US" sz="400" b="1">
                  <a:latin typeface="Helvetica" charset="0"/>
                  <a:ea typeface="宋体" charset="0"/>
                  <a:cs typeface="宋体" charset="0"/>
                </a:rPr>
                <a:t>约书亚</a:t>
              </a:r>
              <a:endParaRPr lang="zh-CN" altLang="en-US" sz="400" b="1">
                <a:effectLst>
                  <a:outerShdw blurRad="38100" dist="38100" dir="2700000" algn="tl">
                    <a:srgbClr val="DDDDDD"/>
                  </a:outerShdw>
                </a:effectLst>
                <a:latin typeface="Helvetica" charset="0"/>
                <a:ea typeface="宋体" charset="0"/>
                <a:cs typeface="宋体" charset="0"/>
              </a:endParaRPr>
            </a:p>
          </p:txBody>
        </p:sp>
        <p:sp>
          <p:nvSpPr>
            <p:cNvPr id="97330" name="Line 121"/>
            <p:cNvSpPr>
              <a:spLocks noChangeShapeType="1"/>
            </p:cNvSpPr>
            <p:nvPr/>
          </p:nvSpPr>
          <p:spPr bwMode="auto">
            <a:xfrm>
              <a:off x="1035" y="4225"/>
              <a:ext cx="1" cy="36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31" name="Rectangle 122"/>
            <p:cNvSpPr>
              <a:spLocks noChangeArrowheads="1"/>
            </p:cNvSpPr>
            <p:nvPr/>
          </p:nvSpPr>
          <p:spPr bwMode="auto">
            <a:xfrm>
              <a:off x="1166" y="4399"/>
              <a:ext cx="1329" cy="368"/>
            </a:xfrm>
            <a:prstGeom prst="rect">
              <a:avLst/>
            </a:prstGeom>
            <a:solidFill>
              <a:schemeClr val="bg1"/>
            </a:solidFill>
            <a:ln w="31750">
              <a:solidFill>
                <a:srgbClr val="1A0004"/>
              </a:solidFill>
              <a:miter lim="800000"/>
              <a:headEnd/>
              <a:tailEnd/>
            </a:ln>
          </p:spPr>
          <p:txBody>
            <a:bodyPr/>
            <a:lstStyle/>
            <a:p>
              <a:endParaRPr lang="en-US"/>
            </a:p>
          </p:txBody>
        </p:sp>
        <p:sp>
          <p:nvSpPr>
            <p:cNvPr id="97332" name="AutoShape 123"/>
            <p:cNvSpPr>
              <a:spLocks noChangeArrowheads="1"/>
            </p:cNvSpPr>
            <p:nvPr/>
          </p:nvSpPr>
          <p:spPr bwMode="auto">
            <a:xfrm>
              <a:off x="1166" y="4225"/>
              <a:ext cx="797" cy="461"/>
            </a:xfrm>
            <a:prstGeom prst="roundRect">
              <a:avLst>
                <a:gd name="adj" fmla="val 10745"/>
              </a:avLst>
            </a:prstGeom>
            <a:solidFill>
              <a:schemeClr val="bg1"/>
            </a:solidFill>
            <a:ln w="31750">
              <a:solidFill>
                <a:srgbClr val="1A0004"/>
              </a:solidFill>
              <a:round/>
              <a:headEnd/>
              <a:tailEnd/>
            </a:ln>
          </p:spPr>
          <p:txBody>
            <a:bodyPr/>
            <a:lstStyle/>
            <a:p>
              <a:endParaRPr lang="en-US"/>
            </a:p>
          </p:txBody>
        </p:sp>
        <p:sp>
          <p:nvSpPr>
            <p:cNvPr id="97333" name="Rectangle 124"/>
            <p:cNvSpPr>
              <a:spLocks noChangeArrowheads="1"/>
            </p:cNvSpPr>
            <p:nvPr/>
          </p:nvSpPr>
          <p:spPr bwMode="auto">
            <a:xfrm>
              <a:off x="1166" y="4399"/>
              <a:ext cx="940" cy="305"/>
            </a:xfrm>
            <a:prstGeom prst="rect">
              <a:avLst/>
            </a:prstGeom>
            <a:solidFill>
              <a:schemeClr val="bg1"/>
            </a:solidFill>
            <a:ln w="31750">
              <a:solidFill>
                <a:schemeClr val="bg1"/>
              </a:solidFill>
              <a:miter lim="800000"/>
              <a:headEnd/>
              <a:tailEnd/>
            </a:ln>
          </p:spPr>
          <p:txBody>
            <a:bodyPr/>
            <a:lstStyle/>
            <a:p>
              <a:endParaRPr lang="en-US"/>
            </a:p>
          </p:txBody>
        </p:sp>
        <p:sp>
          <p:nvSpPr>
            <p:cNvPr id="56445" name="Rectangle 125"/>
            <p:cNvSpPr>
              <a:spLocks noChangeArrowheads="1"/>
            </p:cNvSpPr>
            <p:nvPr/>
          </p:nvSpPr>
          <p:spPr bwMode="auto">
            <a:xfrm>
              <a:off x="1399" y="4254"/>
              <a:ext cx="248" cy="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400" b="1">
                  <a:latin typeface="Helvetica" charset="0"/>
                  <a:ea typeface="宋体" charset="0"/>
                  <a:cs typeface="宋体" charset="0"/>
                </a:rPr>
                <a:t>   无王</a:t>
              </a:r>
              <a:endParaRPr lang="zh-CN" altLang="en-US" sz="400" b="1">
                <a:effectLst>
                  <a:outerShdw blurRad="38100" dist="38100" dir="2700000" algn="tl">
                    <a:srgbClr val="DDDDDD"/>
                  </a:outerShdw>
                </a:effectLst>
                <a:latin typeface="Helvetica" charset="0"/>
                <a:ea typeface="宋体" charset="0"/>
                <a:cs typeface="宋体" charset="0"/>
              </a:endParaRPr>
            </a:p>
          </p:txBody>
        </p:sp>
        <p:sp>
          <p:nvSpPr>
            <p:cNvPr id="97335" name="Line 126"/>
            <p:cNvSpPr>
              <a:spLocks noChangeShapeType="1"/>
            </p:cNvSpPr>
            <p:nvPr/>
          </p:nvSpPr>
          <p:spPr bwMode="auto">
            <a:xfrm>
              <a:off x="1166" y="4368"/>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36" name="Rectangle 127"/>
            <p:cNvSpPr>
              <a:spLocks noChangeArrowheads="1"/>
            </p:cNvSpPr>
            <p:nvPr/>
          </p:nvSpPr>
          <p:spPr bwMode="auto">
            <a:xfrm>
              <a:off x="1301" y="4545"/>
              <a:ext cx="1330" cy="364"/>
            </a:xfrm>
            <a:prstGeom prst="rect">
              <a:avLst/>
            </a:prstGeom>
            <a:solidFill>
              <a:schemeClr val="bg1"/>
            </a:solidFill>
            <a:ln w="31750">
              <a:solidFill>
                <a:srgbClr val="1A0004"/>
              </a:solidFill>
              <a:miter lim="800000"/>
              <a:headEnd/>
              <a:tailEnd/>
            </a:ln>
          </p:spPr>
          <p:txBody>
            <a:bodyPr/>
            <a:lstStyle/>
            <a:p>
              <a:endParaRPr lang="en-US"/>
            </a:p>
          </p:txBody>
        </p:sp>
        <p:sp>
          <p:nvSpPr>
            <p:cNvPr id="97337" name="AutoShape 128"/>
            <p:cNvSpPr>
              <a:spLocks noChangeArrowheads="1"/>
            </p:cNvSpPr>
            <p:nvPr/>
          </p:nvSpPr>
          <p:spPr bwMode="auto">
            <a:xfrm>
              <a:off x="1301" y="4368"/>
              <a:ext cx="813"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7338" name="Rectangle 129"/>
            <p:cNvSpPr>
              <a:spLocks noChangeArrowheads="1"/>
            </p:cNvSpPr>
            <p:nvPr/>
          </p:nvSpPr>
          <p:spPr bwMode="auto">
            <a:xfrm>
              <a:off x="1301" y="4548"/>
              <a:ext cx="952" cy="295"/>
            </a:xfrm>
            <a:prstGeom prst="rect">
              <a:avLst/>
            </a:prstGeom>
            <a:solidFill>
              <a:schemeClr val="bg1"/>
            </a:solidFill>
            <a:ln w="31750">
              <a:solidFill>
                <a:schemeClr val="bg1"/>
              </a:solidFill>
              <a:miter lim="800000"/>
              <a:headEnd/>
              <a:tailEnd/>
            </a:ln>
          </p:spPr>
          <p:txBody>
            <a:bodyPr/>
            <a:lstStyle/>
            <a:p>
              <a:endParaRPr lang="en-US"/>
            </a:p>
          </p:txBody>
        </p:sp>
        <p:sp>
          <p:nvSpPr>
            <p:cNvPr id="56450" name="Rectangle 130"/>
            <p:cNvSpPr>
              <a:spLocks noChangeArrowheads="1"/>
            </p:cNvSpPr>
            <p:nvPr/>
          </p:nvSpPr>
          <p:spPr bwMode="auto">
            <a:xfrm>
              <a:off x="1563" y="4389"/>
              <a:ext cx="224" cy="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400" b="1">
                  <a:latin typeface="Helvetica" charset="0"/>
                  <a:ea typeface="宋体" charset="0"/>
                  <a:cs typeface="宋体" charset="0"/>
                </a:rPr>
                <a:t>  王朝</a:t>
              </a:r>
              <a:endParaRPr lang="zh-CN" altLang="en-US" sz="400" b="1">
                <a:effectLst>
                  <a:outerShdw blurRad="38100" dist="38100" dir="2700000" algn="tl">
                    <a:srgbClr val="DDDDDD"/>
                  </a:outerShdw>
                </a:effectLst>
                <a:latin typeface="Helvetica" charset="0"/>
                <a:ea typeface="宋体" charset="0"/>
                <a:cs typeface="宋体" charset="0"/>
              </a:endParaRPr>
            </a:p>
          </p:txBody>
        </p:sp>
        <p:sp>
          <p:nvSpPr>
            <p:cNvPr id="97340" name="Line 131"/>
            <p:cNvSpPr>
              <a:spLocks noChangeShapeType="1"/>
            </p:cNvSpPr>
            <p:nvPr/>
          </p:nvSpPr>
          <p:spPr bwMode="auto">
            <a:xfrm>
              <a:off x="1301" y="4507"/>
              <a:ext cx="1" cy="36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41" name="Rectangle 132"/>
            <p:cNvSpPr>
              <a:spLocks noChangeArrowheads="1"/>
            </p:cNvSpPr>
            <p:nvPr/>
          </p:nvSpPr>
          <p:spPr bwMode="auto">
            <a:xfrm>
              <a:off x="1447" y="4681"/>
              <a:ext cx="1330" cy="368"/>
            </a:xfrm>
            <a:prstGeom prst="rect">
              <a:avLst/>
            </a:prstGeom>
            <a:solidFill>
              <a:schemeClr val="bg1"/>
            </a:solidFill>
            <a:ln w="31750">
              <a:solidFill>
                <a:srgbClr val="1A0004"/>
              </a:solidFill>
              <a:miter lim="800000"/>
              <a:headEnd/>
              <a:tailEnd/>
            </a:ln>
          </p:spPr>
          <p:txBody>
            <a:bodyPr/>
            <a:lstStyle/>
            <a:p>
              <a:endParaRPr lang="en-US"/>
            </a:p>
          </p:txBody>
        </p:sp>
        <p:sp>
          <p:nvSpPr>
            <p:cNvPr id="97342" name="AutoShape 133"/>
            <p:cNvSpPr>
              <a:spLocks noChangeArrowheads="1"/>
            </p:cNvSpPr>
            <p:nvPr/>
          </p:nvSpPr>
          <p:spPr bwMode="auto">
            <a:xfrm>
              <a:off x="1447" y="4507"/>
              <a:ext cx="782" cy="472"/>
            </a:xfrm>
            <a:prstGeom prst="roundRect">
              <a:avLst>
                <a:gd name="adj" fmla="val 10495"/>
              </a:avLst>
            </a:prstGeom>
            <a:solidFill>
              <a:schemeClr val="bg1"/>
            </a:solidFill>
            <a:ln w="31750">
              <a:solidFill>
                <a:srgbClr val="1A0004"/>
              </a:solidFill>
              <a:round/>
              <a:headEnd/>
              <a:tailEnd/>
            </a:ln>
          </p:spPr>
          <p:txBody>
            <a:bodyPr/>
            <a:lstStyle/>
            <a:p>
              <a:endParaRPr lang="en-US"/>
            </a:p>
          </p:txBody>
        </p:sp>
        <p:sp>
          <p:nvSpPr>
            <p:cNvPr id="97343" name="Rectangle 134"/>
            <p:cNvSpPr>
              <a:spLocks noChangeArrowheads="1"/>
            </p:cNvSpPr>
            <p:nvPr/>
          </p:nvSpPr>
          <p:spPr bwMode="auto">
            <a:xfrm>
              <a:off x="1447" y="4681"/>
              <a:ext cx="952" cy="304"/>
            </a:xfrm>
            <a:prstGeom prst="rect">
              <a:avLst/>
            </a:prstGeom>
            <a:solidFill>
              <a:schemeClr val="bg1"/>
            </a:solidFill>
            <a:ln w="31750">
              <a:solidFill>
                <a:schemeClr val="bg1"/>
              </a:solidFill>
              <a:miter lim="800000"/>
              <a:headEnd/>
              <a:tailEnd/>
            </a:ln>
          </p:spPr>
          <p:txBody>
            <a:bodyPr/>
            <a:lstStyle/>
            <a:p>
              <a:endParaRPr lang="en-US"/>
            </a:p>
          </p:txBody>
        </p:sp>
        <p:sp>
          <p:nvSpPr>
            <p:cNvPr id="56455" name="Rectangle 135"/>
            <p:cNvSpPr>
              <a:spLocks noChangeArrowheads="1"/>
            </p:cNvSpPr>
            <p:nvPr/>
          </p:nvSpPr>
          <p:spPr bwMode="auto">
            <a:xfrm>
              <a:off x="1749" y="4527"/>
              <a:ext cx="175" cy="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400" b="1">
                  <a:latin typeface="Helvetica" charset="0"/>
                  <a:ea typeface="宋体" charset="0"/>
                  <a:cs typeface="宋体" charset="0"/>
                </a:rPr>
                <a:t>被掳</a:t>
              </a:r>
              <a:endParaRPr lang="zh-CN" altLang="en-US" sz="400" b="1">
                <a:effectLst>
                  <a:outerShdw blurRad="38100" dist="38100" dir="2700000" algn="tl">
                    <a:srgbClr val="DDDDDD"/>
                  </a:outerShdw>
                </a:effectLst>
                <a:latin typeface="Helvetica" charset="0"/>
                <a:ea typeface="宋体" charset="0"/>
                <a:cs typeface="宋体" charset="0"/>
              </a:endParaRPr>
            </a:p>
          </p:txBody>
        </p:sp>
        <p:sp>
          <p:nvSpPr>
            <p:cNvPr id="97345" name="Line 136"/>
            <p:cNvSpPr>
              <a:spLocks noChangeShapeType="1"/>
            </p:cNvSpPr>
            <p:nvPr/>
          </p:nvSpPr>
          <p:spPr bwMode="auto">
            <a:xfrm>
              <a:off x="1447" y="4650"/>
              <a:ext cx="1" cy="356"/>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46" name="Line 137"/>
            <p:cNvSpPr>
              <a:spLocks noChangeShapeType="1"/>
            </p:cNvSpPr>
            <p:nvPr/>
          </p:nvSpPr>
          <p:spPr bwMode="auto">
            <a:xfrm>
              <a:off x="2217" y="4681"/>
              <a:ext cx="417"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47" name="Rectangle 138"/>
            <p:cNvSpPr>
              <a:spLocks noChangeArrowheads="1"/>
            </p:cNvSpPr>
            <p:nvPr/>
          </p:nvSpPr>
          <p:spPr bwMode="auto">
            <a:xfrm>
              <a:off x="1615" y="4818"/>
              <a:ext cx="1328" cy="357"/>
            </a:xfrm>
            <a:prstGeom prst="rect">
              <a:avLst/>
            </a:prstGeom>
            <a:solidFill>
              <a:schemeClr val="bg1"/>
            </a:solidFill>
            <a:ln w="31750">
              <a:solidFill>
                <a:srgbClr val="1A0004"/>
              </a:solidFill>
              <a:miter lim="800000"/>
              <a:headEnd/>
              <a:tailEnd/>
            </a:ln>
          </p:spPr>
          <p:txBody>
            <a:bodyPr/>
            <a:lstStyle/>
            <a:p>
              <a:endParaRPr lang="en-US"/>
            </a:p>
          </p:txBody>
        </p:sp>
        <p:sp>
          <p:nvSpPr>
            <p:cNvPr id="97348" name="AutoShape 139"/>
            <p:cNvSpPr>
              <a:spLocks noChangeArrowheads="1"/>
            </p:cNvSpPr>
            <p:nvPr/>
          </p:nvSpPr>
          <p:spPr bwMode="auto">
            <a:xfrm>
              <a:off x="1615" y="4650"/>
              <a:ext cx="768"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7349" name="Rectangle 140"/>
            <p:cNvSpPr>
              <a:spLocks noChangeArrowheads="1"/>
            </p:cNvSpPr>
            <p:nvPr/>
          </p:nvSpPr>
          <p:spPr bwMode="auto">
            <a:xfrm>
              <a:off x="1615" y="4822"/>
              <a:ext cx="938" cy="294"/>
            </a:xfrm>
            <a:prstGeom prst="rect">
              <a:avLst/>
            </a:prstGeom>
            <a:solidFill>
              <a:schemeClr val="bg1"/>
            </a:solidFill>
            <a:ln w="31750">
              <a:solidFill>
                <a:schemeClr val="bg1"/>
              </a:solidFill>
              <a:miter lim="800000"/>
              <a:headEnd/>
              <a:tailEnd/>
            </a:ln>
          </p:spPr>
          <p:txBody>
            <a:bodyPr/>
            <a:lstStyle/>
            <a:p>
              <a:endParaRPr lang="en-US"/>
            </a:p>
          </p:txBody>
        </p:sp>
        <p:sp>
          <p:nvSpPr>
            <p:cNvPr id="56461" name="Rectangle 141"/>
            <p:cNvSpPr>
              <a:spLocks noChangeArrowheads="1"/>
            </p:cNvSpPr>
            <p:nvPr/>
          </p:nvSpPr>
          <p:spPr bwMode="auto">
            <a:xfrm>
              <a:off x="1860" y="4662"/>
              <a:ext cx="199" cy="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400" b="1">
                  <a:latin typeface="Helvetica" charset="0"/>
                  <a:ea typeface="宋体" charset="0"/>
                  <a:cs typeface="宋体" charset="0"/>
                </a:rPr>
                <a:t> 静默</a:t>
              </a:r>
              <a:endParaRPr lang="zh-CN" altLang="en-US" sz="400" b="1">
                <a:effectLst>
                  <a:outerShdw blurRad="38100" dist="38100" dir="2700000" algn="tl">
                    <a:srgbClr val="DDDDDD"/>
                  </a:outerShdw>
                </a:effectLst>
                <a:latin typeface="Helvetica" charset="0"/>
                <a:ea typeface="宋体" charset="0"/>
                <a:cs typeface="宋体" charset="0"/>
              </a:endParaRPr>
            </a:p>
          </p:txBody>
        </p:sp>
        <p:sp>
          <p:nvSpPr>
            <p:cNvPr id="97351" name="Line 142"/>
            <p:cNvSpPr>
              <a:spLocks noChangeShapeType="1"/>
            </p:cNvSpPr>
            <p:nvPr/>
          </p:nvSpPr>
          <p:spPr bwMode="auto">
            <a:xfrm>
              <a:off x="1615" y="4786"/>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52" name="Line 143"/>
            <p:cNvSpPr>
              <a:spLocks noChangeShapeType="1"/>
            </p:cNvSpPr>
            <p:nvPr/>
          </p:nvSpPr>
          <p:spPr bwMode="auto">
            <a:xfrm>
              <a:off x="2383" y="4818"/>
              <a:ext cx="417"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53" name="Rectangle 144"/>
            <p:cNvSpPr>
              <a:spLocks noChangeArrowheads="1"/>
            </p:cNvSpPr>
            <p:nvPr/>
          </p:nvSpPr>
          <p:spPr bwMode="auto">
            <a:xfrm>
              <a:off x="1783" y="4982"/>
              <a:ext cx="1330" cy="361"/>
            </a:xfrm>
            <a:prstGeom prst="rect">
              <a:avLst/>
            </a:prstGeom>
            <a:solidFill>
              <a:schemeClr val="bg1"/>
            </a:solidFill>
            <a:ln w="31750">
              <a:solidFill>
                <a:srgbClr val="1A0004"/>
              </a:solidFill>
              <a:miter lim="800000"/>
              <a:headEnd/>
              <a:tailEnd/>
            </a:ln>
          </p:spPr>
          <p:txBody>
            <a:bodyPr/>
            <a:lstStyle/>
            <a:p>
              <a:endParaRPr lang="en-US"/>
            </a:p>
          </p:txBody>
        </p:sp>
        <p:sp>
          <p:nvSpPr>
            <p:cNvPr id="97354" name="AutoShape 145"/>
            <p:cNvSpPr>
              <a:spLocks noChangeArrowheads="1"/>
            </p:cNvSpPr>
            <p:nvPr/>
          </p:nvSpPr>
          <p:spPr bwMode="auto">
            <a:xfrm>
              <a:off x="1783" y="4786"/>
              <a:ext cx="770" cy="463"/>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7355" name="Rectangle 146"/>
            <p:cNvSpPr>
              <a:spLocks noChangeArrowheads="1"/>
            </p:cNvSpPr>
            <p:nvPr/>
          </p:nvSpPr>
          <p:spPr bwMode="auto">
            <a:xfrm>
              <a:off x="1783" y="4997"/>
              <a:ext cx="843" cy="295"/>
            </a:xfrm>
            <a:prstGeom prst="rect">
              <a:avLst/>
            </a:prstGeom>
            <a:solidFill>
              <a:schemeClr val="bg1"/>
            </a:solidFill>
            <a:ln w="31750">
              <a:solidFill>
                <a:schemeClr val="bg1"/>
              </a:solidFill>
              <a:miter lim="800000"/>
              <a:headEnd/>
              <a:tailEnd/>
            </a:ln>
          </p:spPr>
          <p:txBody>
            <a:bodyPr/>
            <a:lstStyle/>
            <a:p>
              <a:endParaRPr lang="en-US"/>
            </a:p>
          </p:txBody>
        </p:sp>
        <p:grpSp>
          <p:nvGrpSpPr>
            <p:cNvPr id="97356" name="Group 147"/>
            <p:cNvGrpSpPr>
              <a:grpSpLocks/>
            </p:cNvGrpSpPr>
            <p:nvPr/>
          </p:nvGrpSpPr>
          <p:grpSpPr bwMode="auto">
            <a:xfrm>
              <a:off x="1892" y="4800"/>
              <a:ext cx="396" cy="86"/>
              <a:chOff x="3117" y="3099"/>
              <a:chExt cx="408" cy="110"/>
            </a:xfrm>
          </p:grpSpPr>
          <p:sp>
            <p:nvSpPr>
              <p:cNvPr id="56468" name="Rectangle 148"/>
              <p:cNvSpPr>
                <a:spLocks noChangeArrowheads="1"/>
              </p:cNvSpPr>
              <p:nvPr/>
            </p:nvSpPr>
            <p:spPr bwMode="auto">
              <a:xfrm>
                <a:off x="3118" y="3115"/>
                <a:ext cx="76" cy="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400" b="1">
                    <a:latin typeface="Helvetica" charset="0"/>
                    <a:ea typeface="宋体" charset="0"/>
                    <a:cs typeface="宋体" charset="0"/>
                  </a:rPr>
                  <a:t>   </a:t>
                </a:r>
                <a:endParaRPr lang="zh-CN" altLang="en-US" sz="400" b="1">
                  <a:effectLst>
                    <a:outerShdw blurRad="38100" dist="38100" dir="2700000" algn="tl">
                      <a:srgbClr val="DDDDDD"/>
                    </a:outerShdw>
                  </a:effectLst>
                  <a:latin typeface="Helvetica" charset="0"/>
                  <a:ea typeface="宋体" charset="0"/>
                  <a:cs typeface="宋体" charset="0"/>
                </a:endParaRPr>
              </a:p>
            </p:txBody>
          </p:sp>
          <p:sp>
            <p:nvSpPr>
              <p:cNvPr id="97360" name="Rectangle 149"/>
              <p:cNvSpPr>
                <a:spLocks noChangeArrowheads="1"/>
              </p:cNvSpPr>
              <p:nvPr/>
            </p:nvSpPr>
            <p:spPr bwMode="auto">
              <a:xfrm>
                <a:off x="3229" y="3099"/>
                <a:ext cx="296" cy="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zh-CN" altLang="en-US" sz="400" b="1">
                    <a:ea typeface="宋体" charset="0"/>
                    <a:cs typeface="宋体" charset="0"/>
                  </a:rPr>
                  <a:t>主耶稣</a:t>
                </a:r>
              </a:p>
            </p:txBody>
          </p:sp>
        </p:grpSp>
        <p:sp>
          <p:nvSpPr>
            <p:cNvPr id="97357" name="Line 150"/>
            <p:cNvSpPr>
              <a:spLocks noChangeShapeType="1"/>
            </p:cNvSpPr>
            <p:nvPr/>
          </p:nvSpPr>
          <p:spPr bwMode="auto">
            <a:xfrm>
              <a:off x="1783" y="4944"/>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358" name="Line 151"/>
            <p:cNvSpPr>
              <a:spLocks noChangeShapeType="1"/>
            </p:cNvSpPr>
            <p:nvPr/>
          </p:nvSpPr>
          <p:spPr bwMode="auto">
            <a:xfrm flipV="1">
              <a:off x="2230" y="4547"/>
              <a:ext cx="154"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472" name="Text Box 152"/>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609600" y="701675"/>
            <a:ext cx="4610100" cy="775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defRPr/>
            </a:pPr>
            <a:r>
              <a:rPr lang="zh-CN" altLang="en-US" sz="1400" b="1">
                <a:ea typeface="宋体" charset="0"/>
                <a:cs typeface="宋体" charset="0"/>
              </a:rPr>
              <a:t> </a:t>
            </a:r>
            <a:r>
              <a:rPr lang="zh-CN" altLang="en-US" sz="1400">
                <a:latin typeface="宋体" charset="0"/>
                <a:ea typeface="宋体" charset="0"/>
                <a:cs typeface="宋体" charset="0"/>
              </a:rPr>
              <a:t>另外，当你更多的接受圣灵通过有条理的圣经信息对你直接的指导时，圣灵将更直接地来管理你的生命。 </a:t>
            </a:r>
          </a:p>
          <a:p>
            <a:pPr indent="304800">
              <a:defRPr/>
            </a:pPr>
            <a:endParaRPr lang="zh-CN" altLang="en-US" sz="1400">
              <a:latin typeface="宋体" charset="0"/>
              <a:ea typeface="宋体" charset="0"/>
              <a:cs typeface="宋体" charset="0"/>
            </a:endParaRPr>
          </a:p>
          <a:p>
            <a:pPr indent="304800">
              <a:defRPr/>
            </a:pPr>
            <a:r>
              <a:rPr lang="zh-CN" altLang="en-US" sz="1400">
                <a:latin typeface="宋体" charset="0"/>
                <a:ea typeface="宋体" charset="0"/>
                <a:cs typeface="宋体" charset="0"/>
              </a:rPr>
              <a:t>圣经一直被称为“神给人类的情书”。我们都被教导要多学习圣经，装备自己，在情况需要的时候能够站出来为它辩护（提摩太后书</a:t>
            </a:r>
            <a:r>
              <a:rPr lang="en-US" altLang="zh-CN" sz="1400">
                <a:latin typeface="宋体" charset="0"/>
                <a:ea typeface="宋体" charset="0"/>
                <a:cs typeface="宋体" charset="0"/>
              </a:rPr>
              <a:t>2</a:t>
            </a:r>
            <a:r>
              <a:rPr lang="zh-CN" altLang="en-US" sz="1400">
                <a:latin typeface="宋体" charset="0"/>
                <a:ea typeface="宋体" charset="0"/>
                <a:cs typeface="宋体" charset="0"/>
              </a:rPr>
              <a:t>：</a:t>
            </a:r>
            <a:r>
              <a:rPr lang="en-US" altLang="zh-CN" sz="1400">
                <a:latin typeface="宋体" charset="0"/>
                <a:ea typeface="宋体" charset="0"/>
                <a:cs typeface="宋体" charset="0"/>
              </a:rPr>
              <a:t>15</a:t>
            </a:r>
            <a:r>
              <a:rPr lang="zh-CN" altLang="en-US" sz="1400">
                <a:latin typeface="宋体" charset="0"/>
                <a:ea typeface="宋体" charset="0"/>
                <a:cs typeface="宋体" charset="0"/>
              </a:rPr>
              <a:t>）。然而，只有有条理地思考，才能有意义地学习，进而达到我们的目标。</a:t>
            </a:r>
          </a:p>
          <a:p>
            <a:pPr indent="304800">
              <a:defRPr/>
            </a:pPr>
            <a:endParaRPr lang="zh-CN" altLang="en-US" sz="1400">
              <a:latin typeface="宋体" charset="0"/>
              <a:ea typeface="宋体" charset="0"/>
              <a:cs typeface="宋体" charset="0"/>
            </a:endParaRPr>
          </a:p>
          <a:p>
            <a:pPr indent="304800">
              <a:defRPr/>
            </a:pPr>
            <a:r>
              <a:rPr lang="zh-CN" altLang="en-US" sz="1400">
                <a:latin typeface="宋体" charset="0"/>
                <a:ea typeface="宋体" charset="0"/>
                <a:cs typeface="宋体" charset="0"/>
              </a:rPr>
              <a:t> 我们祷告</a:t>
            </a:r>
            <a:r>
              <a:rPr lang="zh-CN" altLang="en-US" sz="1400" b="1">
                <a:latin typeface="黑体" charset="0"/>
                <a:ea typeface="黑体" charset="0"/>
                <a:cs typeface="黑体" charset="0"/>
              </a:rPr>
              <a:t>圣经档案</a:t>
            </a:r>
            <a:r>
              <a:rPr lang="zh-CN" altLang="en-US" sz="1400">
                <a:latin typeface="宋体" charset="0"/>
                <a:ea typeface="宋体" charset="0"/>
                <a:cs typeface="宋体" charset="0"/>
              </a:rPr>
              <a:t>成为帮助你进行有条理地思考圣经的开端。</a:t>
            </a:r>
            <a:r>
              <a:rPr lang="zh-CN" altLang="en-US" sz="1400">
                <a:ea typeface="宋体" charset="0"/>
                <a:cs typeface="宋体" charset="0"/>
              </a:rPr>
              <a:t>我们基督徒的信仰是一个历史性的信仰，建立在历史事实和神有条理的话语上。</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  一位</a:t>
            </a:r>
            <a:r>
              <a:rPr lang="zh-CN" altLang="en-US" sz="1400">
                <a:latin typeface="宋体" charset="0"/>
                <a:ea typeface="宋体" charset="0"/>
                <a:cs typeface="宋体" charset="0"/>
              </a:rPr>
              <a:t>大有能力的</a:t>
            </a:r>
            <a:r>
              <a:rPr lang="zh-CN" altLang="en-US" sz="1400">
                <a:ea typeface="宋体" charset="0"/>
                <a:cs typeface="宋体" charset="0"/>
              </a:rPr>
              <a:t>的基督徒作家</a:t>
            </a:r>
            <a:r>
              <a:rPr lang="en-US" altLang="zh-CN" sz="1400">
                <a:ea typeface="宋体" charset="0"/>
                <a:cs typeface="宋体" charset="0"/>
              </a:rPr>
              <a:t>——</a:t>
            </a:r>
            <a:r>
              <a:rPr lang="zh-CN" altLang="en-US" sz="1400">
                <a:ea typeface="宋体" charset="0"/>
                <a:cs typeface="宋体" charset="0"/>
              </a:rPr>
              <a:t> </a:t>
            </a:r>
            <a:r>
              <a:rPr lang="en-US" altLang="zh-CN" sz="1400">
                <a:ea typeface="宋体" charset="0"/>
                <a:cs typeface="宋体" charset="0"/>
              </a:rPr>
              <a:t>Miles Stanford</a:t>
            </a:r>
            <a:r>
              <a:rPr lang="zh-CN" altLang="en-US" sz="1400">
                <a:ea typeface="宋体" charset="0"/>
                <a:cs typeface="宋体" charset="0"/>
              </a:rPr>
              <a:t>，曾经写道：“</a:t>
            </a:r>
            <a:r>
              <a:rPr lang="en-US" altLang="zh-CN" sz="1400">
                <a:ea typeface="宋体" charset="0"/>
                <a:cs typeface="宋体" charset="0"/>
              </a:rPr>
              <a:t>……</a:t>
            </a:r>
            <a:r>
              <a:rPr lang="zh-CN" altLang="en-US" sz="1400">
                <a:ea typeface="宋体" charset="0"/>
                <a:cs typeface="宋体" charset="0"/>
              </a:rPr>
              <a:t>真正的信仰必须是建立在圣经事实上的……除非我们的信仰是建立在事实的基础上，否则那只是一种推测、迷信或假想。”</a:t>
            </a:r>
          </a:p>
          <a:p>
            <a:pPr indent="304800">
              <a:defRPr/>
            </a:pPr>
            <a:endParaRPr lang="zh-CN" altLang="en-US" sz="1400">
              <a:latin typeface="宋体" charset="0"/>
              <a:ea typeface="宋体" charset="0"/>
              <a:cs typeface="宋体" charset="0"/>
            </a:endParaRPr>
          </a:p>
          <a:p>
            <a:pPr indent="304800">
              <a:defRPr/>
            </a:pPr>
            <a:r>
              <a:rPr lang="zh-CN" altLang="en-US" sz="1400">
                <a:latin typeface="宋体" charset="0"/>
                <a:ea typeface="宋体" charset="0"/>
                <a:cs typeface="宋体" charset="0"/>
              </a:rPr>
              <a:t> 我们祷告这本书对你更清楚地掌握有条理的圣经和它对每一个生命的永恒启示会有帮助。</a:t>
            </a:r>
          </a:p>
          <a:p>
            <a:pPr indent="304800">
              <a:defRPr/>
            </a:pPr>
            <a:endParaRPr lang="zh-CN" altLang="en-US" sz="1400">
              <a:latin typeface="宋体" charset="0"/>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i="1">
              <a:ea typeface="宋体" charset="0"/>
              <a:cs typeface="宋体" charset="0"/>
            </a:endParaRPr>
          </a:p>
          <a:p>
            <a:pPr indent="304800" algn="ctr">
              <a:defRPr/>
            </a:pPr>
            <a:endParaRPr lang="zh-CN" altLang="en-US" sz="1400">
              <a:latin typeface="宋体" charset="0"/>
              <a:ea typeface="宋体" charset="0"/>
              <a:cs typeface="宋体" charset="0"/>
            </a:endParaRPr>
          </a:p>
          <a:p>
            <a:pPr indent="304800" algn="ctr">
              <a:defRPr/>
            </a:pPr>
            <a:endParaRPr lang="zh-CN" altLang="en-US" sz="1400">
              <a:ea typeface="宋体" charset="0"/>
              <a:cs typeface="宋体" charset="0"/>
            </a:endParaRPr>
          </a:p>
          <a:p>
            <a:pPr indent="304800" algn="ctr">
              <a:defRPr/>
            </a:pPr>
            <a:r>
              <a:rPr lang="zh-CN" altLang="en-US" sz="1400">
                <a:ea typeface="宋体" charset="0"/>
                <a:cs typeface="宋体" charset="0"/>
              </a:rPr>
              <a:t>        </a:t>
            </a:r>
          </a:p>
          <a:p>
            <a:pPr indent="304800" algn="ctr">
              <a:defRPr/>
            </a:pPr>
            <a:endParaRPr lang="zh-CN" altLang="en-US" sz="1400">
              <a:ea typeface="宋体" charset="0"/>
              <a:cs typeface="宋体" charset="0"/>
            </a:endParaRPr>
          </a:p>
          <a:p>
            <a:pPr indent="304800" algn="ctr">
              <a:defRPr/>
            </a:pPr>
            <a:endParaRPr lang="zh-CN" altLang="en-US" sz="1400">
              <a:ea typeface="宋体" charset="0"/>
              <a:cs typeface="宋体" charset="0"/>
            </a:endParaRPr>
          </a:p>
          <a:p>
            <a:pPr indent="304800" algn="ctr">
              <a:defRPr/>
            </a:pPr>
            <a:endParaRPr lang="zh-CN" altLang="en-US" sz="1400">
              <a:ea typeface="宋体" charset="0"/>
              <a:cs typeface="宋体" charset="0"/>
            </a:endParaRPr>
          </a:p>
          <a:p>
            <a:pPr indent="304800" algn="ctr">
              <a:defRPr/>
            </a:pPr>
            <a:r>
              <a:rPr lang="zh-CN" altLang="en-US" sz="1400" b="1">
                <a:latin typeface="黑体" charset="0"/>
                <a:ea typeface="黑体" charset="0"/>
                <a:cs typeface="黑体" charset="0"/>
              </a:rPr>
              <a:t>你的圣经档案中的十个文件夹</a:t>
            </a:r>
            <a:endParaRPr lang="en-US" altLang="zh-CN" sz="1400" b="1">
              <a:latin typeface="黑体" charset="0"/>
              <a:ea typeface="黑体" charset="0"/>
              <a:cs typeface="黑体" charset="0"/>
            </a:endParaRPr>
          </a:p>
        </p:txBody>
      </p:sp>
      <p:sp>
        <p:nvSpPr>
          <p:cNvPr id="58371" name="Line 3"/>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8372" name="Line 4"/>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8373" name="Line 5"/>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8374"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47</a:t>
            </a:r>
          </a:p>
        </p:txBody>
      </p:sp>
      <p:sp>
        <p:nvSpPr>
          <p:cNvPr id="58375" name="Rectangle 7"/>
          <p:cNvSpPr>
            <a:spLocks noGrp="1" noChangeArrowheads="1"/>
          </p:cNvSpPr>
          <p:nvPr>
            <p:ph type="body" sz="half" idx="2"/>
          </p:nvPr>
        </p:nvSpPr>
        <p:spPr>
          <a:xfrm>
            <a:off x="5300663" y="428625"/>
            <a:ext cx="1328737" cy="8582025"/>
          </a:xfrm>
        </p:spPr>
        <p:txBody>
          <a:bodyPr/>
          <a:lstStyle/>
          <a:p>
            <a:pPr algn="ctr" eaLnBrk="1" hangingPunct="1">
              <a:buFontTx/>
              <a:buNone/>
              <a:defRPr/>
            </a:pPr>
            <a:r>
              <a:rPr lang="zh-CN" altLang="en-US" sz="1400" b="1" i="1" smtClean="0">
                <a:ea typeface="宋体" charset="0"/>
                <a:cs typeface="宋体" charset="0"/>
              </a:rPr>
              <a:t>进展点</a:t>
            </a:r>
          </a:p>
          <a:p>
            <a:pPr algn="ctr" eaLnBrk="1" hangingPunct="1">
              <a:buFontTx/>
              <a:buNone/>
              <a:defRPr/>
            </a:pPr>
            <a:endParaRPr lang="zh-CN" altLang="en-US" sz="1400" b="1"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r>
              <a:rPr lang="zh-CN" altLang="en-US" sz="1400" i="1" smtClean="0">
                <a:ea typeface="宋体" charset="0"/>
                <a:cs typeface="宋体" charset="0"/>
              </a:rPr>
              <a:t/>
            </a:r>
            <a:br>
              <a:rPr lang="zh-CN" altLang="en-US" sz="1400" i="1" smtClean="0">
                <a:ea typeface="宋体" charset="0"/>
                <a:cs typeface="宋体" charset="0"/>
              </a:rPr>
            </a:br>
            <a:endParaRPr lang="zh-CN" altLang="en-US" sz="1400" i="1" smtClean="0">
              <a:ea typeface="宋体" charset="0"/>
              <a:cs typeface="宋体" charset="0"/>
            </a:endParaRPr>
          </a:p>
          <a:p>
            <a:pPr algn="ct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14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i="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endParaRPr lang="zh-CN" altLang="en-US" sz="1200" b="1" smtClean="0">
              <a:ea typeface="宋体" charset="0"/>
              <a:cs typeface="宋体" charset="0"/>
            </a:endParaRPr>
          </a:p>
          <a:p>
            <a:pPr algn="ctr" eaLnBrk="1" hangingPunct="1">
              <a:buFontTx/>
              <a:buNone/>
              <a:defRPr/>
            </a:pPr>
            <a:endParaRPr lang="en-US" altLang="zh-CN" sz="1200" i="1" smtClean="0">
              <a:ea typeface="宋体" charset="0"/>
              <a:cs typeface="宋体" charset="0"/>
            </a:endParaRPr>
          </a:p>
          <a:p>
            <a:pPr algn="ctr" eaLnBrk="1" hangingPunct="1">
              <a:buFontTx/>
              <a:buNone/>
              <a:defRPr/>
            </a:pPr>
            <a:endParaRPr lang="en-US" altLang="zh-CN" sz="1200" i="1" smtClean="0">
              <a:ea typeface="宋体" charset="0"/>
              <a:cs typeface="宋体" charset="0"/>
            </a:endParaRPr>
          </a:p>
          <a:p>
            <a:pPr algn="ctr" eaLnBrk="1" hangingPunct="1">
              <a:buFontTx/>
              <a:buNone/>
              <a:defRPr/>
            </a:pPr>
            <a:endParaRPr lang="zh-CN" altLang="en-US" sz="1200" smtClean="0">
              <a:ea typeface="宋体" charset="0"/>
              <a:cs typeface="宋体" charset="0"/>
            </a:endParaRPr>
          </a:p>
          <a:p>
            <a:pPr algn="ctr" eaLnBrk="1" hangingPunct="1">
              <a:buFontTx/>
              <a:buNone/>
              <a:defRPr/>
            </a:pPr>
            <a:endParaRPr lang="zh-CN" altLang="en-US" sz="1200" smtClean="0">
              <a:ea typeface="宋体" charset="0"/>
              <a:cs typeface="宋体" charset="0"/>
            </a:endParaRPr>
          </a:p>
          <a:p>
            <a:pPr algn="ctr" eaLnBrk="1" hangingPunct="1">
              <a:buFontTx/>
              <a:buNone/>
              <a:defRPr/>
            </a:pPr>
            <a:endParaRPr lang="zh-CN" altLang="en-US" sz="1200" smtClean="0">
              <a:ea typeface="宋体" charset="0"/>
              <a:cs typeface="宋体" charset="0"/>
            </a:endParaRPr>
          </a:p>
          <a:p>
            <a:pPr algn="ctr" eaLnBrk="1" hangingPunct="1">
              <a:buFontTx/>
              <a:buNone/>
              <a:defRPr/>
            </a:pPr>
            <a:endParaRPr lang="zh-CN" altLang="en-US" sz="1200" smtClean="0">
              <a:ea typeface="宋体" charset="0"/>
              <a:cs typeface="宋体" charset="0"/>
            </a:endParaRPr>
          </a:p>
          <a:p>
            <a:pPr algn="ctr" eaLnBrk="1" hangingPunct="1">
              <a:buFontTx/>
              <a:buNone/>
              <a:defRPr/>
            </a:pPr>
            <a:endParaRPr lang="zh-CN" altLang="en-US" sz="1200" smtClean="0">
              <a:ea typeface="宋体" charset="0"/>
              <a:cs typeface="宋体" charset="0"/>
            </a:endParaRPr>
          </a:p>
          <a:p>
            <a:pPr algn="ctr" eaLnBrk="1" hangingPunct="1">
              <a:buFontTx/>
              <a:buNone/>
              <a:defRPr/>
            </a:pPr>
            <a:endParaRPr lang="en-US" altLang="zh-CN" sz="1200" i="1" smtClean="0">
              <a:ea typeface="宋体" charset="0"/>
              <a:cs typeface="宋体" charset="0"/>
            </a:endParaRPr>
          </a:p>
          <a:p>
            <a:pPr algn="ctr" eaLnBrk="1" hangingPunct="1">
              <a:buFontTx/>
              <a:buNone/>
              <a:defRPr/>
            </a:pPr>
            <a:endParaRPr lang="en-US" altLang="zh-CN" sz="1200" smtClean="0">
              <a:ea typeface="宋体" charset="0"/>
              <a:cs typeface="宋体" charset="0"/>
            </a:endParaRPr>
          </a:p>
        </p:txBody>
      </p:sp>
      <p:sp>
        <p:nvSpPr>
          <p:cNvPr id="58376" name="Line 8"/>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8377" name="Line 9"/>
          <p:cNvSpPr>
            <a:spLocks noChangeShapeType="1"/>
          </p:cNvSpPr>
          <p:nvPr/>
        </p:nvSpPr>
        <p:spPr bwMode="auto">
          <a:xfrm>
            <a:off x="1125538" y="214471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8378" name="Line 10"/>
          <p:cNvSpPr>
            <a:spLocks noChangeShapeType="1"/>
          </p:cNvSpPr>
          <p:nvPr/>
        </p:nvSpPr>
        <p:spPr bwMode="auto">
          <a:xfrm>
            <a:off x="2492375" y="635635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grpSp>
        <p:nvGrpSpPr>
          <p:cNvPr id="99338" name="Group 79"/>
          <p:cNvGrpSpPr>
            <a:grpSpLocks/>
          </p:cNvGrpSpPr>
          <p:nvPr/>
        </p:nvGrpSpPr>
        <p:grpSpPr bwMode="auto">
          <a:xfrm>
            <a:off x="979488" y="5816600"/>
            <a:ext cx="3744912" cy="2305050"/>
            <a:chOff x="436" y="3573"/>
            <a:chExt cx="2677" cy="1770"/>
          </a:xfrm>
        </p:grpSpPr>
        <p:sp>
          <p:nvSpPr>
            <p:cNvPr id="99343" name="Rectangle 13"/>
            <p:cNvSpPr>
              <a:spLocks noChangeArrowheads="1"/>
            </p:cNvSpPr>
            <p:nvPr/>
          </p:nvSpPr>
          <p:spPr bwMode="auto">
            <a:xfrm>
              <a:off x="436" y="3742"/>
              <a:ext cx="952" cy="325"/>
            </a:xfrm>
            <a:prstGeom prst="rect">
              <a:avLst/>
            </a:prstGeom>
            <a:solidFill>
              <a:schemeClr val="bg1"/>
            </a:solidFill>
            <a:ln w="31750">
              <a:solidFill>
                <a:srgbClr val="FFD34A"/>
              </a:solidFill>
              <a:miter lim="800000"/>
              <a:headEnd/>
              <a:tailEnd/>
            </a:ln>
          </p:spPr>
          <p:txBody>
            <a:bodyPr/>
            <a:lstStyle/>
            <a:p>
              <a:endParaRPr lang="en-US"/>
            </a:p>
          </p:txBody>
        </p:sp>
        <p:sp>
          <p:nvSpPr>
            <p:cNvPr id="58382" name="Rectangle 14"/>
            <p:cNvSpPr>
              <a:spLocks noChangeArrowheads="1"/>
            </p:cNvSpPr>
            <p:nvPr/>
          </p:nvSpPr>
          <p:spPr bwMode="auto">
            <a:xfrm>
              <a:off x="711" y="3603"/>
              <a:ext cx="322" cy="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altLang="zh-CN" sz="700">
                  <a:latin typeface="Times" charset="0"/>
                  <a:ea typeface="宋体" charset="0"/>
                  <a:cs typeface="宋体" charset="0"/>
                </a:rPr>
                <a:t>ABRAHAM</a:t>
              </a:r>
              <a:endParaRPr lang="en-US" altLang="zh-CN" sz="700">
                <a:effectLst>
                  <a:outerShdw blurRad="38100" dist="38100" dir="2700000" algn="tl">
                    <a:srgbClr val="DDDDDD"/>
                  </a:outerShdw>
                </a:effectLst>
                <a:latin typeface="Times" charset="0"/>
                <a:ea typeface="宋体" charset="0"/>
                <a:cs typeface="宋体" charset="0"/>
              </a:endParaRPr>
            </a:p>
          </p:txBody>
        </p:sp>
        <p:sp>
          <p:nvSpPr>
            <p:cNvPr id="99345" name="Rectangle 15"/>
            <p:cNvSpPr>
              <a:spLocks noChangeArrowheads="1"/>
            </p:cNvSpPr>
            <p:nvPr/>
          </p:nvSpPr>
          <p:spPr bwMode="auto">
            <a:xfrm>
              <a:off x="436" y="3742"/>
              <a:ext cx="1330" cy="356"/>
            </a:xfrm>
            <a:prstGeom prst="rect">
              <a:avLst/>
            </a:prstGeom>
            <a:solidFill>
              <a:schemeClr val="bg1"/>
            </a:solidFill>
            <a:ln w="31750">
              <a:solidFill>
                <a:srgbClr val="1A0004"/>
              </a:solidFill>
              <a:miter lim="800000"/>
              <a:headEnd/>
              <a:tailEnd/>
            </a:ln>
          </p:spPr>
          <p:txBody>
            <a:bodyPr/>
            <a:lstStyle/>
            <a:p>
              <a:endParaRPr lang="en-US"/>
            </a:p>
          </p:txBody>
        </p:sp>
        <p:sp>
          <p:nvSpPr>
            <p:cNvPr id="99346" name="AutoShape 16"/>
            <p:cNvSpPr>
              <a:spLocks noChangeArrowheads="1"/>
            </p:cNvSpPr>
            <p:nvPr/>
          </p:nvSpPr>
          <p:spPr bwMode="auto">
            <a:xfrm>
              <a:off x="436" y="3573"/>
              <a:ext cx="782"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9347" name="Rectangle 17"/>
            <p:cNvSpPr>
              <a:spLocks noChangeArrowheads="1"/>
            </p:cNvSpPr>
            <p:nvPr/>
          </p:nvSpPr>
          <p:spPr bwMode="auto">
            <a:xfrm>
              <a:off x="436" y="3780"/>
              <a:ext cx="952" cy="293"/>
            </a:xfrm>
            <a:prstGeom prst="rect">
              <a:avLst/>
            </a:prstGeom>
            <a:solidFill>
              <a:schemeClr val="bg1"/>
            </a:solidFill>
            <a:ln w="31750">
              <a:solidFill>
                <a:schemeClr val="bg1"/>
              </a:solidFill>
              <a:miter lim="800000"/>
              <a:headEnd/>
              <a:tailEnd/>
            </a:ln>
          </p:spPr>
          <p:txBody>
            <a:bodyPr/>
            <a:lstStyle/>
            <a:p>
              <a:endParaRPr lang="en-US"/>
            </a:p>
          </p:txBody>
        </p:sp>
        <p:sp>
          <p:nvSpPr>
            <p:cNvPr id="58386" name="Rectangle 18"/>
            <p:cNvSpPr>
              <a:spLocks noChangeArrowheads="1"/>
            </p:cNvSpPr>
            <p:nvPr/>
          </p:nvSpPr>
          <p:spPr bwMode="auto">
            <a:xfrm>
              <a:off x="671" y="3586"/>
              <a:ext cx="231" cy="1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1000" b="1">
                  <a:latin typeface="Helvetica" charset="0"/>
                  <a:ea typeface="宋体" charset="0"/>
                  <a:cs typeface="宋体" charset="0"/>
                </a:rPr>
                <a:t>创造  </a:t>
              </a:r>
              <a:endParaRPr lang="zh-CN" altLang="en-US" sz="1000" b="1">
                <a:effectLst>
                  <a:outerShdw blurRad="38100" dist="38100" dir="2700000" algn="tl">
                    <a:srgbClr val="DDDDDD"/>
                  </a:outerShdw>
                </a:effectLst>
                <a:latin typeface="Helvetica" charset="0"/>
                <a:ea typeface="宋体" charset="0"/>
                <a:cs typeface="宋体" charset="0"/>
              </a:endParaRPr>
            </a:p>
          </p:txBody>
        </p:sp>
        <p:sp>
          <p:nvSpPr>
            <p:cNvPr id="99349" name="Line 19"/>
            <p:cNvSpPr>
              <a:spLocks noChangeShapeType="1"/>
            </p:cNvSpPr>
            <p:nvPr/>
          </p:nvSpPr>
          <p:spPr bwMode="auto">
            <a:xfrm>
              <a:off x="436" y="3710"/>
              <a:ext cx="1" cy="368"/>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0" name="Line 20"/>
            <p:cNvSpPr>
              <a:spLocks noChangeShapeType="1"/>
            </p:cNvSpPr>
            <p:nvPr/>
          </p:nvSpPr>
          <p:spPr bwMode="auto">
            <a:xfrm>
              <a:off x="1205" y="3742"/>
              <a:ext cx="417"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1" name="Rectangle 21"/>
            <p:cNvSpPr>
              <a:spLocks noChangeArrowheads="1"/>
            </p:cNvSpPr>
            <p:nvPr/>
          </p:nvSpPr>
          <p:spPr bwMode="auto">
            <a:xfrm>
              <a:off x="579" y="3867"/>
              <a:ext cx="952" cy="337"/>
            </a:xfrm>
            <a:prstGeom prst="rect">
              <a:avLst/>
            </a:prstGeom>
            <a:solidFill>
              <a:schemeClr val="bg1"/>
            </a:solidFill>
            <a:ln w="31750">
              <a:solidFill>
                <a:srgbClr val="FFD34A"/>
              </a:solidFill>
              <a:miter lim="800000"/>
              <a:headEnd/>
              <a:tailEnd/>
            </a:ln>
          </p:spPr>
          <p:txBody>
            <a:bodyPr/>
            <a:lstStyle/>
            <a:p>
              <a:endParaRPr lang="en-US"/>
            </a:p>
          </p:txBody>
        </p:sp>
        <p:sp>
          <p:nvSpPr>
            <p:cNvPr id="58390" name="Rectangle 22"/>
            <p:cNvSpPr>
              <a:spLocks noChangeArrowheads="1"/>
            </p:cNvSpPr>
            <p:nvPr/>
          </p:nvSpPr>
          <p:spPr bwMode="auto">
            <a:xfrm>
              <a:off x="848" y="3736"/>
              <a:ext cx="322" cy="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altLang="zh-CN" sz="700">
                  <a:latin typeface="Times" charset="0"/>
                  <a:ea typeface="宋体" charset="0"/>
                  <a:cs typeface="宋体" charset="0"/>
                </a:rPr>
                <a:t>ABRAHAM</a:t>
              </a:r>
              <a:endParaRPr lang="en-US" altLang="zh-CN" sz="700">
                <a:effectLst>
                  <a:outerShdw blurRad="38100" dist="38100" dir="2700000" algn="tl">
                    <a:srgbClr val="DDDDDD"/>
                  </a:outerShdw>
                </a:effectLst>
                <a:latin typeface="Times" charset="0"/>
                <a:ea typeface="宋体" charset="0"/>
                <a:cs typeface="宋体" charset="0"/>
              </a:endParaRPr>
            </a:p>
          </p:txBody>
        </p:sp>
        <p:sp>
          <p:nvSpPr>
            <p:cNvPr id="99353" name="Rectangle 23"/>
            <p:cNvSpPr>
              <a:spLocks noChangeArrowheads="1"/>
            </p:cNvSpPr>
            <p:nvPr/>
          </p:nvSpPr>
          <p:spPr bwMode="auto">
            <a:xfrm>
              <a:off x="579" y="3867"/>
              <a:ext cx="1330" cy="368"/>
            </a:xfrm>
            <a:prstGeom prst="rect">
              <a:avLst/>
            </a:prstGeom>
            <a:solidFill>
              <a:schemeClr val="bg1"/>
            </a:solidFill>
            <a:ln w="31750">
              <a:solidFill>
                <a:srgbClr val="1A0004"/>
              </a:solidFill>
              <a:miter lim="800000"/>
              <a:headEnd/>
              <a:tailEnd/>
            </a:ln>
          </p:spPr>
          <p:txBody>
            <a:bodyPr/>
            <a:lstStyle/>
            <a:p>
              <a:endParaRPr lang="en-US"/>
            </a:p>
          </p:txBody>
        </p:sp>
        <p:sp>
          <p:nvSpPr>
            <p:cNvPr id="99354" name="AutoShape 24"/>
            <p:cNvSpPr>
              <a:spLocks noChangeArrowheads="1"/>
            </p:cNvSpPr>
            <p:nvPr/>
          </p:nvSpPr>
          <p:spPr bwMode="auto">
            <a:xfrm>
              <a:off x="579" y="3699"/>
              <a:ext cx="769" cy="473"/>
            </a:xfrm>
            <a:prstGeom prst="roundRect">
              <a:avLst>
                <a:gd name="adj" fmla="val 10495"/>
              </a:avLst>
            </a:prstGeom>
            <a:solidFill>
              <a:schemeClr val="bg1"/>
            </a:solidFill>
            <a:ln w="31750">
              <a:solidFill>
                <a:srgbClr val="1A0004"/>
              </a:solidFill>
              <a:round/>
              <a:headEnd/>
              <a:tailEnd/>
            </a:ln>
          </p:spPr>
          <p:txBody>
            <a:bodyPr/>
            <a:lstStyle/>
            <a:p>
              <a:endParaRPr lang="en-US"/>
            </a:p>
          </p:txBody>
        </p:sp>
        <p:sp>
          <p:nvSpPr>
            <p:cNvPr id="99355" name="Rectangle 25"/>
            <p:cNvSpPr>
              <a:spLocks noChangeArrowheads="1"/>
            </p:cNvSpPr>
            <p:nvPr/>
          </p:nvSpPr>
          <p:spPr bwMode="auto">
            <a:xfrm>
              <a:off x="579" y="3904"/>
              <a:ext cx="952" cy="305"/>
            </a:xfrm>
            <a:prstGeom prst="rect">
              <a:avLst/>
            </a:prstGeom>
            <a:solidFill>
              <a:schemeClr val="bg1"/>
            </a:solidFill>
            <a:ln w="31750">
              <a:solidFill>
                <a:schemeClr val="bg1"/>
              </a:solidFill>
              <a:miter lim="800000"/>
              <a:headEnd/>
              <a:tailEnd/>
            </a:ln>
          </p:spPr>
          <p:txBody>
            <a:bodyPr/>
            <a:lstStyle/>
            <a:p>
              <a:endParaRPr lang="en-US"/>
            </a:p>
          </p:txBody>
        </p:sp>
        <p:sp>
          <p:nvSpPr>
            <p:cNvPr id="58394" name="Rectangle 26"/>
            <p:cNvSpPr>
              <a:spLocks noChangeArrowheads="1"/>
            </p:cNvSpPr>
            <p:nvPr/>
          </p:nvSpPr>
          <p:spPr bwMode="auto">
            <a:xfrm>
              <a:off x="766" y="3710"/>
              <a:ext cx="363" cy="1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1000" b="1">
                  <a:latin typeface="Helvetica" charset="0"/>
                  <a:ea typeface="宋体" charset="0"/>
                  <a:cs typeface="宋体" charset="0"/>
                </a:rPr>
                <a:t>亚伯拉罕</a:t>
              </a:r>
              <a:endParaRPr lang="zh-CN" altLang="en-US" sz="1000" b="1">
                <a:effectLst>
                  <a:outerShdw blurRad="38100" dist="38100" dir="2700000" algn="tl">
                    <a:srgbClr val="DDDDDD"/>
                  </a:outerShdw>
                </a:effectLst>
                <a:latin typeface="Helvetica" charset="0"/>
                <a:ea typeface="宋体" charset="0"/>
                <a:cs typeface="宋体" charset="0"/>
              </a:endParaRPr>
            </a:p>
          </p:txBody>
        </p:sp>
        <p:sp>
          <p:nvSpPr>
            <p:cNvPr id="99357" name="Line 27"/>
            <p:cNvSpPr>
              <a:spLocks noChangeShapeType="1"/>
            </p:cNvSpPr>
            <p:nvPr/>
          </p:nvSpPr>
          <p:spPr bwMode="auto">
            <a:xfrm>
              <a:off x="579" y="3852"/>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8" name="Line 28"/>
            <p:cNvSpPr>
              <a:spLocks noChangeShapeType="1"/>
            </p:cNvSpPr>
            <p:nvPr/>
          </p:nvSpPr>
          <p:spPr bwMode="auto">
            <a:xfrm>
              <a:off x="1348" y="3867"/>
              <a:ext cx="41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59" name="Rectangle 29"/>
            <p:cNvSpPr>
              <a:spLocks noChangeArrowheads="1"/>
            </p:cNvSpPr>
            <p:nvPr/>
          </p:nvSpPr>
          <p:spPr bwMode="auto">
            <a:xfrm>
              <a:off x="722" y="4004"/>
              <a:ext cx="939" cy="326"/>
            </a:xfrm>
            <a:prstGeom prst="rect">
              <a:avLst/>
            </a:prstGeom>
            <a:solidFill>
              <a:schemeClr val="bg1"/>
            </a:solidFill>
            <a:ln w="31750">
              <a:solidFill>
                <a:srgbClr val="FFD34A"/>
              </a:solidFill>
              <a:miter lim="800000"/>
              <a:headEnd/>
              <a:tailEnd/>
            </a:ln>
          </p:spPr>
          <p:txBody>
            <a:bodyPr/>
            <a:lstStyle/>
            <a:p>
              <a:endParaRPr lang="en-US"/>
            </a:p>
          </p:txBody>
        </p:sp>
        <p:sp>
          <p:nvSpPr>
            <p:cNvPr id="58398" name="Rectangle 30"/>
            <p:cNvSpPr>
              <a:spLocks noChangeArrowheads="1"/>
            </p:cNvSpPr>
            <p:nvPr/>
          </p:nvSpPr>
          <p:spPr bwMode="auto">
            <a:xfrm>
              <a:off x="985" y="3859"/>
              <a:ext cx="322" cy="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en-US" altLang="zh-CN" sz="700">
                  <a:latin typeface="Times" charset="0"/>
                  <a:ea typeface="宋体" charset="0"/>
                  <a:cs typeface="宋体" charset="0"/>
                </a:rPr>
                <a:t>ABRAHAM</a:t>
              </a:r>
              <a:endParaRPr lang="en-US" altLang="zh-CN" sz="700">
                <a:effectLst>
                  <a:outerShdw blurRad="38100" dist="38100" dir="2700000" algn="tl">
                    <a:srgbClr val="DDDDDD"/>
                  </a:outerShdw>
                </a:effectLst>
                <a:latin typeface="Times" charset="0"/>
                <a:ea typeface="宋体" charset="0"/>
                <a:cs typeface="宋体" charset="0"/>
              </a:endParaRPr>
            </a:p>
          </p:txBody>
        </p:sp>
        <p:sp>
          <p:nvSpPr>
            <p:cNvPr id="99361" name="Rectangle 31"/>
            <p:cNvSpPr>
              <a:spLocks noChangeArrowheads="1"/>
            </p:cNvSpPr>
            <p:nvPr/>
          </p:nvSpPr>
          <p:spPr bwMode="auto">
            <a:xfrm>
              <a:off x="722" y="4004"/>
              <a:ext cx="1330" cy="357"/>
            </a:xfrm>
            <a:prstGeom prst="rect">
              <a:avLst/>
            </a:prstGeom>
            <a:solidFill>
              <a:schemeClr val="bg1"/>
            </a:solidFill>
            <a:ln w="31750">
              <a:solidFill>
                <a:srgbClr val="1A0004"/>
              </a:solidFill>
              <a:miter lim="800000"/>
              <a:headEnd/>
              <a:tailEnd/>
            </a:ln>
          </p:spPr>
          <p:txBody>
            <a:bodyPr/>
            <a:lstStyle/>
            <a:p>
              <a:endParaRPr lang="en-US"/>
            </a:p>
          </p:txBody>
        </p:sp>
        <p:sp>
          <p:nvSpPr>
            <p:cNvPr id="99362" name="AutoShape 32"/>
            <p:cNvSpPr>
              <a:spLocks noChangeArrowheads="1"/>
            </p:cNvSpPr>
            <p:nvPr/>
          </p:nvSpPr>
          <p:spPr bwMode="auto">
            <a:xfrm>
              <a:off x="722" y="3836"/>
              <a:ext cx="770"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9363" name="Rectangle 33"/>
            <p:cNvSpPr>
              <a:spLocks noChangeArrowheads="1"/>
            </p:cNvSpPr>
            <p:nvPr/>
          </p:nvSpPr>
          <p:spPr bwMode="auto">
            <a:xfrm>
              <a:off x="709" y="4051"/>
              <a:ext cx="939" cy="294"/>
            </a:xfrm>
            <a:prstGeom prst="rect">
              <a:avLst/>
            </a:prstGeom>
            <a:solidFill>
              <a:schemeClr val="bg1"/>
            </a:solidFill>
            <a:ln w="31750">
              <a:solidFill>
                <a:schemeClr val="bg1"/>
              </a:solidFill>
              <a:miter lim="800000"/>
              <a:headEnd/>
              <a:tailEnd/>
            </a:ln>
          </p:spPr>
          <p:txBody>
            <a:bodyPr/>
            <a:lstStyle/>
            <a:p>
              <a:endParaRPr lang="en-US"/>
            </a:p>
          </p:txBody>
        </p:sp>
        <p:sp>
          <p:nvSpPr>
            <p:cNvPr id="58402" name="Rectangle 34"/>
            <p:cNvSpPr>
              <a:spLocks noChangeArrowheads="1"/>
            </p:cNvSpPr>
            <p:nvPr/>
          </p:nvSpPr>
          <p:spPr bwMode="auto">
            <a:xfrm>
              <a:off x="968" y="3846"/>
              <a:ext cx="231" cy="1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1000" b="1">
                  <a:latin typeface="Helvetica" charset="0"/>
                  <a:ea typeface="宋体" charset="0"/>
                  <a:cs typeface="宋体" charset="0"/>
                </a:rPr>
                <a:t>  约瑟</a:t>
              </a:r>
              <a:endParaRPr lang="zh-CN" altLang="en-US" sz="1000" b="1">
                <a:effectLst>
                  <a:outerShdw blurRad="38100" dist="38100" dir="2700000" algn="tl">
                    <a:srgbClr val="DDDDDD"/>
                  </a:outerShdw>
                </a:effectLst>
                <a:latin typeface="Helvetica" charset="0"/>
                <a:ea typeface="宋体" charset="0"/>
                <a:cs typeface="宋体" charset="0"/>
              </a:endParaRPr>
            </a:p>
          </p:txBody>
        </p:sp>
        <p:sp>
          <p:nvSpPr>
            <p:cNvPr id="99365" name="Line 35"/>
            <p:cNvSpPr>
              <a:spLocks noChangeShapeType="1"/>
            </p:cNvSpPr>
            <p:nvPr/>
          </p:nvSpPr>
          <p:spPr bwMode="auto">
            <a:xfrm>
              <a:off x="722" y="3977"/>
              <a:ext cx="1" cy="368"/>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66" name="Line 36"/>
            <p:cNvSpPr>
              <a:spLocks noChangeShapeType="1"/>
            </p:cNvSpPr>
            <p:nvPr/>
          </p:nvSpPr>
          <p:spPr bwMode="auto">
            <a:xfrm>
              <a:off x="1478" y="4004"/>
              <a:ext cx="431"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67" name="Rectangle 37"/>
            <p:cNvSpPr>
              <a:spLocks noChangeArrowheads="1"/>
            </p:cNvSpPr>
            <p:nvPr/>
          </p:nvSpPr>
          <p:spPr bwMode="auto">
            <a:xfrm>
              <a:off x="892" y="4130"/>
              <a:ext cx="1330" cy="367"/>
            </a:xfrm>
            <a:prstGeom prst="rect">
              <a:avLst/>
            </a:prstGeom>
            <a:solidFill>
              <a:schemeClr val="bg1"/>
            </a:solidFill>
            <a:ln w="31750">
              <a:solidFill>
                <a:srgbClr val="1A0004"/>
              </a:solidFill>
              <a:miter lim="800000"/>
              <a:headEnd/>
              <a:tailEnd/>
            </a:ln>
          </p:spPr>
          <p:txBody>
            <a:bodyPr/>
            <a:lstStyle/>
            <a:p>
              <a:endParaRPr lang="en-US"/>
            </a:p>
          </p:txBody>
        </p:sp>
        <p:sp>
          <p:nvSpPr>
            <p:cNvPr id="99368" name="AutoShape 38"/>
            <p:cNvSpPr>
              <a:spLocks noChangeArrowheads="1"/>
            </p:cNvSpPr>
            <p:nvPr/>
          </p:nvSpPr>
          <p:spPr bwMode="auto">
            <a:xfrm>
              <a:off x="892" y="3962"/>
              <a:ext cx="769"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9369" name="Rectangle 39"/>
            <p:cNvSpPr>
              <a:spLocks noChangeArrowheads="1"/>
            </p:cNvSpPr>
            <p:nvPr/>
          </p:nvSpPr>
          <p:spPr bwMode="auto">
            <a:xfrm>
              <a:off x="892" y="4141"/>
              <a:ext cx="952" cy="294"/>
            </a:xfrm>
            <a:prstGeom prst="rect">
              <a:avLst/>
            </a:prstGeom>
            <a:solidFill>
              <a:schemeClr val="bg1"/>
            </a:solidFill>
            <a:ln w="31750">
              <a:solidFill>
                <a:schemeClr val="bg1"/>
              </a:solidFill>
              <a:miter lim="800000"/>
              <a:headEnd/>
              <a:tailEnd/>
            </a:ln>
          </p:spPr>
          <p:txBody>
            <a:bodyPr/>
            <a:lstStyle/>
            <a:p>
              <a:endParaRPr lang="en-US"/>
            </a:p>
          </p:txBody>
        </p:sp>
        <p:sp>
          <p:nvSpPr>
            <p:cNvPr id="58408" name="Rectangle 40"/>
            <p:cNvSpPr>
              <a:spLocks noChangeArrowheads="1"/>
            </p:cNvSpPr>
            <p:nvPr/>
          </p:nvSpPr>
          <p:spPr bwMode="auto">
            <a:xfrm>
              <a:off x="1102" y="3983"/>
              <a:ext cx="256" cy="1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1000" b="1">
                  <a:latin typeface="Helvetica" charset="0"/>
                  <a:ea typeface="宋体" charset="0"/>
                  <a:cs typeface="宋体" charset="0"/>
                </a:rPr>
                <a:t>   摩西</a:t>
              </a:r>
              <a:endParaRPr lang="zh-CN" altLang="en-US" sz="1000" b="1">
                <a:effectLst>
                  <a:outerShdw blurRad="38100" dist="38100" dir="2700000" algn="tl">
                    <a:srgbClr val="DDDDDD"/>
                  </a:outerShdw>
                </a:effectLst>
                <a:latin typeface="Helvetica" charset="0"/>
                <a:ea typeface="宋体" charset="0"/>
                <a:cs typeface="宋体" charset="0"/>
              </a:endParaRPr>
            </a:p>
          </p:txBody>
        </p:sp>
        <p:sp>
          <p:nvSpPr>
            <p:cNvPr id="99371" name="Line 41"/>
            <p:cNvSpPr>
              <a:spLocks noChangeShapeType="1"/>
            </p:cNvSpPr>
            <p:nvPr/>
          </p:nvSpPr>
          <p:spPr bwMode="auto">
            <a:xfrm>
              <a:off x="892" y="4098"/>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72" name="Line 42"/>
            <p:cNvSpPr>
              <a:spLocks noChangeShapeType="1"/>
            </p:cNvSpPr>
            <p:nvPr/>
          </p:nvSpPr>
          <p:spPr bwMode="auto">
            <a:xfrm>
              <a:off x="1661" y="4130"/>
              <a:ext cx="417"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73" name="Rectangle 43"/>
            <p:cNvSpPr>
              <a:spLocks noChangeArrowheads="1"/>
            </p:cNvSpPr>
            <p:nvPr/>
          </p:nvSpPr>
          <p:spPr bwMode="auto">
            <a:xfrm>
              <a:off x="1035" y="4256"/>
              <a:ext cx="1330" cy="368"/>
            </a:xfrm>
            <a:prstGeom prst="rect">
              <a:avLst/>
            </a:prstGeom>
            <a:solidFill>
              <a:schemeClr val="bg1"/>
            </a:solidFill>
            <a:ln w="31750">
              <a:solidFill>
                <a:srgbClr val="1A0004"/>
              </a:solidFill>
              <a:miter lim="800000"/>
              <a:headEnd/>
              <a:tailEnd/>
            </a:ln>
          </p:spPr>
          <p:txBody>
            <a:bodyPr/>
            <a:lstStyle/>
            <a:p>
              <a:endParaRPr lang="en-US"/>
            </a:p>
          </p:txBody>
        </p:sp>
        <p:sp>
          <p:nvSpPr>
            <p:cNvPr id="99374" name="AutoShape 44"/>
            <p:cNvSpPr>
              <a:spLocks noChangeArrowheads="1"/>
            </p:cNvSpPr>
            <p:nvPr/>
          </p:nvSpPr>
          <p:spPr bwMode="auto">
            <a:xfrm>
              <a:off x="1035" y="4098"/>
              <a:ext cx="770" cy="463"/>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9375" name="Rectangle 45"/>
            <p:cNvSpPr>
              <a:spLocks noChangeArrowheads="1"/>
            </p:cNvSpPr>
            <p:nvPr/>
          </p:nvSpPr>
          <p:spPr bwMode="auto">
            <a:xfrm>
              <a:off x="1035" y="4256"/>
              <a:ext cx="850" cy="305"/>
            </a:xfrm>
            <a:prstGeom prst="rect">
              <a:avLst/>
            </a:prstGeom>
            <a:solidFill>
              <a:schemeClr val="bg1"/>
            </a:solidFill>
            <a:ln w="31750">
              <a:solidFill>
                <a:schemeClr val="bg1"/>
              </a:solidFill>
              <a:miter lim="800000"/>
              <a:headEnd/>
              <a:tailEnd/>
            </a:ln>
          </p:spPr>
          <p:txBody>
            <a:bodyPr/>
            <a:lstStyle/>
            <a:p>
              <a:endParaRPr lang="en-US"/>
            </a:p>
          </p:txBody>
        </p:sp>
        <p:sp>
          <p:nvSpPr>
            <p:cNvPr id="58414" name="Rectangle 46"/>
            <p:cNvSpPr>
              <a:spLocks noChangeArrowheads="1"/>
            </p:cNvSpPr>
            <p:nvPr/>
          </p:nvSpPr>
          <p:spPr bwMode="auto">
            <a:xfrm>
              <a:off x="1245" y="4118"/>
              <a:ext cx="272" cy="1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lnSpc>
                  <a:spcPct val="90000"/>
                </a:lnSpc>
                <a:defRPr/>
              </a:pPr>
              <a:r>
                <a:rPr lang="zh-CN" altLang="en-US" sz="1000" b="1">
                  <a:latin typeface="Helvetica" charset="0"/>
                  <a:ea typeface="宋体" charset="0"/>
                  <a:cs typeface="宋体" charset="0"/>
                </a:rPr>
                <a:t>约书亚</a:t>
              </a:r>
              <a:endParaRPr lang="zh-CN" altLang="en-US" sz="1000" b="1">
                <a:effectLst>
                  <a:outerShdw blurRad="38100" dist="38100" dir="2700000" algn="tl">
                    <a:srgbClr val="DDDDDD"/>
                  </a:outerShdw>
                </a:effectLst>
                <a:latin typeface="Helvetica" charset="0"/>
                <a:ea typeface="宋体" charset="0"/>
                <a:cs typeface="宋体" charset="0"/>
              </a:endParaRPr>
            </a:p>
          </p:txBody>
        </p:sp>
        <p:sp>
          <p:nvSpPr>
            <p:cNvPr id="99377" name="Line 47"/>
            <p:cNvSpPr>
              <a:spLocks noChangeShapeType="1"/>
            </p:cNvSpPr>
            <p:nvPr/>
          </p:nvSpPr>
          <p:spPr bwMode="auto">
            <a:xfrm>
              <a:off x="1035" y="4225"/>
              <a:ext cx="1" cy="36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78" name="Rectangle 48"/>
            <p:cNvSpPr>
              <a:spLocks noChangeArrowheads="1"/>
            </p:cNvSpPr>
            <p:nvPr/>
          </p:nvSpPr>
          <p:spPr bwMode="auto">
            <a:xfrm>
              <a:off x="1166" y="4399"/>
              <a:ext cx="1329" cy="368"/>
            </a:xfrm>
            <a:prstGeom prst="rect">
              <a:avLst/>
            </a:prstGeom>
            <a:solidFill>
              <a:schemeClr val="bg1"/>
            </a:solidFill>
            <a:ln w="31750">
              <a:solidFill>
                <a:srgbClr val="1A0004"/>
              </a:solidFill>
              <a:miter lim="800000"/>
              <a:headEnd/>
              <a:tailEnd/>
            </a:ln>
          </p:spPr>
          <p:txBody>
            <a:bodyPr/>
            <a:lstStyle/>
            <a:p>
              <a:endParaRPr lang="en-US"/>
            </a:p>
          </p:txBody>
        </p:sp>
        <p:sp>
          <p:nvSpPr>
            <p:cNvPr id="99379" name="AutoShape 49"/>
            <p:cNvSpPr>
              <a:spLocks noChangeArrowheads="1"/>
            </p:cNvSpPr>
            <p:nvPr/>
          </p:nvSpPr>
          <p:spPr bwMode="auto">
            <a:xfrm>
              <a:off x="1166" y="4225"/>
              <a:ext cx="797" cy="461"/>
            </a:xfrm>
            <a:prstGeom prst="roundRect">
              <a:avLst>
                <a:gd name="adj" fmla="val 10745"/>
              </a:avLst>
            </a:prstGeom>
            <a:solidFill>
              <a:schemeClr val="bg1"/>
            </a:solidFill>
            <a:ln w="31750">
              <a:solidFill>
                <a:srgbClr val="1A0004"/>
              </a:solidFill>
              <a:round/>
              <a:headEnd/>
              <a:tailEnd/>
            </a:ln>
          </p:spPr>
          <p:txBody>
            <a:bodyPr/>
            <a:lstStyle/>
            <a:p>
              <a:endParaRPr lang="en-US"/>
            </a:p>
          </p:txBody>
        </p:sp>
        <p:sp>
          <p:nvSpPr>
            <p:cNvPr id="99380" name="Rectangle 50"/>
            <p:cNvSpPr>
              <a:spLocks noChangeArrowheads="1"/>
            </p:cNvSpPr>
            <p:nvPr/>
          </p:nvSpPr>
          <p:spPr bwMode="auto">
            <a:xfrm>
              <a:off x="1166" y="4399"/>
              <a:ext cx="940" cy="305"/>
            </a:xfrm>
            <a:prstGeom prst="rect">
              <a:avLst/>
            </a:prstGeom>
            <a:solidFill>
              <a:schemeClr val="bg1"/>
            </a:solidFill>
            <a:ln w="31750">
              <a:solidFill>
                <a:schemeClr val="bg1"/>
              </a:solidFill>
              <a:miter lim="800000"/>
              <a:headEnd/>
              <a:tailEnd/>
            </a:ln>
          </p:spPr>
          <p:txBody>
            <a:bodyPr/>
            <a:lstStyle/>
            <a:p>
              <a:endParaRPr lang="en-US"/>
            </a:p>
          </p:txBody>
        </p:sp>
        <p:sp>
          <p:nvSpPr>
            <p:cNvPr id="58419" name="Rectangle 51"/>
            <p:cNvSpPr>
              <a:spLocks noChangeArrowheads="1"/>
            </p:cNvSpPr>
            <p:nvPr/>
          </p:nvSpPr>
          <p:spPr bwMode="auto">
            <a:xfrm>
              <a:off x="1396" y="4254"/>
              <a:ext cx="256" cy="1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1000" b="1">
                  <a:latin typeface="Helvetica" charset="0"/>
                  <a:ea typeface="宋体" charset="0"/>
                  <a:cs typeface="宋体" charset="0"/>
                </a:rPr>
                <a:t>   无王</a:t>
              </a:r>
              <a:endParaRPr lang="zh-CN" altLang="en-US" sz="1000" b="1">
                <a:effectLst>
                  <a:outerShdw blurRad="38100" dist="38100" dir="2700000" algn="tl">
                    <a:srgbClr val="DDDDDD"/>
                  </a:outerShdw>
                </a:effectLst>
                <a:latin typeface="Helvetica" charset="0"/>
                <a:ea typeface="宋体" charset="0"/>
                <a:cs typeface="宋体" charset="0"/>
              </a:endParaRPr>
            </a:p>
          </p:txBody>
        </p:sp>
        <p:sp>
          <p:nvSpPr>
            <p:cNvPr id="99382" name="Line 52"/>
            <p:cNvSpPr>
              <a:spLocks noChangeShapeType="1"/>
            </p:cNvSpPr>
            <p:nvPr/>
          </p:nvSpPr>
          <p:spPr bwMode="auto">
            <a:xfrm>
              <a:off x="1166" y="4368"/>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83" name="Rectangle 53"/>
            <p:cNvSpPr>
              <a:spLocks noChangeArrowheads="1"/>
            </p:cNvSpPr>
            <p:nvPr/>
          </p:nvSpPr>
          <p:spPr bwMode="auto">
            <a:xfrm>
              <a:off x="1301" y="4545"/>
              <a:ext cx="1330" cy="364"/>
            </a:xfrm>
            <a:prstGeom prst="rect">
              <a:avLst/>
            </a:prstGeom>
            <a:solidFill>
              <a:schemeClr val="bg1"/>
            </a:solidFill>
            <a:ln w="31750">
              <a:solidFill>
                <a:srgbClr val="1A0004"/>
              </a:solidFill>
              <a:miter lim="800000"/>
              <a:headEnd/>
              <a:tailEnd/>
            </a:ln>
          </p:spPr>
          <p:txBody>
            <a:bodyPr/>
            <a:lstStyle/>
            <a:p>
              <a:endParaRPr lang="en-US"/>
            </a:p>
          </p:txBody>
        </p:sp>
        <p:sp>
          <p:nvSpPr>
            <p:cNvPr id="99384" name="AutoShape 54"/>
            <p:cNvSpPr>
              <a:spLocks noChangeArrowheads="1"/>
            </p:cNvSpPr>
            <p:nvPr/>
          </p:nvSpPr>
          <p:spPr bwMode="auto">
            <a:xfrm>
              <a:off x="1301" y="4368"/>
              <a:ext cx="813"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9385" name="Rectangle 55"/>
            <p:cNvSpPr>
              <a:spLocks noChangeArrowheads="1"/>
            </p:cNvSpPr>
            <p:nvPr/>
          </p:nvSpPr>
          <p:spPr bwMode="auto">
            <a:xfrm>
              <a:off x="1301" y="4548"/>
              <a:ext cx="952" cy="295"/>
            </a:xfrm>
            <a:prstGeom prst="rect">
              <a:avLst/>
            </a:prstGeom>
            <a:solidFill>
              <a:schemeClr val="bg1"/>
            </a:solidFill>
            <a:ln w="31750">
              <a:solidFill>
                <a:schemeClr val="bg1"/>
              </a:solidFill>
              <a:miter lim="800000"/>
              <a:headEnd/>
              <a:tailEnd/>
            </a:ln>
          </p:spPr>
          <p:txBody>
            <a:bodyPr/>
            <a:lstStyle/>
            <a:p>
              <a:endParaRPr lang="en-US"/>
            </a:p>
          </p:txBody>
        </p:sp>
        <p:sp>
          <p:nvSpPr>
            <p:cNvPr id="58424" name="Rectangle 56"/>
            <p:cNvSpPr>
              <a:spLocks noChangeArrowheads="1"/>
            </p:cNvSpPr>
            <p:nvPr/>
          </p:nvSpPr>
          <p:spPr bwMode="auto">
            <a:xfrm>
              <a:off x="1558" y="4390"/>
              <a:ext cx="231" cy="1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1000" b="1">
                  <a:latin typeface="Helvetica" charset="0"/>
                  <a:ea typeface="宋体" charset="0"/>
                  <a:cs typeface="宋体" charset="0"/>
                </a:rPr>
                <a:t>  王朝</a:t>
              </a:r>
              <a:endParaRPr lang="zh-CN" altLang="en-US" sz="1000" b="1">
                <a:effectLst>
                  <a:outerShdw blurRad="38100" dist="38100" dir="2700000" algn="tl">
                    <a:srgbClr val="DDDDDD"/>
                  </a:outerShdw>
                </a:effectLst>
                <a:latin typeface="Helvetica" charset="0"/>
                <a:ea typeface="宋体" charset="0"/>
                <a:cs typeface="宋体" charset="0"/>
              </a:endParaRPr>
            </a:p>
          </p:txBody>
        </p:sp>
        <p:sp>
          <p:nvSpPr>
            <p:cNvPr id="99387" name="Line 57"/>
            <p:cNvSpPr>
              <a:spLocks noChangeShapeType="1"/>
            </p:cNvSpPr>
            <p:nvPr/>
          </p:nvSpPr>
          <p:spPr bwMode="auto">
            <a:xfrm>
              <a:off x="1301" y="4507"/>
              <a:ext cx="1" cy="36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88" name="Rectangle 58"/>
            <p:cNvSpPr>
              <a:spLocks noChangeArrowheads="1"/>
            </p:cNvSpPr>
            <p:nvPr/>
          </p:nvSpPr>
          <p:spPr bwMode="auto">
            <a:xfrm>
              <a:off x="1447" y="4681"/>
              <a:ext cx="1330" cy="368"/>
            </a:xfrm>
            <a:prstGeom prst="rect">
              <a:avLst/>
            </a:prstGeom>
            <a:solidFill>
              <a:schemeClr val="bg1"/>
            </a:solidFill>
            <a:ln w="31750">
              <a:solidFill>
                <a:srgbClr val="1A0004"/>
              </a:solidFill>
              <a:miter lim="800000"/>
              <a:headEnd/>
              <a:tailEnd/>
            </a:ln>
          </p:spPr>
          <p:txBody>
            <a:bodyPr/>
            <a:lstStyle/>
            <a:p>
              <a:endParaRPr lang="en-US"/>
            </a:p>
          </p:txBody>
        </p:sp>
        <p:sp>
          <p:nvSpPr>
            <p:cNvPr id="99389" name="AutoShape 59"/>
            <p:cNvSpPr>
              <a:spLocks noChangeArrowheads="1"/>
            </p:cNvSpPr>
            <p:nvPr/>
          </p:nvSpPr>
          <p:spPr bwMode="auto">
            <a:xfrm>
              <a:off x="1447" y="4507"/>
              <a:ext cx="782" cy="472"/>
            </a:xfrm>
            <a:prstGeom prst="roundRect">
              <a:avLst>
                <a:gd name="adj" fmla="val 10495"/>
              </a:avLst>
            </a:prstGeom>
            <a:solidFill>
              <a:schemeClr val="bg1"/>
            </a:solidFill>
            <a:ln w="31750">
              <a:solidFill>
                <a:srgbClr val="1A0004"/>
              </a:solidFill>
              <a:round/>
              <a:headEnd/>
              <a:tailEnd/>
            </a:ln>
          </p:spPr>
          <p:txBody>
            <a:bodyPr/>
            <a:lstStyle/>
            <a:p>
              <a:endParaRPr lang="en-US"/>
            </a:p>
          </p:txBody>
        </p:sp>
        <p:sp>
          <p:nvSpPr>
            <p:cNvPr id="99390" name="Rectangle 60"/>
            <p:cNvSpPr>
              <a:spLocks noChangeArrowheads="1"/>
            </p:cNvSpPr>
            <p:nvPr/>
          </p:nvSpPr>
          <p:spPr bwMode="auto">
            <a:xfrm>
              <a:off x="1447" y="4681"/>
              <a:ext cx="952" cy="304"/>
            </a:xfrm>
            <a:prstGeom prst="rect">
              <a:avLst/>
            </a:prstGeom>
            <a:solidFill>
              <a:schemeClr val="bg1"/>
            </a:solidFill>
            <a:ln w="31750">
              <a:solidFill>
                <a:schemeClr val="bg1"/>
              </a:solidFill>
              <a:miter lim="800000"/>
              <a:headEnd/>
              <a:tailEnd/>
            </a:ln>
          </p:spPr>
          <p:txBody>
            <a:bodyPr/>
            <a:lstStyle/>
            <a:p>
              <a:endParaRPr lang="en-US"/>
            </a:p>
          </p:txBody>
        </p:sp>
        <p:sp>
          <p:nvSpPr>
            <p:cNvPr id="58429" name="Rectangle 61"/>
            <p:cNvSpPr>
              <a:spLocks noChangeArrowheads="1"/>
            </p:cNvSpPr>
            <p:nvPr/>
          </p:nvSpPr>
          <p:spPr bwMode="auto">
            <a:xfrm>
              <a:off x="1747" y="4526"/>
              <a:ext cx="182" cy="1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1000" b="1">
                  <a:latin typeface="Helvetica" charset="0"/>
                  <a:ea typeface="宋体" charset="0"/>
                  <a:cs typeface="宋体" charset="0"/>
                </a:rPr>
                <a:t>被掳</a:t>
              </a:r>
              <a:endParaRPr lang="zh-CN" altLang="en-US" sz="1000" b="1">
                <a:effectLst>
                  <a:outerShdw blurRad="38100" dist="38100" dir="2700000" algn="tl">
                    <a:srgbClr val="DDDDDD"/>
                  </a:outerShdw>
                </a:effectLst>
                <a:latin typeface="Helvetica" charset="0"/>
                <a:ea typeface="宋体" charset="0"/>
                <a:cs typeface="宋体" charset="0"/>
              </a:endParaRPr>
            </a:p>
          </p:txBody>
        </p:sp>
        <p:sp>
          <p:nvSpPr>
            <p:cNvPr id="99392" name="Line 62"/>
            <p:cNvSpPr>
              <a:spLocks noChangeShapeType="1"/>
            </p:cNvSpPr>
            <p:nvPr/>
          </p:nvSpPr>
          <p:spPr bwMode="auto">
            <a:xfrm>
              <a:off x="1447" y="4650"/>
              <a:ext cx="1" cy="356"/>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93" name="Line 63"/>
            <p:cNvSpPr>
              <a:spLocks noChangeShapeType="1"/>
            </p:cNvSpPr>
            <p:nvPr/>
          </p:nvSpPr>
          <p:spPr bwMode="auto">
            <a:xfrm>
              <a:off x="2217" y="4681"/>
              <a:ext cx="417"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94" name="Rectangle 64"/>
            <p:cNvSpPr>
              <a:spLocks noChangeArrowheads="1"/>
            </p:cNvSpPr>
            <p:nvPr/>
          </p:nvSpPr>
          <p:spPr bwMode="auto">
            <a:xfrm>
              <a:off x="1615" y="4818"/>
              <a:ext cx="1328" cy="357"/>
            </a:xfrm>
            <a:prstGeom prst="rect">
              <a:avLst/>
            </a:prstGeom>
            <a:solidFill>
              <a:schemeClr val="bg1"/>
            </a:solidFill>
            <a:ln w="31750">
              <a:solidFill>
                <a:srgbClr val="1A0004"/>
              </a:solidFill>
              <a:miter lim="800000"/>
              <a:headEnd/>
              <a:tailEnd/>
            </a:ln>
          </p:spPr>
          <p:txBody>
            <a:bodyPr/>
            <a:lstStyle/>
            <a:p>
              <a:endParaRPr lang="en-US"/>
            </a:p>
          </p:txBody>
        </p:sp>
        <p:sp>
          <p:nvSpPr>
            <p:cNvPr id="99395" name="AutoShape 65"/>
            <p:cNvSpPr>
              <a:spLocks noChangeArrowheads="1"/>
            </p:cNvSpPr>
            <p:nvPr/>
          </p:nvSpPr>
          <p:spPr bwMode="auto">
            <a:xfrm>
              <a:off x="1615" y="4650"/>
              <a:ext cx="768" cy="462"/>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9396" name="Rectangle 66"/>
            <p:cNvSpPr>
              <a:spLocks noChangeArrowheads="1"/>
            </p:cNvSpPr>
            <p:nvPr/>
          </p:nvSpPr>
          <p:spPr bwMode="auto">
            <a:xfrm>
              <a:off x="1615" y="4822"/>
              <a:ext cx="938" cy="294"/>
            </a:xfrm>
            <a:prstGeom prst="rect">
              <a:avLst/>
            </a:prstGeom>
            <a:solidFill>
              <a:schemeClr val="bg1"/>
            </a:solidFill>
            <a:ln w="31750">
              <a:solidFill>
                <a:schemeClr val="bg1"/>
              </a:solidFill>
              <a:miter lim="800000"/>
              <a:headEnd/>
              <a:tailEnd/>
            </a:ln>
          </p:spPr>
          <p:txBody>
            <a:bodyPr/>
            <a:lstStyle/>
            <a:p>
              <a:endParaRPr lang="en-US"/>
            </a:p>
          </p:txBody>
        </p:sp>
        <p:sp>
          <p:nvSpPr>
            <p:cNvPr id="58435" name="Rectangle 67"/>
            <p:cNvSpPr>
              <a:spLocks noChangeArrowheads="1"/>
            </p:cNvSpPr>
            <p:nvPr/>
          </p:nvSpPr>
          <p:spPr bwMode="auto">
            <a:xfrm>
              <a:off x="1857" y="4662"/>
              <a:ext cx="207" cy="1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1000" b="1">
                  <a:latin typeface="Helvetica" charset="0"/>
                  <a:ea typeface="宋体" charset="0"/>
                  <a:cs typeface="宋体" charset="0"/>
                </a:rPr>
                <a:t> 静默</a:t>
              </a:r>
              <a:endParaRPr lang="zh-CN" altLang="en-US" sz="1000" b="1">
                <a:effectLst>
                  <a:outerShdw blurRad="38100" dist="38100" dir="2700000" algn="tl">
                    <a:srgbClr val="DDDDDD"/>
                  </a:outerShdw>
                </a:effectLst>
                <a:latin typeface="Helvetica" charset="0"/>
                <a:ea typeface="宋体" charset="0"/>
                <a:cs typeface="宋体" charset="0"/>
              </a:endParaRPr>
            </a:p>
          </p:txBody>
        </p:sp>
        <p:sp>
          <p:nvSpPr>
            <p:cNvPr id="99398" name="Line 68"/>
            <p:cNvSpPr>
              <a:spLocks noChangeShapeType="1"/>
            </p:cNvSpPr>
            <p:nvPr/>
          </p:nvSpPr>
          <p:spPr bwMode="auto">
            <a:xfrm>
              <a:off x="1615" y="4786"/>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399" name="Line 69"/>
            <p:cNvSpPr>
              <a:spLocks noChangeShapeType="1"/>
            </p:cNvSpPr>
            <p:nvPr/>
          </p:nvSpPr>
          <p:spPr bwMode="auto">
            <a:xfrm>
              <a:off x="2383" y="4818"/>
              <a:ext cx="417"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00" name="Rectangle 70"/>
            <p:cNvSpPr>
              <a:spLocks noChangeArrowheads="1"/>
            </p:cNvSpPr>
            <p:nvPr/>
          </p:nvSpPr>
          <p:spPr bwMode="auto">
            <a:xfrm>
              <a:off x="1783" y="4982"/>
              <a:ext cx="1330" cy="361"/>
            </a:xfrm>
            <a:prstGeom prst="rect">
              <a:avLst/>
            </a:prstGeom>
            <a:solidFill>
              <a:schemeClr val="bg1"/>
            </a:solidFill>
            <a:ln w="31750">
              <a:solidFill>
                <a:srgbClr val="1A0004"/>
              </a:solidFill>
              <a:miter lim="800000"/>
              <a:headEnd/>
              <a:tailEnd/>
            </a:ln>
          </p:spPr>
          <p:txBody>
            <a:bodyPr/>
            <a:lstStyle/>
            <a:p>
              <a:endParaRPr lang="en-US"/>
            </a:p>
          </p:txBody>
        </p:sp>
        <p:sp>
          <p:nvSpPr>
            <p:cNvPr id="99401" name="AutoShape 71"/>
            <p:cNvSpPr>
              <a:spLocks noChangeArrowheads="1"/>
            </p:cNvSpPr>
            <p:nvPr/>
          </p:nvSpPr>
          <p:spPr bwMode="auto">
            <a:xfrm>
              <a:off x="1783" y="4786"/>
              <a:ext cx="770" cy="463"/>
            </a:xfrm>
            <a:prstGeom prst="roundRect">
              <a:avLst>
                <a:gd name="adj" fmla="val 10727"/>
              </a:avLst>
            </a:prstGeom>
            <a:solidFill>
              <a:schemeClr val="bg1"/>
            </a:solidFill>
            <a:ln w="31750">
              <a:solidFill>
                <a:srgbClr val="1A0004"/>
              </a:solidFill>
              <a:round/>
              <a:headEnd/>
              <a:tailEnd/>
            </a:ln>
          </p:spPr>
          <p:txBody>
            <a:bodyPr/>
            <a:lstStyle/>
            <a:p>
              <a:endParaRPr lang="en-US"/>
            </a:p>
          </p:txBody>
        </p:sp>
        <p:sp>
          <p:nvSpPr>
            <p:cNvPr id="99402" name="Rectangle 72"/>
            <p:cNvSpPr>
              <a:spLocks noChangeArrowheads="1"/>
            </p:cNvSpPr>
            <p:nvPr/>
          </p:nvSpPr>
          <p:spPr bwMode="auto">
            <a:xfrm>
              <a:off x="1783" y="4997"/>
              <a:ext cx="843" cy="295"/>
            </a:xfrm>
            <a:prstGeom prst="rect">
              <a:avLst/>
            </a:prstGeom>
            <a:solidFill>
              <a:schemeClr val="bg1"/>
            </a:solidFill>
            <a:ln w="31750">
              <a:solidFill>
                <a:schemeClr val="bg1"/>
              </a:solidFill>
              <a:miter lim="800000"/>
              <a:headEnd/>
              <a:tailEnd/>
            </a:ln>
          </p:spPr>
          <p:txBody>
            <a:bodyPr/>
            <a:lstStyle/>
            <a:p>
              <a:endParaRPr lang="en-US"/>
            </a:p>
          </p:txBody>
        </p:sp>
        <p:grpSp>
          <p:nvGrpSpPr>
            <p:cNvPr id="99403" name="Group 73"/>
            <p:cNvGrpSpPr>
              <a:grpSpLocks/>
            </p:cNvGrpSpPr>
            <p:nvPr/>
          </p:nvGrpSpPr>
          <p:grpSpPr bwMode="auto">
            <a:xfrm>
              <a:off x="1893" y="4800"/>
              <a:ext cx="395" cy="130"/>
              <a:chOff x="3120" y="3099"/>
              <a:chExt cx="405" cy="166"/>
            </a:xfrm>
          </p:grpSpPr>
          <p:sp>
            <p:nvSpPr>
              <p:cNvPr id="58442" name="Rectangle 74"/>
              <p:cNvSpPr>
                <a:spLocks noChangeArrowheads="1"/>
              </p:cNvSpPr>
              <p:nvPr/>
            </p:nvSpPr>
            <p:spPr bwMode="auto">
              <a:xfrm>
                <a:off x="3120" y="3115"/>
                <a:ext cx="74" cy="1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defRPr/>
                </a:pPr>
                <a:r>
                  <a:rPr lang="zh-CN" altLang="en-US" sz="1000" b="1">
                    <a:latin typeface="Helvetica" charset="0"/>
                    <a:ea typeface="宋体" charset="0"/>
                    <a:cs typeface="宋体" charset="0"/>
                  </a:rPr>
                  <a:t>   </a:t>
                </a:r>
                <a:endParaRPr lang="zh-CN" altLang="en-US" sz="1000" b="1">
                  <a:effectLst>
                    <a:outerShdw blurRad="38100" dist="38100" dir="2700000" algn="tl">
                      <a:srgbClr val="DDDDDD"/>
                    </a:outerShdw>
                  </a:effectLst>
                  <a:latin typeface="Helvetica" charset="0"/>
                  <a:ea typeface="宋体" charset="0"/>
                  <a:cs typeface="宋体" charset="0"/>
                </a:endParaRPr>
              </a:p>
            </p:txBody>
          </p:sp>
          <p:sp>
            <p:nvSpPr>
              <p:cNvPr id="99407" name="Rectangle 75"/>
              <p:cNvSpPr>
                <a:spLocks noChangeArrowheads="1"/>
              </p:cNvSpPr>
              <p:nvPr/>
            </p:nvSpPr>
            <p:spPr bwMode="auto">
              <a:xfrm>
                <a:off x="3231" y="3099"/>
                <a:ext cx="294" cy="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zh-CN" altLang="en-US" sz="1000" b="1">
                    <a:ea typeface="宋体" charset="0"/>
                    <a:cs typeface="宋体" charset="0"/>
                  </a:rPr>
                  <a:t>主耶稣</a:t>
                </a:r>
              </a:p>
            </p:txBody>
          </p:sp>
        </p:grpSp>
        <p:sp>
          <p:nvSpPr>
            <p:cNvPr id="99404" name="Line 76"/>
            <p:cNvSpPr>
              <a:spLocks noChangeShapeType="1"/>
            </p:cNvSpPr>
            <p:nvPr/>
          </p:nvSpPr>
          <p:spPr bwMode="auto">
            <a:xfrm>
              <a:off x="1783" y="4944"/>
              <a:ext cx="1" cy="3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405" name="Line 77"/>
            <p:cNvSpPr>
              <a:spLocks noChangeShapeType="1"/>
            </p:cNvSpPr>
            <p:nvPr/>
          </p:nvSpPr>
          <p:spPr bwMode="auto">
            <a:xfrm flipV="1">
              <a:off x="2230" y="4547"/>
              <a:ext cx="154"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8446" name="Text Box 78"/>
          <p:cNvSpPr txBox="1">
            <a:spLocks noChangeArrowheads="1"/>
          </p:cNvSpPr>
          <p:nvPr/>
        </p:nvSpPr>
        <p:spPr bwMode="auto">
          <a:xfrm>
            <a:off x="5300663" y="992188"/>
            <a:ext cx="144145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zh-CN" altLang="en-US" i="1">
                <a:ea typeface="宋体" charset="0"/>
                <a:cs typeface="宋体" charset="0"/>
              </a:rPr>
              <a:t>我们必须要随时预备回答别人：我们的信仰是什么</a:t>
            </a:r>
          </a:p>
        </p:txBody>
      </p:sp>
      <p:sp>
        <p:nvSpPr>
          <p:cNvPr id="58448" name="Text Box 80"/>
          <p:cNvSpPr txBox="1">
            <a:spLocks noChangeArrowheads="1"/>
          </p:cNvSpPr>
          <p:nvPr/>
        </p:nvSpPr>
        <p:spPr bwMode="auto">
          <a:xfrm>
            <a:off x="5300663" y="3521075"/>
            <a:ext cx="14414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zh-CN" altLang="en-US" i="1">
                <a:ea typeface="宋体" charset="0"/>
                <a:cs typeface="宋体" charset="0"/>
              </a:rPr>
              <a:t>真正的信心是基于圣经可靠的事实的。</a:t>
            </a:r>
          </a:p>
        </p:txBody>
      </p:sp>
      <p:sp>
        <p:nvSpPr>
          <p:cNvPr id="58449" name="Rectangle 81"/>
          <p:cNvSpPr>
            <a:spLocks noChangeArrowheads="1"/>
          </p:cNvSpPr>
          <p:nvPr/>
        </p:nvSpPr>
        <p:spPr bwMode="auto">
          <a:xfrm>
            <a:off x="692150" y="5529263"/>
            <a:ext cx="4392613" cy="3168650"/>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8450" name="Text Box 82"/>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3"/>
          <p:cNvSpPr txBox="1">
            <a:spLocks noChangeArrowheads="1"/>
          </p:cNvSpPr>
          <p:nvPr/>
        </p:nvSpPr>
        <p:spPr bwMode="auto">
          <a:xfrm>
            <a:off x="1066800" y="457200"/>
            <a:ext cx="453707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173" tIns="43087" rIns="86173" bIns="43087">
            <a:spAutoFit/>
          </a:bodyPr>
          <a:lstStyle>
            <a:lvl1pPr defTabSz="862013">
              <a:defRPr>
                <a:solidFill>
                  <a:schemeClr val="tx1"/>
                </a:solidFill>
                <a:latin typeface="Arial" charset="0"/>
                <a:ea typeface="ＭＳ Ｐゴシック" charset="0"/>
                <a:cs typeface="Arial" charset="0"/>
              </a:defRPr>
            </a:lvl1pPr>
            <a:lvl2pPr marL="430213" defTabSz="862013">
              <a:defRPr>
                <a:solidFill>
                  <a:schemeClr val="tx1"/>
                </a:solidFill>
                <a:latin typeface="Arial" charset="0"/>
                <a:ea typeface="Arial" charset="0"/>
                <a:cs typeface="Arial" charset="0"/>
              </a:defRPr>
            </a:lvl2pPr>
            <a:lvl3pPr marL="862013" defTabSz="862013">
              <a:defRPr>
                <a:solidFill>
                  <a:schemeClr val="tx1"/>
                </a:solidFill>
                <a:latin typeface="Arial" charset="0"/>
                <a:ea typeface="Arial" charset="0"/>
                <a:cs typeface="Arial" charset="0"/>
              </a:defRPr>
            </a:lvl3pPr>
            <a:lvl4pPr marL="1292225" defTabSz="862013">
              <a:defRPr>
                <a:solidFill>
                  <a:schemeClr val="tx1"/>
                </a:solidFill>
                <a:latin typeface="Arial" charset="0"/>
                <a:ea typeface="Arial" charset="0"/>
                <a:cs typeface="Arial" charset="0"/>
              </a:defRPr>
            </a:lvl4pPr>
            <a:lvl5pPr marL="1724025" defTabSz="862013">
              <a:defRPr>
                <a:solidFill>
                  <a:schemeClr val="tx1"/>
                </a:solidFill>
                <a:latin typeface="Arial" charset="0"/>
                <a:ea typeface="Arial" charset="0"/>
                <a:cs typeface="Arial" charset="0"/>
              </a:defRPr>
            </a:lvl5pPr>
            <a:lvl6pPr marL="2181225" defTabSz="862013" fontAlgn="base">
              <a:spcBef>
                <a:spcPct val="0"/>
              </a:spcBef>
              <a:spcAft>
                <a:spcPct val="0"/>
              </a:spcAft>
              <a:defRPr>
                <a:solidFill>
                  <a:schemeClr val="tx1"/>
                </a:solidFill>
                <a:latin typeface="Arial" charset="0"/>
                <a:ea typeface="Arial" charset="0"/>
                <a:cs typeface="Arial" charset="0"/>
              </a:defRPr>
            </a:lvl6pPr>
            <a:lvl7pPr marL="2638425" defTabSz="862013" fontAlgn="base">
              <a:spcBef>
                <a:spcPct val="0"/>
              </a:spcBef>
              <a:spcAft>
                <a:spcPct val="0"/>
              </a:spcAft>
              <a:defRPr>
                <a:solidFill>
                  <a:schemeClr val="tx1"/>
                </a:solidFill>
                <a:latin typeface="Arial" charset="0"/>
                <a:ea typeface="Arial" charset="0"/>
                <a:cs typeface="Arial" charset="0"/>
              </a:defRPr>
            </a:lvl7pPr>
            <a:lvl8pPr marL="3095625" defTabSz="862013" fontAlgn="base">
              <a:spcBef>
                <a:spcPct val="0"/>
              </a:spcBef>
              <a:spcAft>
                <a:spcPct val="0"/>
              </a:spcAft>
              <a:defRPr>
                <a:solidFill>
                  <a:schemeClr val="tx1"/>
                </a:solidFill>
                <a:latin typeface="Arial" charset="0"/>
                <a:ea typeface="Arial" charset="0"/>
                <a:cs typeface="Arial" charset="0"/>
              </a:defRPr>
            </a:lvl8pPr>
            <a:lvl9pPr marL="3552825" defTabSz="862013" fontAlgn="base">
              <a:spcBef>
                <a:spcPct val="0"/>
              </a:spcBef>
              <a:spcAft>
                <a:spcPct val="0"/>
              </a:spcAft>
              <a:defRPr>
                <a:solidFill>
                  <a:schemeClr val="tx1"/>
                </a:solidFill>
                <a:latin typeface="Arial" charset="0"/>
                <a:ea typeface="Arial" charset="0"/>
                <a:cs typeface="Arial" charset="0"/>
              </a:defRPr>
            </a:lvl9pPr>
          </a:lstStyle>
          <a:p>
            <a:pPr algn="ctr" eaLnBrk="0" hangingPunct="0">
              <a:spcBef>
                <a:spcPct val="50000"/>
              </a:spcBef>
              <a:defRPr/>
            </a:pPr>
            <a:r>
              <a:rPr lang="ko-KR" altLang="en-US" sz="2400" b="1" i="1" smtClean="0">
                <a:latin typeface="Century Gothic" charset="0"/>
                <a:ea typeface="黑体" charset="0"/>
                <a:cs typeface="黑体" charset="0"/>
              </a:rPr>
              <a:t>圣经档案</a:t>
            </a:r>
            <a:r>
              <a:rPr lang="zh-CN" altLang="en-US" sz="2400" b="1" i="1" smtClean="0">
                <a:latin typeface="Century Gothic" charset="0"/>
                <a:ea typeface="黑体" charset="0"/>
                <a:cs typeface="黑体" charset="0"/>
              </a:rPr>
              <a:t>索引</a:t>
            </a:r>
            <a:endParaRPr lang="ko-KR" altLang="en-US" sz="2400" b="1" i="1" smtClean="0">
              <a:latin typeface="Century Gothic" charset="0"/>
              <a:ea typeface="黑体" charset="0"/>
              <a:cs typeface="黑体" charset="0"/>
            </a:endParaRPr>
          </a:p>
        </p:txBody>
      </p:sp>
      <p:pic>
        <p:nvPicPr>
          <p:cNvPr id="101378" name="Picture 7"/>
          <p:cNvPicPr>
            <a:picLocks noChangeAspect="1" noChangeArrowheads="1"/>
          </p:cNvPicPr>
          <p:nvPr/>
        </p:nvPicPr>
        <p:blipFill>
          <a:blip r:embed="rId2">
            <a:extLst>
              <a:ext uri="{28A0092B-C50C-407E-A947-70E740481C1C}">
                <a14:useLocalDpi xmlns:a14="http://schemas.microsoft.com/office/drawing/2010/main" val="0"/>
              </a:ext>
            </a:extLst>
          </a:blip>
          <a:srcRect l="16325" r="30168" b="33383"/>
          <a:stretch>
            <a:fillRect/>
          </a:stretch>
        </p:blipFill>
        <p:spPr bwMode="auto">
          <a:xfrm>
            <a:off x="501650" y="2641600"/>
            <a:ext cx="12446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Line 8"/>
          <p:cNvSpPr>
            <a:spLocks noChangeShapeType="1"/>
          </p:cNvSpPr>
          <p:nvPr/>
        </p:nvSpPr>
        <p:spPr bwMode="auto">
          <a:xfrm>
            <a:off x="2146300" y="2014538"/>
            <a:ext cx="105886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0" name="AutoShape 9"/>
          <p:cNvSpPr>
            <a:spLocks noChangeArrowheads="1"/>
          </p:cNvSpPr>
          <p:nvPr/>
        </p:nvSpPr>
        <p:spPr bwMode="auto">
          <a:xfrm>
            <a:off x="2132013" y="1298575"/>
            <a:ext cx="839787" cy="430213"/>
          </a:xfrm>
          <a:prstGeom prst="roundRect">
            <a:avLst>
              <a:gd name="adj" fmla="val 2577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381" name="Rectangle 10"/>
          <p:cNvSpPr>
            <a:spLocks noChangeArrowheads="1"/>
          </p:cNvSpPr>
          <p:nvPr/>
        </p:nvSpPr>
        <p:spPr bwMode="auto">
          <a:xfrm>
            <a:off x="2132013" y="1504950"/>
            <a:ext cx="784225" cy="412750"/>
          </a:xfrm>
          <a:prstGeom prst="rect">
            <a:avLst/>
          </a:prstGeom>
          <a:solidFill>
            <a:srgbClr val="FFFFFF"/>
          </a:solidFill>
          <a:ln w="15875">
            <a:solidFill>
              <a:srgbClr val="FFFFFF"/>
            </a:solidFill>
            <a:miter lim="800000"/>
            <a:headEnd/>
            <a:tailEnd/>
          </a:ln>
        </p:spPr>
        <p:txBody>
          <a:bodyPr/>
          <a:lstStyle/>
          <a:p>
            <a:endParaRPr lang="en-US"/>
          </a:p>
        </p:txBody>
      </p:sp>
      <p:sp>
        <p:nvSpPr>
          <p:cNvPr id="101382" name="Rectangle 11"/>
          <p:cNvSpPr>
            <a:spLocks noChangeArrowheads="1"/>
          </p:cNvSpPr>
          <p:nvPr/>
        </p:nvSpPr>
        <p:spPr bwMode="auto">
          <a:xfrm>
            <a:off x="2132013" y="1497013"/>
            <a:ext cx="1100137" cy="1522412"/>
          </a:xfrm>
          <a:prstGeom prst="rect">
            <a:avLst/>
          </a:prstGeom>
          <a:solidFill>
            <a:srgbClr val="FFFFFF"/>
          </a:solidFill>
          <a:ln w="15875">
            <a:solidFill>
              <a:srgbClr val="000000"/>
            </a:solidFill>
            <a:miter lim="800000"/>
            <a:headEnd/>
            <a:tailEnd/>
          </a:ln>
        </p:spPr>
        <p:txBody>
          <a:bodyPr/>
          <a:lstStyle/>
          <a:p>
            <a:endParaRPr lang="en-US"/>
          </a:p>
        </p:txBody>
      </p:sp>
      <p:sp>
        <p:nvSpPr>
          <p:cNvPr id="101383" name="Line 12"/>
          <p:cNvSpPr>
            <a:spLocks noChangeShapeType="1"/>
          </p:cNvSpPr>
          <p:nvPr/>
        </p:nvSpPr>
        <p:spPr bwMode="auto">
          <a:xfrm>
            <a:off x="2147888" y="1504950"/>
            <a:ext cx="82550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4" name="Freeform 13"/>
          <p:cNvSpPr>
            <a:spLocks/>
          </p:cNvSpPr>
          <p:nvPr/>
        </p:nvSpPr>
        <p:spPr bwMode="auto">
          <a:xfrm>
            <a:off x="2957513" y="1425575"/>
            <a:ext cx="233362" cy="96838"/>
          </a:xfrm>
          <a:custGeom>
            <a:avLst/>
            <a:gdLst>
              <a:gd name="T0" fmla="*/ 233362 w 162"/>
              <a:gd name="T1" fmla="*/ 96838 h 58"/>
              <a:gd name="T2" fmla="*/ 0 w 162"/>
              <a:gd name="T3" fmla="*/ 96838 h 58"/>
              <a:gd name="T4" fmla="*/ 0 w 162"/>
              <a:gd name="T5" fmla="*/ 0 h 58"/>
              <a:gd name="T6" fmla="*/ 233362 w 162"/>
              <a:gd name="T7" fmla="*/ 96838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385" name="Line 14"/>
          <p:cNvSpPr>
            <a:spLocks noChangeShapeType="1"/>
          </p:cNvSpPr>
          <p:nvPr/>
        </p:nvSpPr>
        <p:spPr bwMode="auto">
          <a:xfrm>
            <a:off x="2200275" y="1695450"/>
            <a:ext cx="950913"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6" name="Line 15"/>
          <p:cNvSpPr>
            <a:spLocks noChangeShapeType="1"/>
          </p:cNvSpPr>
          <p:nvPr/>
        </p:nvSpPr>
        <p:spPr bwMode="auto">
          <a:xfrm>
            <a:off x="2200275" y="1901825"/>
            <a:ext cx="9509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7" name="Line 16"/>
          <p:cNvSpPr>
            <a:spLocks noChangeShapeType="1"/>
          </p:cNvSpPr>
          <p:nvPr/>
        </p:nvSpPr>
        <p:spPr bwMode="auto">
          <a:xfrm>
            <a:off x="2200275" y="2108200"/>
            <a:ext cx="9509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8" name="Line 17"/>
          <p:cNvSpPr>
            <a:spLocks noChangeShapeType="1"/>
          </p:cNvSpPr>
          <p:nvPr/>
        </p:nvSpPr>
        <p:spPr bwMode="auto">
          <a:xfrm>
            <a:off x="2193925" y="2298700"/>
            <a:ext cx="949325" cy="31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89" name="Line 18"/>
          <p:cNvSpPr>
            <a:spLocks noChangeShapeType="1"/>
          </p:cNvSpPr>
          <p:nvPr/>
        </p:nvSpPr>
        <p:spPr bwMode="auto">
          <a:xfrm>
            <a:off x="2214563" y="2505075"/>
            <a:ext cx="949325" cy="31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90" name="Line 19"/>
          <p:cNvSpPr>
            <a:spLocks noChangeShapeType="1"/>
          </p:cNvSpPr>
          <p:nvPr/>
        </p:nvSpPr>
        <p:spPr bwMode="auto">
          <a:xfrm>
            <a:off x="2200275" y="2714625"/>
            <a:ext cx="9509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91" name="Line 20"/>
          <p:cNvSpPr>
            <a:spLocks noChangeShapeType="1"/>
          </p:cNvSpPr>
          <p:nvPr/>
        </p:nvSpPr>
        <p:spPr bwMode="auto">
          <a:xfrm>
            <a:off x="2200275" y="2903538"/>
            <a:ext cx="9509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392" name="Rectangle 21"/>
          <p:cNvSpPr>
            <a:spLocks noChangeArrowheads="1"/>
          </p:cNvSpPr>
          <p:nvPr/>
        </p:nvSpPr>
        <p:spPr bwMode="auto">
          <a:xfrm>
            <a:off x="2255838" y="1346200"/>
            <a:ext cx="646112" cy="127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173" tIns="43087" rIns="86173" bIns="43087"/>
          <a:lstStyle/>
          <a:p>
            <a:pPr defTabSz="862013" eaLnBrk="0" hangingPunct="0"/>
            <a:endParaRPr lang="ko-KR" altLang="en-US" sz="500" b="1">
              <a:latin typeface="Century Gothic" charset="0"/>
              <a:ea typeface="Gulim" charset="0"/>
              <a:cs typeface="Gulim" charset="0"/>
            </a:endParaRPr>
          </a:p>
        </p:txBody>
      </p:sp>
      <p:sp>
        <p:nvSpPr>
          <p:cNvPr id="101393" name="Rectangle 22"/>
          <p:cNvSpPr>
            <a:spLocks noChangeArrowheads="1"/>
          </p:cNvSpPr>
          <p:nvPr/>
        </p:nvSpPr>
        <p:spPr bwMode="auto">
          <a:xfrm>
            <a:off x="2133600" y="1344613"/>
            <a:ext cx="7413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2013" eaLnBrk="0" hangingPunct="0"/>
            <a:r>
              <a:rPr lang="ko-KR" altLang="en-US" sz="1000" b="1">
                <a:latin typeface="Century Gothic" charset="0"/>
                <a:ea typeface="Gulim" charset="0"/>
                <a:cs typeface="Gulim" charset="0"/>
              </a:rPr>
              <a:t>创</a:t>
            </a:r>
            <a:r>
              <a:rPr lang="zh-CN" altLang="en-US" sz="1000" b="1">
                <a:latin typeface="Century Gothic" charset="0"/>
                <a:ea typeface="宋体" charset="0"/>
                <a:cs typeface="宋体" charset="0"/>
              </a:rPr>
              <a:t>造</a:t>
            </a:r>
            <a:endParaRPr lang="ko-KR" altLang="en-US" sz="1000" b="1">
              <a:latin typeface="Century Gothic" charset="0"/>
              <a:ea typeface="宋体" charset="0"/>
              <a:cs typeface="宋体" charset="0"/>
            </a:endParaRPr>
          </a:p>
        </p:txBody>
      </p:sp>
      <p:sp>
        <p:nvSpPr>
          <p:cNvPr id="101394" name="Freeform 23"/>
          <p:cNvSpPr>
            <a:spLocks/>
          </p:cNvSpPr>
          <p:nvPr/>
        </p:nvSpPr>
        <p:spPr bwMode="auto">
          <a:xfrm>
            <a:off x="2957513" y="1425575"/>
            <a:ext cx="233362" cy="96838"/>
          </a:xfrm>
          <a:custGeom>
            <a:avLst/>
            <a:gdLst>
              <a:gd name="T0" fmla="*/ 233362 w 162"/>
              <a:gd name="T1" fmla="*/ 96838 h 58"/>
              <a:gd name="T2" fmla="*/ 0 w 162"/>
              <a:gd name="T3" fmla="*/ 96838 h 58"/>
              <a:gd name="T4" fmla="*/ 0 w 162"/>
              <a:gd name="T5" fmla="*/ 0 h 58"/>
              <a:gd name="T6" fmla="*/ 233362 w 162"/>
              <a:gd name="T7" fmla="*/ 96838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395" name="Freeform 24"/>
          <p:cNvSpPr>
            <a:spLocks/>
          </p:cNvSpPr>
          <p:nvPr/>
        </p:nvSpPr>
        <p:spPr bwMode="auto">
          <a:xfrm>
            <a:off x="2973388" y="1425575"/>
            <a:ext cx="233362" cy="79375"/>
          </a:xfrm>
          <a:custGeom>
            <a:avLst/>
            <a:gdLst>
              <a:gd name="T0" fmla="*/ 233362 w 162"/>
              <a:gd name="T1" fmla="*/ 79375 h 48"/>
              <a:gd name="T2" fmla="*/ 0 w 162"/>
              <a:gd name="T3" fmla="*/ 79375 h 48"/>
              <a:gd name="T4" fmla="*/ 0 w 162"/>
              <a:gd name="T5" fmla="*/ 0 h 48"/>
              <a:gd name="T6" fmla="*/ 0 60000 65536"/>
              <a:gd name="T7" fmla="*/ 0 60000 65536"/>
              <a:gd name="T8" fmla="*/ 0 60000 65536"/>
            </a:gdLst>
            <a:ahLst/>
            <a:cxnLst>
              <a:cxn ang="T6">
                <a:pos x="T0" y="T1"/>
              </a:cxn>
              <a:cxn ang="T7">
                <a:pos x="T2" y="T3"/>
              </a:cxn>
              <a:cxn ang="T8">
                <a:pos x="T4" y="T5"/>
              </a:cxn>
            </a:cxnLst>
            <a:rect l="0" t="0" r="r" b="b"/>
            <a:pathLst>
              <a:path w="162" h="48">
                <a:moveTo>
                  <a:pt x="162" y="48"/>
                </a:moveTo>
                <a:lnTo>
                  <a:pt x="0" y="48"/>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73" name="Rectangle 25"/>
          <p:cNvSpPr>
            <a:spLocks noChangeArrowheads="1"/>
          </p:cNvSpPr>
          <p:nvPr/>
        </p:nvSpPr>
        <p:spPr bwMode="auto">
          <a:xfrm>
            <a:off x="1974850" y="1514475"/>
            <a:ext cx="1058863" cy="128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a:defRPr/>
            </a:pPr>
            <a:endParaRPr lang="en-US">
              <a:cs typeface="Arial" charset="0"/>
            </a:endParaRPr>
          </a:p>
        </p:txBody>
      </p:sp>
      <p:sp>
        <p:nvSpPr>
          <p:cNvPr id="53274" name="Rectangle 26"/>
          <p:cNvSpPr>
            <a:spLocks noChangeArrowheads="1"/>
          </p:cNvSpPr>
          <p:nvPr/>
        </p:nvSpPr>
        <p:spPr bwMode="auto">
          <a:xfrm>
            <a:off x="2189163" y="1538288"/>
            <a:ext cx="700087" cy="13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defTabSz="862013" eaLnBrk="0" hangingPunct="0">
              <a:defRPr/>
            </a:pPr>
            <a:r>
              <a:rPr lang="en-US" altLang="zh-CN" sz="900" b="1">
                <a:latin typeface="Century Gothic" charset="0"/>
                <a:ea typeface="Gulim" charset="0"/>
                <a:cs typeface="Gulim" charset="0"/>
              </a:rPr>
              <a:t>      首</a:t>
            </a:r>
            <a:r>
              <a:rPr lang="zh-CN" altLang="en-US" sz="900" b="1">
                <a:latin typeface="Century Gothic" charset="0"/>
                <a:ea typeface="Gulim" charset="0"/>
                <a:cs typeface="Gulim" charset="0"/>
              </a:rPr>
              <a:t>对男</a:t>
            </a:r>
            <a:r>
              <a:rPr lang="en-US" altLang="zh-CN" sz="900" b="1">
                <a:latin typeface="Century Gothic" charset="0"/>
                <a:ea typeface="Gulim" charset="0"/>
                <a:cs typeface="Gulim" charset="0"/>
              </a:rPr>
              <a:t>/</a:t>
            </a:r>
            <a:r>
              <a:rPr lang="zh-CN" altLang="en-US" sz="900" b="1">
                <a:latin typeface="Century Gothic" charset="0"/>
                <a:ea typeface="Gulim" charset="0"/>
                <a:cs typeface="Gulim" charset="0"/>
              </a:rPr>
              <a:t>女</a:t>
            </a:r>
          </a:p>
        </p:txBody>
      </p:sp>
      <p:sp>
        <p:nvSpPr>
          <p:cNvPr id="101398" name="Rectangle 27"/>
          <p:cNvSpPr>
            <a:spLocks noChangeArrowheads="1"/>
          </p:cNvSpPr>
          <p:nvPr/>
        </p:nvSpPr>
        <p:spPr bwMode="auto">
          <a:xfrm>
            <a:off x="2176463" y="2152650"/>
            <a:ext cx="6762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r>
              <a:rPr lang="zh-CN" altLang="en-US" sz="900" b="1">
                <a:latin typeface="Century Gothic" charset="0"/>
                <a:ea typeface="宋体" charset="0"/>
                <a:cs typeface="宋体" charset="0"/>
              </a:rPr>
              <a:t>       首</a:t>
            </a:r>
            <a:r>
              <a:rPr lang="ko-KR" altLang="en-US" sz="900" b="1">
                <a:latin typeface="Century Gothic" charset="0"/>
                <a:ea typeface="Gulim" charset="0"/>
                <a:cs typeface="Gulim" charset="0"/>
              </a:rPr>
              <a:t>个家庭</a:t>
            </a:r>
          </a:p>
        </p:txBody>
      </p:sp>
      <p:sp>
        <p:nvSpPr>
          <p:cNvPr id="101399" name="Rectangle 28"/>
          <p:cNvSpPr>
            <a:spLocks noChangeArrowheads="1"/>
          </p:cNvSpPr>
          <p:nvPr/>
        </p:nvSpPr>
        <p:spPr bwMode="auto">
          <a:xfrm>
            <a:off x="2173288" y="2368550"/>
            <a:ext cx="679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r>
              <a:rPr lang="zh-CN" altLang="en-US" sz="900" b="1">
                <a:latin typeface="Century Gothic" charset="0"/>
                <a:ea typeface="宋体" charset="0"/>
                <a:cs typeface="宋体" charset="0"/>
              </a:rPr>
              <a:t>       首起</a:t>
            </a:r>
            <a:r>
              <a:rPr lang="zh-CN" altLang="en-US" sz="900" b="1">
                <a:latin typeface="Century Gothic" charset="0"/>
                <a:ea typeface="Gulim" charset="0"/>
                <a:cs typeface="Gulim" charset="0"/>
              </a:rPr>
              <a:t>谋杀</a:t>
            </a:r>
          </a:p>
        </p:txBody>
      </p:sp>
      <p:sp>
        <p:nvSpPr>
          <p:cNvPr id="101400" name="Rectangle 29"/>
          <p:cNvSpPr>
            <a:spLocks noChangeArrowheads="1"/>
          </p:cNvSpPr>
          <p:nvPr/>
        </p:nvSpPr>
        <p:spPr bwMode="auto">
          <a:xfrm>
            <a:off x="2205038" y="2505075"/>
            <a:ext cx="693737"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lnSpc>
                <a:spcPct val="150000"/>
              </a:lnSpc>
            </a:pPr>
            <a:r>
              <a:rPr lang="zh-CN" altLang="en-US" sz="900" b="1">
                <a:latin typeface="Century Gothic" charset="0"/>
                <a:ea typeface="Gulim" charset="0"/>
                <a:cs typeface="Gulim" charset="0"/>
              </a:rPr>
              <a:t>      </a:t>
            </a:r>
            <a:r>
              <a:rPr lang="ko-KR" altLang="en-US" sz="900" b="1">
                <a:latin typeface="Century Gothic" charset="0"/>
                <a:ea typeface="Gulim" charset="0"/>
                <a:cs typeface="Gulim" charset="0"/>
              </a:rPr>
              <a:t>洪水</a:t>
            </a:r>
            <a:r>
              <a:rPr lang="en-US" altLang="zh-CN" sz="900" b="1">
                <a:latin typeface="Century Gothic" charset="0"/>
                <a:ea typeface="Gulim" charset="0"/>
                <a:cs typeface="Gulim" charset="0"/>
              </a:rPr>
              <a:t>/</a:t>
            </a:r>
            <a:r>
              <a:rPr lang="ko-KR" altLang="en-US" sz="900" b="1">
                <a:latin typeface="Century Gothic" charset="0"/>
                <a:ea typeface="Gulim" charset="0"/>
                <a:cs typeface="Gulim" charset="0"/>
              </a:rPr>
              <a:t>彩虹</a:t>
            </a:r>
          </a:p>
        </p:txBody>
      </p:sp>
      <p:sp>
        <p:nvSpPr>
          <p:cNvPr id="101401" name="Rectangle 30"/>
          <p:cNvSpPr>
            <a:spLocks noChangeArrowheads="1"/>
          </p:cNvSpPr>
          <p:nvPr/>
        </p:nvSpPr>
        <p:spPr bwMode="auto">
          <a:xfrm>
            <a:off x="2205038" y="2720975"/>
            <a:ext cx="53340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lnSpc>
                <a:spcPct val="120000"/>
              </a:lnSpc>
            </a:pPr>
            <a:r>
              <a:rPr lang="zh-CN" altLang="en-US" sz="900" b="1">
                <a:latin typeface="Century Gothic" charset="0"/>
                <a:ea typeface="宋体" charset="0"/>
                <a:cs typeface="宋体" charset="0"/>
              </a:rPr>
              <a:t>      巴别塔</a:t>
            </a:r>
          </a:p>
        </p:txBody>
      </p:sp>
      <p:sp>
        <p:nvSpPr>
          <p:cNvPr id="101402" name="AutoShape 31"/>
          <p:cNvSpPr>
            <a:spLocks noChangeArrowheads="1"/>
          </p:cNvSpPr>
          <p:nvPr/>
        </p:nvSpPr>
        <p:spPr bwMode="auto">
          <a:xfrm>
            <a:off x="2132013" y="4937125"/>
            <a:ext cx="839787" cy="509588"/>
          </a:xfrm>
          <a:prstGeom prst="roundRect">
            <a:avLst>
              <a:gd name="adj" fmla="val 21806"/>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403" name="Rectangle 32"/>
          <p:cNvSpPr>
            <a:spLocks noChangeArrowheads="1"/>
          </p:cNvSpPr>
          <p:nvPr/>
        </p:nvSpPr>
        <p:spPr bwMode="auto">
          <a:xfrm>
            <a:off x="2132013" y="5192713"/>
            <a:ext cx="784225" cy="508000"/>
          </a:xfrm>
          <a:prstGeom prst="rect">
            <a:avLst/>
          </a:prstGeom>
          <a:solidFill>
            <a:srgbClr val="FFFFFF"/>
          </a:solidFill>
          <a:ln w="15875">
            <a:solidFill>
              <a:srgbClr val="FFFFFF"/>
            </a:solidFill>
            <a:miter lim="800000"/>
            <a:headEnd/>
            <a:tailEnd/>
          </a:ln>
        </p:spPr>
        <p:txBody>
          <a:bodyPr/>
          <a:lstStyle/>
          <a:p>
            <a:endParaRPr lang="en-US"/>
          </a:p>
        </p:txBody>
      </p:sp>
      <p:sp>
        <p:nvSpPr>
          <p:cNvPr id="101404" name="Rectangle 33"/>
          <p:cNvSpPr>
            <a:spLocks noChangeArrowheads="1"/>
          </p:cNvSpPr>
          <p:nvPr/>
        </p:nvSpPr>
        <p:spPr bwMode="auto">
          <a:xfrm>
            <a:off x="2132013" y="5192713"/>
            <a:ext cx="1100137" cy="587375"/>
          </a:xfrm>
          <a:prstGeom prst="rect">
            <a:avLst/>
          </a:prstGeom>
          <a:solidFill>
            <a:srgbClr val="FFFFFF"/>
          </a:solidFill>
          <a:ln w="15875">
            <a:solidFill>
              <a:srgbClr val="000000"/>
            </a:solidFill>
            <a:miter lim="800000"/>
            <a:headEnd/>
            <a:tailEnd/>
          </a:ln>
        </p:spPr>
        <p:txBody>
          <a:bodyPr/>
          <a:lstStyle/>
          <a:p>
            <a:endParaRPr lang="en-US"/>
          </a:p>
        </p:txBody>
      </p:sp>
      <p:sp>
        <p:nvSpPr>
          <p:cNvPr id="101405" name="Line 34"/>
          <p:cNvSpPr>
            <a:spLocks noChangeShapeType="1"/>
          </p:cNvSpPr>
          <p:nvPr/>
        </p:nvSpPr>
        <p:spPr bwMode="auto">
          <a:xfrm>
            <a:off x="2146300" y="5203825"/>
            <a:ext cx="82550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06" name="Freeform 35"/>
          <p:cNvSpPr>
            <a:spLocks/>
          </p:cNvSpPr>
          <p:nvPr/>
        </p:nvSpPr>
        <p:spPr bwMode="auto">
          <a:xfrm>
            <a:off x="2957513" y="5095875"/>
            <a:ext cx="233362" cy="111125"/>
          </a:xfrm>
          <a:custGeom>
            <a:avLst/>
            <a:gdLst>
              <a:gd name="T0" fmla="*/ 233362 w 162"/>
              <a:gd name="T1" fmla="*/ 111125 h 67"/>
              <a:gd name="T2" fmla="*/ 0 w 162"/>
              <a:gd name="T3" fmla="*/ 111125 h 67"/>
              <a:gd name="T4" fmla="*/ 0 w 162"/>
              <a:gd name="T5" fmla="*/ 0 h 67"/>
              <a:gd name="T6" fmla="*/ 233362 w 162"/>
              <a:gd name="T7" fmla="*/ 111125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07" name="Freeform 36"/>
          <p:cNvSpPr>
            <a:spLocks/>
          </p:cNvSpPr>
          <p:nvPr/>
        </p:nvSpPr>
        <p:spPr bwMode="auto">
          <a:xfrm>
            <a:off x="2973388" y="5081588"/>
            <a:ext cx="233362" cy="111125"/>
          </a:xfrm>
          <a:custGeom>
            <a:avLst/>
            <a:gdLst>
              <a:gd name="T0" fmla="*/ 233362 w 162"/>
              <a:gd name="T1" fmla="*/ 111125 h 66"/>
              <a:gd name="T2" fmla="*/ 0 w 162"/>
              <a:gd name="T3" fmla="*/ 111125 h 66"/>
              <a:gd name="T4" fmla="*/ 0 w 162"/>
              <a:gd name="T5" fmla="*/ 0 h 66"/>
              <a:gd name="T6" fmla="*/ 0 60000 65536"/>
              <a:gd name="T7" fmla="*/ 0 60000 65536"/>
              <a:gd name="T8" fmla="*/ 0 60000 65536"/>
            </a:gdLst>
            <a:ahLst/>
            <a:cxnLst>
              <a:cxn ang="T6">
                <a:pos x="T0" y="T1"/>
              </a:cxn>
              <a:cxn ang="T7">
                <a:pos x="T2" y="T3"/>
              </a:cxn>
              <a:cxn ang="T8">
                <a:pos x="T4" y="T5"/>
              </a:cxn>
            </a:cxnLst>
            <a:rect l="0" t="0" r="r" b="b"/>
            <a:pathLst>
              <a:path w="162" h="66">
                <a:moveTo>
                  <a:pt x="162" y="66"/>
                </a:moveTo>
                <a:lnTo>
                  <a:pt x="0" y="66"/>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408" name="Line 37"/>
          <p:cNvSpPr>
            <a:spLocks noChangeShapeType="1"/>
          </p:cNvSpPr>
          <p:nvPr/>
        </p:nvSpPr>
        <p:spPr bwMode="auto">
          <a:xfrm>
            <a:off x="2200275" y="5429250"/>
            <a:ext cx="9509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09" name="Line 38"/>
          <p:cNvSpPr>
            <a:spLocks noChangeShapeType="1"/>
          </p:cNvSpPr>
          <p:nvPr/>
        </p:nvSpPr>
        <p:spPr bwMode="auto">
          <a:xfrm>
            <a:off x="2200275" y="5668963"/>
            <a:ext cx="9509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10" name="Rectangle 40"/>
          <p:cNvSpPr>
            <a:spLocks noChangeArrowheads="1"/>
          </p:cNvSpPr>
          <p:nvPr/>
        </p:nvSpPr>
        <p:spPr bwMode="auto">
          <a:xfrm>
            <a:off x="2205038" y="4953000"/>
            <a:ext cx="647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2013" eaLnBrk="0" hangingPunct="0"/>
            <a:r>
              <a:rPr lang="ko-KR" altLang="en-US" sz="1000" b="1">
                <a:latin typeface="Century Gothic" charset="0"/>
                <a:ea typeface="Gulim" charset="0"/>
                <a:cs typeface="Gulim" charset="0"/>
              </a:rPr>
              <a:t>约瑟</a:t>
            </a:r>
          </a:p>
        </p:txBody>
      </p:sp>
      <p:sp>
        <p:nvSpPr>
          <p:cNvPr id="101411" name="Rectangle 41"/>
          <p:cNvSpPr>
            <a:spLocks noChangeArrowheads="1"/>
          </p:cNvSpPr>
          <p:nvPr/>
        </p:nvSpPr>
        <p:spPr bwMode="auto">
          <a:xfrm>
            <a:off x="2439988" y="5268913"/>
            <a:ext cx="260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r>
              <a:rPr lang="zh-CN" altLang="en-US" sz="900" b="1">
                <a:latin typeface="Century Gothic" charset="0"/>
                <a:ea typeface="宋体" charset="0"/>
                <a:cs typeface="宋体" charset="0"/>
              </a:rPr>
              <a:t> 为奴</a:t>
            </a:r>
          </a:p>
        </p:txBody>
      </p:sp>
      <p:sp>
        <p:nvSpPr>
          <p:cNvPr id="101412" name="Rectangle 42"/>
          <p:cNvSpPr>
            <a:spLocks noChangeArrowheads="1"/>
          </p:cNvSpPr>
          <p:nvPr/>
        </p:nvSpPr>
        <p:spPr bwMode="auto">
          <a:xfrm>
            <a:off x="2479675" y="5510213"/>
            <a:ext cx="3032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62013" eaLnBrk="0" hangingPunct="0"/>
            <a:r>
              <a:rPr lang="ko-KR" altLang="en-US" sz="900" b="1">
                <a:ea typeface="Gulim" charset="0"/>
                <a:cs typeface="Gulim" charset="0"/>
              </a:rPr>
              <a:t>430</a:t>
            </a:r>
            <a:r>
              <a:rPr lang="zh-CN" altLang="en-US" sz="900" b="1">
                <a:ea typeface="Gulim" charset="0"/>
                <a:cs typeface="Gulim" charset="0"/>
              </a:rPr>
              <a:t>年</a:t>
            </a:r>
            <a:endParaRPr lang="ko-KR" altLang="en-US" sz="900" baseline="-25000">
              <a:ea typeface="Gulim" charset="0"/>
              <a:cs typeface="Gulim" charset="0"/>
            </a:endParaRPr>
          </a:p>
        </p:txBody>
      </p:sp>
      <p:sp>
        <p:nvSpPr>
          <p:cNvPr id="101413" name="Line 43"/>
          <p:cNvSpPr>
            <a:spLocks noChangeShapeType="1"/>
          </p:cNvSpPr>
          <p:nvPr/>
        </p:nvSpPr>
        <p:spPr bwMode="auto">
          <a:xfrm>
            <a:off x="2159000" y="6797675"/>
            <a:ext cx="1046163" cy="31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14" name="AutoShape 44"/>
          <p:cNvSpPr>
            <a:spLocks noChangeArrowheads="1"/>
          </p:cNvSpPr>
          <p:nvPr/>
        </p:nvSpPr>
        <p:spPr bwMode="auto">
          <a:xfrm>
            <a:off x="2146300" y="6002338"/>
            <a:ext cx="825500" cy="460375"/>
          </a:xfrm>
          <a:prstGeom prst="roundRect">
            <a:avLst>
              <a:gd name="adj" fmla="val 2409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415" name="Rectangle 45"/>
          <p:cNvSpPr>
            <a:spLocks noChangeArrowheads="1"/>
          </p:cNvSpPr>
          <p:nvPr/>
        </p:nvSpPr>
        <p:spPr bwMode="auto">
          <a:xfrm>
            <a:off x="2146300" y="6240463"/>
            <a:ext cx="769938" cy="446087"/>
          </a:xfrm>
          <a:prstGeom prst="rect">
            <a:avLst/>
          </a:prstGeom>
          <a:solidFill>
            <a:srgbClr val="FFFFFF"/>
          </a:solidFill>
          <a:ln w="15875">
            <a:solidFill>
              <a:srgbClr val="FFFFFF"/>
            </a:solidFill>
            <a:miter lim="800000"/>
            <a:headEnd/>
            <a:tailEnd/>
          </a:ln>
        </p:spPr>
        <p:txBody>
          <a:bodyPr/>
          <a:lstStyle/>
          <a:p>
            <a:endParaRPr lang="en-US"/>
          </a:p>
        </p:txBody>
      </p:sp>
      <p:sp>
        <p:nvSpPr>
          <p:cNvPr id="101416" name="Rectangle 46"/>
          <p:cNvSpPr>
            <a:spLocks noChangeArrowheads="1"/>
          </p:cNvSpPr>
          <p:nvPr/>
        </p:nvSpPr>
        <p:spPr bwMode="auto">
          <a:xfrm>
            <a:off x="2146300" y="6240463"/>
            <a:ext cx="1085850" cy="1398587"/>
          </a:xfrm>
          <a:prstGeom prst="rect">
            <a:avLst/>
          </a:prstGeom>
          <a:solidFill>
            <a:srgbClr val="FFFFFF"/>
          </a:solidFill>
          <a:ln w="15875">
            <a:solidFill>
              <a:srgbClr val="000000"/>
            </a:solidFill>
            <a:miter lim="800000"/>
            <a:headEnd/>
            <a:tailEnd/>
          </a:ln>
        </p:spPr>
        <p:txBody>
          <a:bodyPr/>
          <a:lstStyle/>
          <a:p>
            <a:endParaRPr lang="en-US"/>
          </a:p>
        </p:txBody>
      </p:sp>
      <p:sp>
        <p:nvSpPr>
          <p:cNvPr id="101417" name="Line 47"/>
          <p:cNvSpPr>
            <a:spLocks noChangeShapeType="1"/>
          </p:cNvSpPr>
          <p:nvPr/>
        </p:nvSpPr>
        <p:spPr bwMode="auto">
          <a:xfrm>
            <a:off x="2159000" y="6235700"/>
            <a:ext cx="82550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18" name="Freeform 48"/>
          <p:cNvSpPr>
            <a:spLocks/>
          </p:cNvSpPr>
          <p:nvPr/>
        </p:nvSpPr>
        <p:spPr bwMode="auto">
          <a:xfrm>
            <a:off x="2957513" y="6146800"/>
            <a:ext cx="233362" cy="93663"/>
          </a:xfrm>
          <a:custGeom>
            <a:avLst/>
            <a:gdLst>
              <a:gd name="T0" fmla="*/ 233362 w 162"/>
              <a:gd name="T1" fmla="*/ 93663 h 57"/>
              <a:gd name="T2" fmla="*/ 0 w 162"/>
              <a:gd name="T3" fmla="*/ 93663 h 57"/>
              <a:gd name="T4" fmla="*/ 0 w 162"/>
              <a:gd name="T5" fmla="*/ 0 h 57"/>
              <a:gd name="T6" fmla="*/ 233362 w 162"/>
              <a:gd name="T7" fmla="*/ 93663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19" name="Freeform 49"/>
          <p:cNvSpPr>
            <a:spLocks/>
          </p:cNvSpPr>
          <p:nvPr/>
        </p:nvSpPr>
        <p:spPr bwMode="auto">
          <a:xfrm>
            <a:off x="2974975" y="6146800"/>
            <a:ext cx="220663" cy="93663"/>
          </a:xfrm>
          <a:custGeom>
            <a:avLst/>
            <a:gdLst>
              <a:gd name="T0" fmla="*/ 220663 w 153"/>
              <a:gd name="T1" fmla="*/ 93663 h 57"/>
              <a:gd name="T2" fmla="*/ 0 w 153"/>
              <a:gd name="T3" fmla="*/ 93663 h 57"/>
              <a:gd name="T4" fmla="*/ 0 w 153"/>
              <a:gd name="T5" fmla="*/ 0 h 57"/>
              <a:gd name="T6" fmla="*/ 0 60000 65536"/>
              <a:gd name="T7" fmla="*/ 0 60000 65536"/>
              <a:gd name="T8" fmla="*/ 0 60000 65536"/>
            </a:gdLst>
            <a:ahLst/>
            <a:cxnLst>
              <a:cxn ang="T6">
                <a:pos x="T0" y="T1"/>
              </a:cxn>
              <a:cxn ang="T7">
                <a:pos x="T2" y="T3"/>
              </a:cxn>
              <a:cxn ang="T8">
                <a:pos x="T4" y="T5"/>
              </a:cxn>
            </a:cxnLst>
            <a:rect l="0" t="0" r="r" b="b"/>
            <a:pathLst>
              <a:path w="153" h="57">
                <a:moveTo>
                  <a:pt x="153"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420" name="Line 50"/>
          <p:cNvSpPr>
            <a:spLocks noChangeShapeType="1"/>
          </p:cNvSpPr>
          <p:nvPr/>
        </p:nvSpPr>
        <p:spPr bwMode="auto">
          <a:xfrm>
            <a:off x="2214563" y="6446838"/>
            <a:ext cx="936625" cy="31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21" name="Line 51"/>
          <p:cNvSpPr>
            <a:spLocks noChangeShapeType="1"/>
          </p:cNvSpPr>
          <p:nvPr/>
        </p:nvSpPr>
        <p:spPr bwMode="auto">
          <a:xfrm>
            <a:off x="2214563" y="6669088"/>
            <a:ext cx="9366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22" name="Line 52"/>
          <p:cNvSpPr>
            <a:spLocks noChangeShapeType="1"/>
          </p:cNvSpPr>
          <p:nvPr/>
        </p:nvSpPr>
        <p:spPr bwMode="auto">
          <a:xfrm>
            <a:off x="2214563" y="6892925"/>
            <a:ext cx="9366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23" name="Line 53"/>
          <p:cNvSpPr>
            <a:spLocks noChangeShapeType="1"/>
          </p:cNvSpPr>
          <p:nvPr/>
        </p:nvSpPr>
        <p:spPr bwMode="auto">
          <a:xfrm>
            <a:off x="2214563" y="7115175"/>
            <a:ext cx="9366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24" name="Line 54"/>
          <p:cNvSpPr>
            <a:spLocks noChangeShapeType="1"/>
          </p:cNvSpPr>
          <p:nvPr/>
        </p:nvSpPr>
        <p:spPr bwMode="auto">
          <a:xfrm>
            <a:off x="2228850" y="7339013"/>
            <a:ext cx="9350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25" name="Rectangle 55"/>
          <p:cNvSpPr>
            <a:spLocks noChangeArrowheads="1"/>
          </p:cNvSpPr>
          <p:nvPr/>
        </p:nvSpPr>
        <p:spPr bwMode="auto">
          <a:xfrm>
            <a:off x="2392363" y="6034088"/>
            <a:ext cx="441325"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426" name="Rectangle 56"/>
          <p:cNvSpPr>
            <a:spLocks noChangeArrowheads="1"/>
          </p:cNvSpPr>
          <p:nvPr/>
        </p:nvSpPr>
        <p:spPr bwMode="auto">
          <a:xfrm>
            <a:off x="2276475" y="6024563"/>
            <a:ext cx="5476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2013" eaLnBrk="0" hangingPunct="0"/>
            <a:r>
              <a:rPr lang="ko-KR" altLang="en-US" sz="1000" b="1">
                <a:latin typeface="Century Gothic" charset="0"/>
                <a:ea typeface="Gulim" charset="0"/>
                <a:cs typeface="Gulim" charset="0"/>
              </a:rPr>
              <a:t>摩西</a:t>
            </a:r>
          </a:p>
        </p:txBody>
      </p:sp>
      <p:sp>
        <p:nvSpPr>
          <p:cNvPr id="101427" name="Rectangle 57"/>
          <p:cNvSpPr>
            <a:spLocks noChangeArrowheads="1"/>
          </p:cNvSpPr>
          <p:nvPr/>
        </p:nvSpPr>
        <p:spPr bwMode="auto">
          <a:xfrm>
            <a:off x="2489200" y="6513513"/>
            <a:ext cx="522288" cy="1254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428" name="Rectangle 58"/>
          <p:cNvSpPr>
            <a:spLocks noChangeArrowheads="1"/>
          </p:cNvSpPr>
          <p:nvPr/>
        </p:nvSpPr>
        <p:spPr bwMode="auto">
          <a:xfrm>
            <a:off x="2276475" y="6465888"/>
            <a:ext cx="86518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2013" eaLnBrk="0" hangingPunct="0">
              <a:lnSpc>
                <a:spcPct val="150000"/>
              </a:lnSpc>
            </a:pPr>
            <a:r>
              <a:rPr lang="zh-CN" altLang="en-US" sz="900" b="1">
                <a:latin typeface="Century Gothic" charset="0"/>
                <a:ea typeface="Gulim" charset="0"/>
                <a:cs typeface="Gulim" charset="0"/>
              </a:rPr>
              <a:t>      </a:t>
            </a:r>
            <a:r>
              <a:rPr lang="ko-KR" altLang="en-US" sz="900" b="1">
                <a:latin typeface="Century Gothic" charset="0"/>
                <a:ea typeface="Gulim" charset="0"/>
                <a:cs typeface="Gulim" charset="0"/>
              </a:rPr>
              <a:t>西奈山</a:t>
            </a:r>
          </a:p>
        </p:txBody>
      </p:sp>
      <p:sp>
        <p:nvSpPr>
          <p:cNvPr id="101429" name="Rectangle 59"/>
          <p:cNvSpPr>
            <a:spLocks noChangeArrowheads="1"/>
          </p:cNvSpPr>
          <p:nvPr/>
        </p:nvSpPr>
        <p:spPr bwMode="auto">
          <a:xfrm>
            <a:off x="2406650" y="6718300"/>
            <a:ext cx="604838" cy="144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430" name="Rectangle 60"/>
          <p:cNvSpPr>
            <a:spLocks noChangeArrowheads="1"/>
          </p:cNvSpPr>
          <p:nvPr/>
        </p:nvSpPr>
        <p:spPr bwMode="auto">
          <a:xfrm>
            <a:off x="2205038" y="6746875"/>
            <a:ext cx="82708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2013" eaLnBrk="0" hangingPunct="0"/>
            <a:r>
              <a:rPr lang="zh-CN" altLang="en-US" sz="900" b="1">
                <a:ea typeface="宋体" charset="0"/>
                <a:cs typeface="宋体" charset="0"/>
              </a:rPr>
              <a:t>     德 </a:t>
            </a:r>
            <a:r>
              <a:rPr lang="en-US" altLang="ko-KR" sz="900" b="1">
                <a:ea typeface="Gulim" charset="0"/>
                <a:cs typeface="Gulim" charset="0"/>
              </a:rPr>
              <a:t>– </a:t>
            </a:r>
            <a:r>
              <a:rPr lang="zh-CN" altLang="en-US" sz="900" b="1">
                <a:ea typeface="宋体" charset="0"/>
                <a:cs typeface="宋体" charset="0"/>
              </a:rPr>
              <a:t>民</a:t>
            </a:r>
            <a:r>
              <a:rPr lang="ko-KR" altLang="en-US" sz="900" b="1">
                <a:ea typeface="Gulim" charset="0"/>
                <a:cs typeface="Gulim" charset="0"/>
              </a:rPr>
              <a:t> </a:t>
            </a:r>
            <a:r>
              <a:rPr lang="en-US" altLang="ko-KR" sz="900" b="1">
                <a:ea typeface="Gulim" charset="0"/>
                <a:cs typeface="Gulim" charset="0"/>
              </a:rPr>
              <a:t>– </a:t>
            </a:r>
            <a:r>
              <a:rPr lang="zh-CN" altLang="en-US" sz="900" b="1">
                <a:ea typeface="宋体" charset="0"/>
                <a:cs typeface="宋体" charset="0"/>
              </a:rPr>
              <a:t>礼 </a:t>
            </a:r>
            <a:endParaRPr lang="ko-KR" altLang="en-US" sz="900" b="1" baseline="-25000">
              <a:ea typeface="宋体" charset="0"/>
              <a:cs typeface="宋体" charset="0"/>
            </a:endParaRPr>
          </a:p>
        </p:txBody>
      </p:sp>
      <p:sp>
        <p:nvSpPr>
          <p:cNvPr id="101431" name="Rectangle 61"/>
          <p:cNvSpPr>
            <a:spLocks noChangeArrowheads="1"/>
          </p:cNvSpPr>
          <p:nvPr/>
        </p:nvSpPr>
        <p:spPr bwMode="auto">
          <a:xfrm>
            <a:off x="2228850" y="6938963"/>
            <a:ext cx="922338" cy="142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432" name="Rectangle 62"/>
          <p:cNvSpPr>
            <a:spLocks noChangeArrowheads="1"/>
          </p:cNvSpPr>
          <p:nvPr/>
        </p:nvSpPr>
        <p:spPr bwMode="auto">
          <a:xfrm>
            <a:off x="2281238" y="6959600"/>
            <a:ext cx="749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r>
              <a:rPr lang="zh-CN" altLang="en-US" sz="900" b="1">
                <a:latin typeface="Century Gothic" charset="0"/>
                <a:ea typeface="Gulim" charset="0"/>
                <a:cs typeface="Gulim" charset="0"/>
              </a:rPr>
              <a:t>  加</a:t>
            </a:r>
            <a:r>
              <a:rPr lang="zh-CN" altLang="en-US" sz="900" b="1">
                <a:latin typeface="Century Gothic" charset="0"/>
                <a:ea typeface="宋体" charset="0"/>
                <a:cs typeface="宋体" charset="0"/>
              </a:rPr>
              <a:t>低</a:t>
            </a:r>
            <a:r>
              <a:rPr lang="zh-CN" altLang="en-US" sz="900" b="1">
                <a:latin typeface="Century Gothic" charset="0"/>
                <a:ea typeface="Gulim" charset="0"/>
                <a:cs typeface="Gulim" charset="0"/>
              </a:rPr>
              <a:t>斯巴尼亚</a:t>
            </a:r>
          </a:p>
        </p:txBody>
      </p:sp>
      <p:sp>
        <p:nvSpPr>
          <p:cNvPr id="101433" name="Rectangle 63"/>
          <p:cNvSpPr>
            <a:spLocks noChangeArrowheads="1"/>
          </p:cNvSpPr>
          <p:nvPr/>
        </p:nvSpPr>
        <p:spPr bwMode="auto">
          <a:xfrm>
            <a:off x="2559050" y="7162800"/>
            <a:ext cx="288925" cy="142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434" name="Rectangle 64"/>
          <p:cNvSpPr>
            <a:spLocks noChangeArrowheads="1"/>
          </p:cNvSpPr>
          <p:nvPr/>
        </p:nvSpPr>
        <p:spPr bwMode="auto">
          <a:xfrm>
            <a:off x="2420938" y="7185025"/>
            <a:ext cx="4476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2013" eaLnBrk="0" hangingPunct="0"/>
            <a:r>
              <a:rPr lang="zh-CN" altLang="en-US" sz="900" b="1">
                <a:ea typeface="Gulim" charset="0"/>
                <a:cs typeface="Gulim" charset="0"/>
              </a:rPr>
              <a:t>   </a:t>
            </a:r>
            <a:r>
              <a:rPr lang="ko-KR" altLang="en-US" sz="900" b="1">
                <a:ea typeface="Gulim" charset="0"/>
                <a:cs typeface="Gulim" charset="0"/>
              </a:rPr>
              <a:t>40</a:t>
            </a:r>
            <a:r>
              <a:rPr lang="zh-CN" altLang="en-US" sz="900" b="1">
                <a:ea typeface="宋体" charset="0"/>
                <a:cs typeface="宋体" charset="0"/>
              </a:rPr>
              <a:t>年</a:t>
            </a:r>
            <a:endParaRPr lang="ko-KR" altLang="en-US" sz="900" b="1" baseline="-25000">
              <a:ea typeface="宋体" charset="0"/>
              <a:cs typeface="宋体" charset="0"/>
            </a:endParaRPr>
          </a:p>
        </p:txBody>
      </p:sp>
      <p:sp>
        <p:nvSpPr>
          <p:cNvPr id="101435" name="Rectangle 65"/>
          <p:cNvSpPr>
            <a:spLocks noChangeArrowheads="1"/>
          </p:cNvSpPr>
          <p:nvPr/>
        </p:nvSpPr>
        <p:spPr bwMode="auto">
          <a:xfrm>
            <a:off x="2338388" y="7385050"/>
            <a:ext cx="728662" cy="142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436" name="Rectangle 66"/>
          <p:cNvSpPr>
            <a:spLocks noChangeArrowheads="1"/>
          </p:cNvSpPr>
          <p:nvPr/>
        </p:nvSpPr>
        <p:spPr bwMode="auto">
          <a:xfrm>
            <a:off x="2336800" y="7408863"/>
            <a:ext cx="6604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2013" eaLnBrk="0" hangingPunct="0"/>
            <a:r>
              <a:rPr lang="zh-CN" altLang="en-US" sz="900" b="1">
                <a:ea typeface="Gulim" charset="0"/>
                <a:cs typeface="Gulim" charset="0"/>
              </a:rPr>
              <a:t> </a:t>
            </a:r>
            <a:r>
              <a:rPr lang="ko-KR" altLang="en-US" sz="900" b="1">
                <a:ea typeface="Gulim" charset="0"/>
                <a:cs typeface="Gulim" charset="0"/>
              </a:rPr>
              <a:t>5</a:t>
            </a:r>
            <a:r>
              <a:rPr lang="zh-CN" altLang="en-US" sz="900" b="1">
                <a:ea typeface="宋体" charset="0"/>
                <a:cs typeface="宋体" charset="0"/>
              </a:rPr>
              <a:t>篇讲章</a:t>
            </a:r>
            <a:endParaRPr lang="zh-CN" altLang="en-US" sz="900" b="1" baseline="-25000">
              <a:ea typeface="宋体" charset="0"/>
              <a:cs typeface="宋体" charset="0"/>
            </a:endParaRPr>
          </a:p>
        </p:txBody>
      </p:sp>
      <p:sp>
        <p:nvSpPr>
          <p:cNvPr id="101437" name="Line 67"/>
          <p:cNvSpPr>
            <a:spLocks noChangeShapeType="1"/>
          </p:cNvSpPr>
          <p:nvPr/>
        </p:nvSpPr>
        <p:spPr bwMode="auto">
          <a:xfrm>
            <a:off x="2200275" y="7559675"/>
            <a:ext cx="9509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38" name="Rectangle 68"/>
          <p:cNvSpPr>
            <a:spLocks noChangeArrowheads="1"/>
          </p:cNvSpPr>
          <p:nvPr/>
        </p:nvSpPr>
        <p:spPr bwMode="auto">
          <a:xfrm>
            <a:off x="2474913" y="6272213"/>
            <a:ext cx="482600" cy="1444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439" name="Rectangle 69"/>
          <p:cNvSpPr>
            <a:spLocks noChangeArrowheads="1"/>
          </p:cNvSpPr>
          <p:nvPr/>
        </p:nvSpPr>
        <p:spPr bwMode="auto">
          <a:xfrm>
            <a:off x="2452688" y="6284913"/>
            <a:ext cx="342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r>
              <a:rPr lang="ko-KR" altLang="en-US" sz="900" b="1">
                <a:latin typeface="Century Gothic" charset="0"/>
                <a:ea typeface="Gulim" charset="0"/>
                <a:cs typeface="Gulim" charset="0"/>
              </a:rPr>
              <a:t>出挨及</a:t>
            </a:r>
          </a:p>
        </p:txBody>
      </p:sp>
      <p:sp>
        <p:nvSpPr>
          <p:cNvPr id="101440" name="Rectangle 70"/>
          <p:cNvSpPr>
            <a:spLocks noChangeArrowheads="1"/>
          </p:cNvSpPr>
          <p:nvPr/>
        </p:nvSpPr>
        <p:spPr bwMode="auto">
          <a:xfrm>
            <a:off x="4732338" y="6210300"/>
            <a:ext cx="563562" cy="1254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441" name="Rectangle 71"/>
          <p:cNvSpPr>
            <a:spLocks noChangeArrowheads="1"/>
          </p:cNvSpPr>
          <p:nvPr/>
        </p:nvSpPr>
        <p:spPr bwMode="auto">
          <a:xfrm>
            <a:off x="4508500" y="6176963"/>
            <a:ext cx="7191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2013" eaLnBrk="0" hangingPunct="0"/>
            <a:r>
              <a:rPr lang="ko-KR" altLang="en-US" sz="1000" b="1">
                <a:latin typeface="Century Gothic" charset="0"/>
                <a:ea typeface="Gulim" charset="0"/>
                <a:cs typeface="Gulim" charset="0"/>
              </a:rPr>
              <a:t>静默</a:t>
            </a:r>
          </a:p>
        </p:txBody>
      </p:sp>
      <p:sp>
        <p:nvSpPr>
          <p:cNvPr id="101442" name="AutoShape 72"/>
          <p:cNvSpPr>
            <a:spLocks noChangeArrowheads="1"/>
          </p:cNvSpPr>
          <p:nvPr/>
        </p:nvSpPr>
        <p:spPr bwMode="auto">
          <a:xfrm>
            <a:off x="4540250" y="6162675"/>
            <a:ext cx="838200" cy="412750"/>
          </a:xfrm>
          <a:prstGeom prst="roundRect">
            <a:avLst>
              <a:gd name="adj" fmla="val 26815"/>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443" name="Rectangle 73"/>
          <p:cNvSpPr>
            <a:spLocks noChangeArrowheads="1"/>
          </p:cNvSpPr>
          <p:nvPr/>
        </p:nvSpPr>
        <p:spPr bwMode="auto">
          <a:xfrm>
            <a:off x="4540250" y="6369050"/>
            <a:ext cx="798513" cy="395288"/>
          </a:xfrm>
          <a:prstGeom prst="rect">
            <a:avLst/>
          </a:prstGeom>
          <a:solidFill>
            <a:srgbClr val="FFFFFF"/>
          </a:solidFill>
          <a:ln w="15875">
            <a:solidFill>
              <a:srgbClr val="FFFFFF"/>
            </a:solidFill>
            <a:miter lim="800000"/>
            <a:headEnd/>
            <a:tailEnd/>
          </a:ln>
        </p:spPr>
        <p:txBody>
          <a:bodyPr/>
          <a:lstStyle/>
          <a:p>
            <a:endParaRPr lang="en-US"/>
          </a:p>
        </p:txBody>
      </p:sp>
      <p:sp>
        <p:nvSpPr>
          <p:cNvPr id="101444" name="Rectangle 74"/>
          <p:cNvSpPr>
            <a:spLocks noChangeArrowheads="1"/>
          </p:cNvSpPr>
          <p:nvPr/>
        </p:nvSpPr>
        <p:spPr bwMode="auto">
          <a:xfrm>
            <a:off x="4540250" y="6369050"/>
            <a:ext cx="1114425" cy="460375"/>
          </a:xfrm>
          <a:prstGeom prst="rect">
            <a:avLst/>
          </a:prstGeom>
          <a:solidFill>
            <a:srgbClr val="FFFFFF"/>
          </a:solidFill>
          <a:ln w="15875">
            <a:solidFill>
              <a:srgbClr val="000000"/>
            </a:solidFill>
            <a:miter lim="800000"/>
            <a:headEnd/>
            <a:tailEnd/>
          </a:ln>
        </p:spPr>
        <p:txBody>
          <a:bodyPr/>
          <a:lstStyle/>
          <a:p>
            <a:endParaRPr lang="en-US"/>
          </a:p>
        </p:txBody>
      </p:sp>
      <p:sp>
        <p:nvSpPr>
          <p:cNvPr id="101445" name="Line 75"/>
          <p:cNvSpPr>
            <a:spLocks noChangeShapeType="1"/>
          </p:cNvSpPr>
          <p:nvPr/>
        </p:nvSpPr>
        <p:spPr bwMode="auto">
          <a:xfrm>
            <a:off x="4552950" y="6380163"/>
            <a:ext cx="839788"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46" name="Freeform 76"/>
          <p:cNvSpPr>
            <a:spLocks/>
          </p:cNvSpPr>
          <p:nvPr/>
        </p:nvSpPr>
        <p:spPr bwMode="auto">
          <a:xfrm>
            <a:off x="5378450" y="6288088"/>
            <a:ext cx="233363" cy="95250"/>
          </a:xfrm>
          <a:custGeom>
            <a:avLst/>
            <a:gdLst>
              <a:gd name="T0" fmla="*/ 233363 w 162"/>
              <a:gd name="T1" fmla="*/ 95250 h 58"/>
              <a:gd name="T2" fmla="*/ 0 w 162"/>
              <a:gd name="T3" fmla="*/ 95250 h 58"/>
              <a:gd name="T4" fmla="*/ 0 w 162"/>
              <a:gd name="T5" fmla="*/ 0 h 58"/>
              <a:gd name="T6" fmla="*/ 233363 w 162"/>
              <a:gd name="T7" fmla="*/ 95250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47" name="Freeform 77"/>
          <p:cNvSpPr>
            <a:spLocks/>
          </p:cNvSpPr>
          <p:nvPr/>
        </p:nvSpPr>
        <p:spPr bwMode="auto">
          <a:xfrm>
            <a:off x="5376863" y="6272213"/>
            <a:ext cx="234950" cy="96837"/>
          </a:xfrm>
          <a:custGeom>
            <a:avLst/>
            <a:gdLst>
              <a:gd name="T0" fmla="*/ 234950 w 162"/>
              <a:gd name="T1" fmla="*/ 96837 h 57"/>
              <a:gd name="T2" fmla="*/ 0 w 162"/>
              <a:gd name="T3" fmla="*/ 96837 h 57"/>
              <a:gd name="T4" fmla="*/ 0 w 162"/>
              <a:gd name="T5" fmla="*/ 0 h 57"/>
              <a:gd name="T6" fmla="*/ 0 60000 65536"/>
              <a:gd name="T7" fmla="*/ 0 60000 65536"/>
              <a:gd name="T8" fmla="*/ 0 60000 65536"/>
            </a:gdLst>
            <a:ahLst/>
            <a:cxnLst>
              <a:cxn ang="T6">
                <a:pos x="T0" y="T1"/>
              </a:cxn>
              <a:cxn ang="T7">
                <a:pos x="T2" y="T3"/>
              </a:cxn>
              <a:cxn ang="T8">
                <a:pos x="T4" y="T5"/>
              </a:cxn>
            </a:cxnLst>
            <a:rect l="0" t="0" r="r" b="b"/>
            <a:pathLst>
              <a:path w="162" h="57">
                <a:moveTo>
                  <a:pt x="162"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448" name="Line 78"/>
          <p:cNvSpPr>
            <a:spLocks noChangeShapeType="1"/>
          </p:cNvSpPr>
          <p:nvPr/>
        </p:nvSpPr>
        <p:spPr bwMode="auto">
          <a:xfrm>
            <a:off x="4608513" y="6542088"/>
            <a:ext cx="96361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49" name="Line 79"/>
          <p:cNvSpPr>
            <a:spLocks noChangeShapeType="1"/>
          </p:cNvSpPr>
          <p:nvPr/>
        </p:nvSpPr>
        <p:spPr bwMode="auto">
          <a:xfrm>
            <a:off x="4608513" y="6750050"/>
            <a:ext cx="96361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50" name="Rectangle 80"/>
          <p:cNvSpPr>
            <a:spLocks noChangeArrowheads="1"/>
          </p:cNvSpPr>
          <p:nvPr/>
        </p:nvSpPr>
        <p:spPr bwMode="auto">
          <a:xfrm>
            <a:off x="4635500" y="6605588"/>
            <a:ext cx="992188" cy="127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451" name="Rectangle 81"/>
          <p:cNvSpPr>
            <a:spLocks noChangeArrowheads="1"/>
          </p:cNvSpPr>
          <p:nvPr/>
        </p:nvSpPr>
        <p:spPr bwMode="auto">
          <a:xfrm>
            <a:off x="4779963" y="6608763"/>
            <a:ext cx="520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r>
              <a:rPr lang="zh-CN" altLang="en-US" sz="900" b="1">
                <a:ea typeface="宋体" charset="0"/>
                <a:cs typeface="宋体" charset="0"/>
              </a:rPr>
              <a:t>  罗马系统</a:t>
            </a:r>
            <a:endParaRPr lang="en-US" altLang="zh-CN" sz="900" b="1">
              <a:ea typeface="宋体" charset="0"/>
              <a:cs typeface="宋体" charset="0"/>
            </a:endParaRPr>
          </a:p>
        </p:txBody>
      </p:sp>
      <p:sp>
        <p:nvSpPr>
          <p:cNvPr id="101452" name="Freeform 82"/>
          <p:cNvSpPr>
            <a:spLocks/>
          </p:cNvSpPr>
          <p:nvPr/>
        </p:nvSpPr>
        <p:spPr bwMode="auto">
          <a:xfrm>
            <a:off x="4373563" y="5875338"/>
            <a:ext cx="42862" cy="158750"/>
          </a:xfrm>
          <a:custGeom>
            <a:avLst/>
            <a:gdLst>
              <a:gd name="T0" fmla="*/ 0 w 29"/>
              <a:gd name="T1" fmla="*/ 158750 h 96"/>
              <a:gd name="T2" fmla="*/ 0 w 29"/>
              <a:gd name="T3" fmla="*/ 0 h 96"/>
              <a:gd name="T4" fmla="*/ 28082 w 29"/>
              <a:gd name="T5" fmla="*/ 0 h 96"/>
              <a:gd name="T6" fmla="*/ 42862 w 29"/>
              <a:gd name="T7" fmla="*/ 0 h 96"/>
              <a:gd name="T8" fmla="*/ 42862 w 29"/>
              <a:gd name="T9" fmla="*/ 158750 h 96"/>
              <a:gd name="T10" fmla="*/ 28082 w 29"/>
              <a:gd name="T11" fmla="*/ 158750 h 96"/>
              <a:gd name="T12" fmla="*/ 0 w 29"/>
              <a:gd name="T13" fmla="*/ 15875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53" name="Freeform 83"/>
          <p:cNvSpPr>
            <a:spLocks/>
          </p:cNvSpPr>
          <p:nvPr/>
        </p:nvSpPr>
        <p:spPr bwMode="auto">
          <a:xfrm>
            <a:off x="4373563" y="5827713"/>
            <a:ext cx="42862" cy="47625"/>
          </a:xfrm>
          <a:custGeom>
            <a:avLst/>
            <a:gdLst>
              <a:gd name="T0" fmla="*/ 0 w 29"/>
              <a:gd name="T1" fmla="*/ 47625 h 28"/>
              <a:gd name="T2" fmla="*/ 0 w 29"/>
              <a:gd name="T3" fmla="*/ 0 h 28"/>
              <a:gd name="T4" fmla="*/ 28082 w 29"/>
              <a:gd name="T5" fmla="*/ 0 h 28"/>
              <a:gd name="T6" fmla="*/ 42862 w 29"/>
              <a:gd name="T7" fmla="*/ 0 h 28"/>
              <a:gd name="T8" fmla="*/ 42862 w 29"/>
              <a:gd name="T9" fmla="*/ 47625 h 28"/>
              <a:gd name="T10" fmla="*/ 28082 w 29"/>
              <a:gd name="T11" fmla="*/ 47625 h 28"/>
              <a:gd name="T12" fmla="*/ 0 w 29"/>
              <a:gd name="T13" fmla="*/ 4762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54" name="Freeform 84"/>
          <p:cNvSpPr>
            <a:spLocks/>
          </p:cNvSpPr>
          <p:nvPr/>
        </p:nvSpPr>
        <p:spPr bwMode="auto">
          <a:xfrm>
            <a:off x="4373563" y="5668963"/>
            <a:ext cx="42862" cy="158750"/>
          </a:xfrm>
          <a:custGeom>
            <a:avLst/>
            <a:gdLst>
              <a:gd name="T0" fmla="*/ 0 w 29"/>
              <a:gd name="T1" fmla="*/ 158750 h 96"/>
              <a:gd name="T2" fmla="*/ 0 w 29"/>
              <a:gd name="T3" fmla="*/ 0 h 96"/>
              <a:gd name="T4" fmla="*/ 28082 w 29"/>
              <a:gd name="T5" fmla="*/ 0 h 96"/>
              <a:gd name="T6" fmla="*/ 42862 w 29"/>
              <a:gd name="T7" fmla="*/ 0 h 96"/>
              <a:gd name="T8" fmla="*/ 42862 w 29"/>
              <a:gd name="T9" fmla="*/ 158750 h 96"/>
              <a:gd name="T10" fmla="*/ 28082 w 29"/>
              <a:gd name="T11" fmla="*/ 158750 h 96"/>
              <a:gd name="T12" fmla="*/ 0 w 29"/>
              <a:gd name="T13" fmla="*/ 15875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55" name="Freeform 85"/>
          <p:cNvSpPr>
            <a:spLocks/>
          </p:cNvSpPr>
          <p:nvPr/>
        </p:nvSpPr>
        <p:spPr bwMode="auto">
          <a:xfrm>
            <a:off x="4373563" y="5621338"/>
            <a:ext cx="42862" cy="47625"/>
          </a:xfrm>
          <a:custGeom>
            <a:avLst/>
            <a:gdLst>
              <a:gd name="T0" fmla="*/ 0 w 29"/>
              <a:gd name="T1" fmla="*/ 47625 h 28"/>
              <a:gd name="T2" fmla="*/ 0 w 29"/>
              <a:gd name="T3" fmla="*/ 0 h 28"/>
              <a:gd name="T4" fmla="*/ 28082 w 29"/>
              <a:gd name="T5" fmla="*/ 0 h 28"/>
              <a:gd name="T6" fmla="*/ 42862 w 29"/>
              <a:gd name="T7" fmla="*/ 0 h 28"/>
              <a:gd name="T8" fmla="*/ 42862 w 29"/>
              <a:gd name="T9" fmla="*/ 47625 h 28"/>
              <a:gd name="T10" fmla="*/ 28082 w 29"/>
              <a:gd name="T11" fmla="*/ 47625 h 28"/>
              <a:gd name="T12" fmla="*/ 0 w 29"/>
              <a:gd name="T13" fmla="*/ 4762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56" name="Freeform 86"/>
          <p:cNvSpPr>
            <a:spLocks/>
          </p:cNvSpPr>
          <p:nvPr/>
        </p:nvSpPr>
        <p:spPr bwMode="auto">
          <a:xfrm>
            <a:off x="4373563" y="5462588"/>
            <a:ext cx="42862" cy="158750"/>
          </a:xfrm>
          <a:custGeom>
            <a:avLst/>
            <a:gdLst>
              <a:gd name="T0" fmla="*/ 0 w 29"/>
              <a:gd name="T1" fmla="*/ 158750 h 96"/>
              <a:gd name="T2" fmla="*/ 0 w 29"/>
              <a:gd name="T3" fmla="*/ 0 h 96"/>
              <a:gd name="T4" fmla="*/ 28082 w 29"/>
              <a:gd name="T5" fmla="*/ 0 h 96"/>
              <a:gd name="T6" fmla="*/ 42862 w 29"/>
              <a:gd name="T7" fmla="*/ 0 h 96"/>
              <a:gd name="T8" fmla="*/ 42862 w 29"/>
              <a:gd name="T9" fmla="*/ 158750 h 96"/>
              <a:gd name="T10" fmla="*/ 28082 w 29"/>
              <a:gd name="T11" fmla="*/ 158750 h 96"/>
              <a:gd name="T12" fmla="*/ 0 w 29"/>
              <a:gd name="T13" fmla="*/ 15875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57" name="Freeform 87"/>
          <p:cNvSpPr>
            <a:spLocks/>
          </p:cNvSpPr>
          <p:nvPr/>
        </p:nvSpPr>
        <p:spPr bwMode="auto">
          <a:xfrm>
            <a:off x="4373563" y="5413375"/>
            <a:ext cx="42862" cy="49213"/>
          </a:xfrm>
          <a:custGeom>
            <a:avLst/>
            <a:gdLst>
              <a:gd name="T0" fmla="*/ 0 w 29"/>
              <a:gd name="T1" fmla="*/ 49213 h 28"/>
              <a:gd name="T2" fmla="*/ 0 w 29"/>
              <a:gd name="T3" fmla="*/ 0 h 28"/>
              <a:gd name="T4" fmla="*/ 28082 w 29"/>
              <a:gd name="T5" fmla="*/ 0 h 28"/>
              <a:gd name="T6" fmla="*/ 42862 w 29"/>
              <a:gd name="T7" fmla="*/ 0 h 28"/>
              <a:gd name="T8" fmla="*/ 42862 w 29"/>
              <a:gd name="T9" fmla="*/ 49213 h 28"/>
              <a:gd name="T10" fmla="*/ 28082 w 29"/>
              <a:gd name="T11" fmla="*/ 49213 h 28"/>
              <a:gd name="T12" fmla="*/ 0 w 29"/>
              <a:gd name="T13" fmla="*/ 49213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58" name="Freeform 88"/>
          <p:cNvSpPr>
            <a:spLocks/>
          </p:cNvSpPr>
          <p:nvPr/>
        </p:nvSpPr>
        <p:spPr bwMode="auto">
          <a:xfrm>
            <a:off x="4373563" y="5256213"/>
            <a:ext cx="42862" cy="157162"/>
          </a:xfrm>
          <a:custGeom>
            <a:avLst/>
            <a:gdLst>
              <a:gd name="T0" fmla="*/ 0 w 29"/>
              <a:gd name="T1" fmla="*/ 157162 h 95"/>
              <a:gd name="T2" fmla="*/ 0 w 29"/>
              <a:gd name="T3" fmla="*/ 0 h 95"/>
              <a:gd name="T4" fmla="*/ 28082 w 29"/>
              <a:gd name="T5" fmla="*/ 0 h 95"/>
              <a:gd name="T6" fmla="*/ 42862 w 29"/>
              <a:gd name="T7" fmla="*/ 0 h 95"/>
              <a:gd name="T8" fmla="*/ 42862 w 29"/>
              <a:gd name="T9" fmla="*/ 157162 h 95"/>
              <a:gd name="T10" fmla="*/ 28082 w 29"/>
              <a:gd name="T11" fmla="*/ 157162 h 95"/>
              <a:gd name="T12" fmla="*/ 0 w 29"/>
              <a:gd name="T13" fmla="*/ 157162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59" name="Freeform 89"/>
          <p:cNvSpPr>
            <a:spLocks/>
          </p:cNvSpPr>
          <p:nvPr/>
        </p:nvSpPr>
        <p:spPr bwMode="auto">
          <a:xfrm>
            <a:off x="4373563" y="5207000"/>
            <a:ext cx="42862" cy="49213"/>
          </a:xfrm>
          <a:custGeom>
            <a:avLst/>
            <a:gdLst>
              <a:gd name="T0" fmla="*/ 0 w 29"/>
              <a:gd name="T1" fmla="*/ 49213 h 29"/>
              <a:gd name="T2" fmla="*/ 0 w 29"/>
              <a:gd name="T3" fmla="*/ 0 h 29"/>
              <a:gd name="T4" fmla="*/ 28082 w 29"/>
              <a:gd name="T5" fmla="*/ 0 h 29"/>
              <a:gd name="T6" fmla="*/ 42862 w 29"/>
              <a:gd name="T7" fmla="*/ 0 h 29"/>
              <a:gd name="T8" fmla="*/ 42862 w 29"/>
              <a:gd name="T9" fmla="*/ 49213 h 29"/>
              <a:gd name="T10" fmla="*/ 28082 w 29"/>
              <a:gd name="T11" fmla="*/ 49213 h 29"/>
              <a:gd name="T12" fmla="*/ 0 w 29"/>
              <a:gd name="T13" fmla="*/ 49213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60" name="Freeform 90"/>
          <p:cNvSpPr>
            <a:spLocks/>
          </p:cNvSpPr>
          <p:nvPr/>
        </p:nvSpPr>
        <p:spPr bwMode="auto">
          <a:xfrm>
            <a:off x="4373563" y="5049838"/>
            <a:ext cx="42862" cy="157162"/>
          </a:xfrm>
          <a:custGeom>
            <a:avLst/>
            <a:gdLst>
              <a:gd name="T0" fmla="*/ 0 w 29"/>
              <a:gd name="T1" fmla="*/ 157162 h 95"/>
              <a:gd name="T2" fmla="*/ 0 w 29"/>
              <a:gd name="T3" fmla="*/ 0 h 95"/>
              <a:gd name="T4" fmla="*/ 28082 w 29"/>
              <a:gd name="T5" fmla="*/ 0 h 95"/>
              <a:gd name="T6" fmla="*/ 42862 w 29"/>
              <a:gd name="T7" fmla="*/ 0 h 95"/>
              <a:gd name="T8" fmla="*/ 42862 w 29"/>
              <a:gd name="T9" fmla="*/ 157162 h 95"/>
              <a:gd name="T10" fmla="*/ 28082 w 29"/>
              <a:gd name="T11" fmla="*/ 157162 h 95"/>
              <a:gd name="T12" fmla="*/ 0 w 29"/>
              <a:gd name="T13" fmla="*/ 157162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61" name="Freeform 91"/>
          <p:cNvSpPr>
            <a:spLocks/>
          </p:cNvSpPr>
          <p:nvPr/>
        </p:nvSpPr>
        <p:spPr bwMode="auto">
          <a:xfrm>
            <a:off x="4373563" y="5000625"/>
            <a:ext cx="42862" cy="49213"/>
          </a:xfrm>
          <a:custGeom>
            <a:avLst/>
            <a:gdLst>
              <a:gd name="T0" fmla="*/ 0 w 29"/>
              <a:gd name="T1" fmla="*/ 49213 h 29"/>
              <a:gd name="T2" fmla="*/ 0 w 29"/>
              <a:gd name="T3" fmla="*/ 0 h 29"/>
              <a:gd name="T4" fmla="*/ 28082 w 29"/>
              <a:gd name="T5" fmla="*/ 0 h 29"/>
              <a:gd name="T6" fmla="*/ 42862 w 29"/>
              <a:gd name="T7" fmla="*/ 0 h 29"/>
              <a:gd name="T8" fmla="*/ 42862 w 29"/>
              <a:gd name="T9" fmla="*/ 49213 h 29"/>
              <a:gd name="T10" fmla="*/ 28082 w 29"/>
              <a:gd name="T11" fmla="*/ 49213 h 29"/>
              <a:gd name="T12" fmla="*/ 0 w 29"/>
              <a:gd name="T13" fmla="*/ 49213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62" name="Freeform 92"/>
          <p:cNvSpPr>
            <a:spLocks/>
          </p:cNvSpPr>
          <p:nvPr/>
        </p:nvSpPr>
        <p:spPr bwMode="auto">
          <a:xfrm>
            <a:off x="4373563" y="4843463"/>
            <a:ext cx="42862" cy="157162"/>
          </a:xfrm>
          <a:custGeom>
            <a:avLst/>
            <a:gdLst>
              <a:gd name="T0" fmla="*/ 0 w 29"/>
              <a:gd name="T1" fmla="*/ 157162 h 95"/>
              <a:gd name="T2" fmla="*/ 0 w 29"/>
              <a:gd name="T3" fmla="*/ 0 h 95"/>
              <a:gd name="T4" fmla="*/ 28082 w 29"/>
              <a:gd name="T5" fmla="*/ 0 h 95"/>
              <a:gd name="T6" fmla="*/ 42862 w 29"/>
              <a:gd name="T7" fmla="*/ 0 h 95"/>
              <a:gd name="T8" fmla="*/ 42862 w 29"/>
              <a:gd name="T9" fmla="*/ 157162 h 95"/>
              <a:gd name="T10" fmla="*/ 28082 w 29"/>
              <a:gd name="T11" fmla="*/ 157162 h 95"/>
              <a:gd name="T12" fmla="*/ 0 w 29"/>
              <a:gd name="T13" fmla="*/ 157162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63" name="Freeform 93"/>
          <p:cNvSpPr>
            <a:spLocks/>
          </p:cNvSpPr>
          <p:nvPr/>
        </p:nvSpPr>
        <p:spPr bwMode="auto">
          <a:xfrm>
            <a:off x="4373563" y="4778375"/>
            <a:ext cx="42862" cy="65088"/>
          </a:xfrm>
          <a:custGeom>
            <a:avLst/>
            <a:gdLst>
              <a:gd name="T0" fmla="*/ 0 w 29"/>
              <a:gd name="T1" fmla="*/ 65088 h 39"/>
              <a:gd name="T2" fmla="*/ 0 w 29"/>
              <a:gd name="T3" fmla="*/ 0 h 39"/>
              <a:gd name="T4" fmla="*/ 28082 w 29"/>
              <a:gd name="T5" fmla="*/ 0 h 39"/>
              <a:gd name="T6" fmla="*/ 42862 w 29"/>
              <a:gd name="T7" fmla="*/ 0 h 39"/>
              <a:gd name="T8" fmla="*/ 42862 w 29"/>
              <a:gd name="T9" fmla="*/ 65088 h 39"/>
              <a:gd name="T10" fmla="*/ 28082 w 29"/>
              <a:gd name="T11" fmla="*/ 65088 h 39"/>
              <a:gd name="T12" fmla="*/ 0 w 29"/>
              <a:gd name="T13" fmla="*/ 65088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9">
                <a:moveTo>
                  <a:pt x="0" y="39"/>
                </a:moveTo>
                <a:lnTo>
                  <a:pt x="0" y="0"/>
                </a:lnTo>
                <a:lnTo>
                  <a:pt x="19" y="0"/>
                </a:lnTo>
                <a:lnTo>
                  <a:pt x="29" y="0"/>
                </a:lnTo>
                <a:lnTo>
                  <a:pt x="29" y="39"/>
                </a:lnTo>
                <a:lnTo>
                  <a:pt x="19"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64" name="Freeform 94"/>
          <p:cNvSpPr>
            <a:spLocks/>
          </p:cNvSpPr>
          <p:nvPr/>
        </p:nvSpPr>
        <p:spPr bwMode="auto">
          <a:xfrm>
            <a:off x="4373563" y="4619625"/>
            <a:ext cx="42862" cy="158750"/>
          </a:xfrm>
          <a:custGeom>
            <a:avLst/>
            <a:gdLst>
              <a:gd name="T0" fmla="*/ 0 w 29"/>
              <a:gd name="T1" fmla="*/ 158750 h 95"/>
              <a:gd name="T2" fmla="*/ 0 w 29"/>
              <a:gd name="T3" fmla="*/ 0 h 95"/>
              <a:gd name="T4" fmla="*/ 28082 w 29"/>
              <a:gd name="T5" fmla="*/ 0 h 95"/>
              <a:gd name="T6" fmla="*/ 42862 w 29"/>
              <a:gd name="T7" fmla="*/ 0 h 95"/>
              <a:gd name="T8" fmla="*/ 42862 w 29"/>
              <a:gd name="T9" fmla="*/ 158750 h 95"/>
              <a:gd name="T10" fmla="*/ 28082 w 29"/>
              <a:gd name="T11" fmla="*/ 158750 h 95"/>
              <a:gd name="T12" fmla="*/ 0 w 29"/>
              <a:gd name="T13" fmla="*/ 15875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65" name="Freeform 95"/>
          <p:cNvSpPr>
            <a:spLocks/>
          </p:cNvSpPr>
          <p:nvPr/>
        </p:nvSpPr>
        <p:spPr bwMode="auto">
          <a:xfrm>
            <a:off x="4373563" y="4572000"/>
            <a:ext cx="42862" cy="47625"/>
          </a:xfrm>
          <a:custGeom>
            <a:avLst/>
            <a:gdLst>
              <a:gd name="T0" fmla="*/ 0 w 29"/>
              <a:gd name="T1" fmla="*/ 47625 h 29"/>
              <a:gd name="T2" fmla="*/ 0 w 29"/>
              <a:gd name="T3" fmla="*/ 0 h 29"/>
              <a:gd name="T4" fmla="*/ 28082 w 29"/>
              <a:gd name="T5" fmla="*/ 0 h 29"/>
              <a:gd name="T6" fmla="*/ 42862 w 29"/>
              <a:gd name="T7" fmla="*/ 0 h 29"/>
              <a:gd name="T8" fmla="*/ 42862 w 29"/>
              <a:gd name="T9" fmla="*/ 47625 h 29"/>
              <a:gd name="T10" fmla="*/ 28082 w 29"/>
              <a:gd name="T11" fmla="*/ 47625 h 29"/>
              <a:gd name="T12" fmla="*/ 0 w 29"/>
              <a:gd name="T13" fmla="*/ 4762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66" name="Freeform 96"/>
          <p:cNvSpPr>
            <a:spLocks/>
          </p:cNvSpPr>
          <p:nvPr/>
        </p:nvSpPr>
        <p:spPr bwMode="auto">
          <a:xfrm>
            <a:off x="4373563" y="4413250"/>
            <a:ext cx="42862" cy="158750"/>
          </a:xfrm>
          <a:custGeom>
            <a:avLst/>
            <a:gdLst>
              <a:gd name="T0" fmla="*/ 0 w 29"/>
              <a:gd name="T1" fmla="*/ 158750 h 95"/>
              <a:gd name="T2" fmla="*/ 0 w 29"/>
              <a:gd name="T3" fmla="*/ 0 h 95"/>
              <a:gd name="T4" fmla="*/ 28082 w 29"/>
              <a:gd name="T5" fmla="*/ 0 h 95"/>
              <a:gd name="T6" fmla="*/ 42862 w 29"/>
              <a:gd name="T7" fmla="*/ 0 h 95"/>
              <a:gd name="T8" fmla="*/ 42862 w 29"/>
              <a:gd name="T9" fmla="*/ 158750 h 95"/>
              <a:gd name="T10" fmla="*/ 28082 w 29"/>
              <a:gd name="T11" fmla="*/ 158750 h 95"/>
              <a:gd name="T12" fmla="*/ 0 w 29"/>
              <a:gd name="T13" fmla="*/ 15875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67" name="Freeform 97"/>
          <p:cNvSpPr>
            <a:spLocks/>
          </p:cNvSpPr>
          <p:nvPr/>
        </p:nvSpPr>
        <p:spPr bwMode="auto">
          <a:xfrm>
            <a:off x="4373563" y="4367213"/>
            <a:ext cx="42862" cy="46037"/>
          </a:xfrm>
          <a:custGeom>
            <a:avLst/>
            <a:gdLst>
              <a:gd name="T0" fmla="*/ 0 w 29"/>
              <a:gd name="T1" fmla="*/ 46037 h 28"/>
              <a:gd name="T2" fmla="*/ 0 w 29"/>
              <a:gd name="T3" fmla="*/ 0 h 28"/>
              <a:gd name="T4" fmla="*/ 28082 w 29"/>
              <a:gd name="T5" fmla="*/ 0 h 28"/>
              <a:gd name="T6" fmla="*/ 42862 w 29"/>
              <a:gd name="T7" fmla="*/ 0 h 28"/>
              <a:gd name="T8" fmla="*/ 42862 w 29"/>
              <a:gd name="T9" fmla="*/ 46037 h 28"/>
              <a:gd name="T10" fmla="*/ 28082 w 29"/>
              <a:gd name="T11" fmla="*/ 46037 h 28"/>
              <a:gd name="T12" fmla="*/ 0 w 29"/>
              <a:gd name="T13" fmla="*/ 46037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68" name="Freeform 98"/>
          <p:cNvSpPr>
            <a:spLocks/>
          </p:cNvSpPr>
          <p:nvPr/>
        </p:nvSpPr>
        <p:spPr bwMode="auto">
          <a:xfrm>
            <a:off x="4373563" y="4206875"/>
            <a:ext cx="42862" cy="160338"/>
          </a:xfrm>
          <a:custGeom>
            <a:avLst/>
            <a:gdLst>
              <a:gd name="T0" fmla="*/ 0 w 29"/>
              <a:gd name="T1" fmla="*/ 160338 h 96"/>
              <a:gd name="T2" fmla="*/ 0 w 29"/>
              <a:gd name="T3" fmla="*/ 0 h 96"/>
              <a:gd name="T4" fmla="*/ 28082 w 29"/>
              <a:gd name="T5" fmla="*/ 0 h 96"/>
              <a:gd name="T6" fmla="*/ 42862 w 29"/>
              <a:gd name="T7" fmla="*/ 0 h 96"/>
              <a:gd name="T8" fmla="*/ 42862 w 29"/>
              <a:gd name="T9" fmla="*/ 160338 h 96"/>
              <a:gd name="T10" fmla="*/ 28082 w 29"/>
              <a:gd name="T11" fmla="*/ 160338 h 96"/>
              <a:gd name="T12" fmla="*/ 0 w 29"/>
              <a:gd name="T13" fmla="*/ 160338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69" name="Freeform 99"/>
          <p:cNvSpPr>
            <a:spLocks/>
          </p:cNvSpPr>
          <p:nvPr/>
        </p:nvSpPr>
        <p:spPr bwMode="auto">
          <a:xfrm>
            <a:off x="4373563" y="4160838"/>
            <a:ext cx="42862" cy="46037"/>
          </a:xfrm>
          <a:custGeom>
            <a:avLst/>
            <a:gdLst>
              <a:gd name="T0" fmla="*/ 0 w 29"/>
              <a:gd name="T1" fmla="*/ 46037 h 28"/>
              <a:gd name="T2" fmla="*/ 0 w 29"/>
              <a:gd name="T3" fmla="*/ 0 h 28"/>
              <a:gd name="T4" fmla="*/ 28082 w 29"/>
              <a:gd name="T5" fmla="*/ 0 h 28"/>
              <a:gd name="T6" fmla="*/ 42862 w 29"/>
              <a:gd name="T7" fmla="*/ 0 h 28"/>
              <a:gd name="T8" fmla="*/ 42862 w 29"/>
              <a:gd name="T9" fmla="*/ 46037 h 28"/>
              <a:gd name="T10" fmla="*/ 28082 w 29"/>
              <a:gd name="T11" fmla="*/ 46037 h 28"/>
              <a:gd name="T12" fmla="*/ 0 w 29"/>
              <a:gd name="T13" fmla="*/ 46037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70" name="Freeform 100"/>
          <p:cNvSpPr>
            <a:spLocks/>
          </p:cNvSpPr>
          <p:nvPr/>
        </p:nvSpPr>
        <p:spPr bwMode="auto">
          <a:xfrm>
            <a:off x="4373563" y="4000500"/>
            <a:ext cx="42862" cy="160338"/>
          </a:xfrm>
          <a:custGeom>
            <a:avLst/>
            <a:gdLst>
              <a:gd name="T0" fmla="*/ 0 w 29"/>
              <a:gd name="T1" fmla="*/ 160338 h 96"/>
              <a:gd name="T2" fmla="*/ 0 w 29"/>
              <a:gd name="T3" fmla="*/ 0 h 96"/>
              <a:gd name="T4" fmla="*/ 28082 w 29"/>
              <a:gd name="T5" fmla="*/ 0 h 96"/>
              <a:gd name="T6" fmla="*/ 42862 w 29"/>
              <a:gd name="T7" fmla="*/ 0 h 96"/>
              <a:gd name="T8" fmla="*/ 42862 w 29"/>
              <a:gd name="T9" fmla="*/ 160338 h 96"/>
              <a:gd name="T10" fmla="*/ 28082 w 29"/>
              <a:gd name="T11" fmla="*/ 160338 h 96"/>
              <a:gd name="T12" fmla="*/ 0 w 29"/>
              <a:gd name="T13" fmla="*/ 160338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71" name="Freeform 101"/>
          <p:cNvSpPr>
            <a:spLocks/>
          </p:cNvSpPr>
          <p:nvPr/>
        </p:nvSpPr>
        <p:spPr bwMode="auto">
          <a:xfrm>
            <a:off x="4373563" y="3954463"/>
            <a:ext cx="42862" cy="46037"/>
          </a:xfrm>
          <a:custGeom>
            <a:avLst/>
            <a:gdLst>
              <a:gd name="T0" fmla="*/ 0 w 29"/>
              <a:gd name="T1" fmla="*/ 46037 h 28"/>
              <a:gd name="T2" fmla="*/ 0 w 29"/>
              <a:gd name="T3" fmla="*/ 0 h 28"/>
              <a:gd name="T4" fmla="*/ 28082 w 29"/>
              <a:gd name="T5" fmla="*/ 0 h 28"/>
              <a:gd name="T6" fmla="*/ 42862 w 29"/>
              <a:gd name="T7" fmla="*/ 0 h 28"/>
              <a:gd name="T8" fmla="*/ 42862 w 29"/>
              <a:gd name="T9" fmla="*/ 46037 h 28"/>
              <a:gd name="T10" fmla="*/ 28082 w 29"/>
              <a:gd name="T11" fmla="*/ 46037 h 28"/>
              <a:gd name="T12" fmla="*/ 0 w 29"/>
              <a:gd name="T13" fmla="*/ 46037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72" name="Freeform 102"/>
          <p:cNvSpPr>
            <a:spLocks/>
          </p:cNvSpPr>
          <p:nvPr/>
        </p:nvSpPr>
        <p:spPr bwMode="auto">
          <a:xfrm>
            <a:off x="4373563" y="3794125"/>
            <a:ext cx="42862" cy="160338"/>
          </a:xfrm>
          <a:custGeom>
            <a:avLst/>
            <a:gdLst>
              <a:gd name="T0" fmla="*/ 0 w 29"/>
              <a:gd name="T1" fmla="*/ 160338 h 96"/>
              <a:gd name="T2" fmla="*/ 0 w 29"/>
              <a:gd name="T3" fmla="*/ 0 h 96"/>
              <a:gd name="T4" fmla="*/ 28082 w 29"/>
              <a:gd name="T5" fmla="*/ 0 h 96"/>
              <a:gd name="T6" fmla="*/ 42862 w 29"/>
              <a:gd name="T7" fmla="*/ 0 h 96"/>
              <a:gd name="T8" fmla="*/ 42862 w 29"/>
              <a:gd name="T9" fmla="*/ 160338 h 96"/>
              <a:gd name="T10" fmla="*/ 28082 w 29"/>
              <a:gd name="T11" fmla="*/ 160338 h 96"/>
              <a:gd name="T12" fmla="*/ 0 w 29"/>
              <a:gd name="T13" fmla="*/ 160338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73" name="Freeform 103"/>
          <p:cNvSpPr>
            <a:spLocks/>
          </p:cNvSpPr>
          <p:nvPr/>
        </p:nvSpPr>
        <p:spPr bwMode="auto">
          <a:xfrm>
            <a:off x="4373563" y="3730625"/>
            <a:ext cx="42862" cy="63500"/>
          </a:xfrm>
          <a:custGeom>
            <a:avLst/>
            <a:gdLst>
              <a:gd name="T0" fmla="*/ 0 w 29"/>
              <a:gd name="T1" fmla="*/ 63500 h 38"/>
              <a:gd name="T2" fmla="*/ 0 w 29"/>
              <a:gd name="T3" fmla="*/ 0 h 38"/>
              <a:gd name="T4" fmla="*/ 28082 w 29"/>
              <a:gd name="T5" fmla="*/ 0 h 38"/>
              <a:gd name="T6" fmla="*/ 42862 w 29"/>
              <a:gd name="T7" fmla="*/ 0 h 38"/>
              <a:gd name="T8" fmla="*/ 42862 w 29"/>
              <a:gd name="T9" fmla="*/ 63500 h 38"/>
              <a:gd name="T10" fmla="*/ 28082 w 29"/>
              <a:gd name="T11" fmla="*/ 63500 h 38"/>
              <a:gd name="T12" fmla="*/ 0 w 29"/>
              <a:gd name="T13" fmla="*/ 6350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74" name="Freeform 104"/>
          <p:cNvSpPr>
            <a:spLocks/>
          </p:cNvSpPr>
          <p:nvPr/>
        </p:nvSpPr>
        <p:spPr bwMode="auto">
          <a:xfrm>
            <a:off x="4373563" y="3586163"/>
            <a:ext cx="42862" cy="144462"/>
          </a:xfrm>
          <a:custGeom>
            <a:avLst/>
            <a:gdLst>
              <a:gd name="T0" fmla="*/ 0 w 29"/>
              <a:gd name="T1" fmla="*/ 144462 h 86"/>
              <a:gd name="T2" fmla="*/ 0 w 29"/>
              <a:gd name="T3" fmla="*/ 0 h 86"/>
              <a:gd name="T4" fmla="*/ 28082 w 29"/>
              <a:gd name="T5" fmla="*/ 0 h 86"/>
              <a:gd name="T6" fmla="*/ 42862 w 29"/>
              <a:gd name="T7" fmla="*/ 0 h 86"/>
              <a:gd name="T8" fmla="*/ 42862 w 29"/>
              <a:gd name="T9" fmla="*/ 144462 h 86"/>
              <a:gd name="T10" fmla="*/ 28082 w 29"/>
              <a:gd name="T11" fmla="*/ 144462 h 86"/>
              <a:gd name="T12" fmla="*/ 0 w 29"/>
              <a:gd name="T13" fmla="*/ 144462 h 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6">
                <a:moveTo>
                  <a:pt x="0" y="86"/>
                </a:moveTo>
                <a:lnTo>
                  <a:pt x="0" y="0"/>
                </a:lnTo>
                <a:lnTo>
                  <a:pt x="19" y="0"/>
                </a:lnTo>
                <a:lnTo>
                  <a:pt x="29" y="0"/>
                </a:lnTo>
                <a:lnTo>
                  <a:pt x="29" y="86"/>
                </a:lnTo>
                <a:lnTo>
                  <a:pt x="19" y="86"/>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75" name="Freeform 105"/>
          <p:cNvSpPr>
            <a:spLocks/>
          </p:cNvSpPr>
          <p:nvPr/>
        </p:nvSpPr>
        <p:spPr bwMode="auto">
          <a:xfrm>
            <a:off x="4373563" y="3524250"/>
            <a:ext cx="42862" cy="61913"/>
          </a:xfrm>
          <a:custGeom>
            <a:avLst/>
            <a:gdLst>
              <a:gd name="T0" fmla="*/ 0 w 29"/>
              <a:gd name="T1" fmla="*/ 61913 h 38"/>
              <a:gd name="T2" fmla="*/ 0 w 29"/>
              <a:gd name="T3" fmla="*/ 0 h 38"/>
              <a:gd name="T4" fmla="*/ 28082 w 29"/>
              <a:gd name="T5" fmla="*/ 0 h 38"/>
              <a:gd name="T6" fmla="*/ 42862 w 29"/>
              <a:gd name="T7" fmla="*/ 0 h 38"/>
              <a:gd name="T8" fmla="*/ 42862 w 29"/>
              <a:gd name="T9" fmla="*/ 61913 h 38"/>
              <a:gd name="T10" fmla="*/ 28082 w 29"/>
              <a:gd name="T11" fmla="*/ 61913 h 38"/>
              <a:gd name="T12" fmla="*/ 0 w 29"/>
              <a:gd name="T13" fmla="*/ 61913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76" name="Freeform 106"/>
          <p:cNvSpPr>
            <a:spLocks/>
          </p:cNvSpPr>
          <p:nvPr/>
        </p:nvSpPr>
        <p:spPr bwMode="auto">
          <a:xfrm>
            <a:off x="4373563" y="3365500"/>
            <a:ext cx="42862" cy="158750"/>
          </a:xfrm>
          <a:custGeom>
            <a:avLst/>
            <a:gdLst>
              <a:gd name="T0" fmla="*/ 0 w 29"/>
              <a:gd name="T1" fmla="*/ 158750 h 95"/>
              <a:gd name="T2" fmla="*/ 0 w 29"/>
              <a:gd name="T3" fmla="*/ 0 h 95"/>
              <a:gd name="T4" fmla="*/ 28082 w 29"/>
              <a:gd name="T5" fmla="*/ 0 h 95"/>
              <a:gd name="T6" fmla="*/ 42862 w 29"/>
              <a:gd name="T7" fmla="*/ 0 h 95"/>
              <a:gd name="T8" fmla="*/ 42862 w 29"/>
              <a:gd name="T9" fmla="*/ 158750 h 95"/>
              <a:gd name="T10" fmla="*/ 28082 w 29"/>
              <a:gd name="T11" fmla="*/ 158750 h 95"/>
              <a:gd name="T12" fmla="*/ 0 w 29"/>
              <a:gd name="T13" fmla="*/ 15875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77" name="Freeform 107"/>
          <p:cNvSpPr>
            <a:spLocks/>
          </p:cNvSpPr>
          <p:nvPr/>
        </p:nvSpPr>
        <p:spPr bwMode="auto">
          <a:xfrm>
            <a:off x="4373563" y="3316288"/>
            <a:ext cx="42862" cy="49212"/>
          </a:xfrm>
          <a:custGeom>
            <a:avLst/>
            <a:gdLst>
              <a:gd name="T0" fmla="*/ 0 w 29"/>
              <a:gd name="T1" fmla="*/ 49212 h 29"/>
              <a:gd name="T2" fmla="*/ 0 w 29"/>
              <a:gd name="T3" fmla="*/ 0 h 29"/>
              <a:gd name="T4" fmla="*/ 28082 w 29"/>
              <a:gd name="T5" fmla="*/ 0 h 29"/>
              <a:gd name="T6" fmla="*/ 42862 w 29"/>
              <a:gd name="T7" fmla="*/ 0 h 29"/>
              <a:gd name="T8" fmla="*/ 42862 w 29"/>
              <a:gd name="T9" fmla="*/ 49212 h 29"/>
              <a:gd name="T10" fmla="*/ 28082 w 29"/>
              <a:gd name="T11" fmla="*/ 49212 h 29"/>
              <a:gd name="T12" fmla="*/ 0 w 29"/>
              <a:gd name="T13" fmla="*/ 49212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78" name="Freeform 108"/>
          <p:cNvSpPr>
            <a:spLocks/>
          </p:cNvSpPr>
          <p:nvPr/>
        </p:nvSpPr>
        <p:spPr bwMode="auto">
          <a:xfrm>
            <a:off x="4373563" y="3157538"/>
            <a:ext cx="42862" cy="158750"/>
          </a:xfrm>
          <a:custGeom>
            <a:avLst/>
            <a:gdLst>
              <a:gd name="T0" fmla="*/ 0 w 29"/>
              <a:gd name="T1" fmla="*/ 158750 h 95"/>
              <a:gd name="T2" fmla="*/ 0 w 29"/>
              <a:gd name="T3" fmla="*/ 0 h 95"/>
              <a:gd name="T4" fmla="*/ 28082 w 29"/>
              <a:gd name="T5" fmla="*/ 0 h 95"/>
              <a:gd name="T6" fmla="*/ 42862 w 29"/>
              <a:gd name="T7" fmla="*/ 0 h 95"/>
              <a:gd name="T8" fmla="*/ 42862 w 29"/>
              <a:gd name="T9" fmla="*/ 158750 h 95"/>
              <a:gd name="T10" fmla="*/ 28082 w 29"/>
              <a:gd name="T11" fmla="*/ 158750 h 95"/>
              <a:gd name="T12" fmla="*/ 0 w 29"/>
              <a:gd name="T13" fmla="*/ 15875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79" name="Freeform 109"/>
          <p:cNvSpPr>
            <a:spLocks/>
          </p:cNvSpPr>
          <p:nvPr/>
        </p:nvSpPr>
        <p:spPr bwMode="auto">
          <a:xfrm>
            <a:off x="4373563" y="3109913"/>
            <a:ext cx="42862" cy="47625"/>
          </a:xfrm>
          <a:custGeom>
            <a:avLst/>
            <a:gdLst>
              <a:gd name="T0" fmla="*/ 0 w 29"/>
              <a:gd name="T1" fmla="*/ 47625 h 29"/>
              <a:gd name="T2" fmla="*/ 0 w 29"/>
              <a:gd name="T3" fmla="*/ 0 h 29"/>
              <a:gd name="T4" fmla="*/ 28082 w 29"/>
              <a:gd name="T5" fmla="*/ 0 h 29"/>
              <a:gd name="T6" fmla="*/ 42862 w 29"/>
              <a:gd name="T7" fmla="*/ 0 h 29"/>
              <a:gd name="T8" fmla="*/ 42862 w 29"/>
              <a:gd name="T9" fmla="*/ 47625 h 29"/>
              <a:gd name="T10" fmla="*/ 28082 w 29"/>
              <a:gd name="T11" fmla="*/ 47625 h 29"/>
              <a:gd name="T12" fmla="*/ 0 w 29"/>
              <a:gd name="T13" fmla="*/ 4762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80" name="Freeform 110"/>
          <p:cNvSpPr>
            <a:spLocks/>
          </p:cNvSpPr>
          <p:nvPr/>
        </p:nvSpPr>
        <p:spPr bwMode="auto">
          <a:xfrm>
            <a:off x="4373563" y="2951163"/>
            <a:ext cx="42862" cy="158750"/>
          </a:xfrm>
          <a:custGeom>
            <a:avLst/>
            <a:gdLst>
              <a:gd name="T0" fmla="*/ 0 w 29"/>
              <a:gd name="T1" fmla="*/ 158750 h 95"/>
              <a:gd name="T2" fmla="*/ 0 w 29"/>
              <a:gd name="T3" fmla="*/ 0 h 95"/>
              <a:gd name="T4" fmla="*/ 28082 w 29"/>
              <a:gd name="T5" fmla="*/ 0 h 95"/>
              <a:gd name="T6" fmla="*/ 42862 w 29"/>
              <a:gd name="T7" fmla="*/ 0 h 95"/>
              <a:gd name="T8" fmla="*/ 42862 w 29"/>
              <a:gd name="T9" fmla="*/ 158750 h 95"/>
              <a:gd name="T10" fmla="*/ 28082 w 29"/>
              <a:gd name="T11" fmla="*/ 158750 h 95"/>
              <a:gd name="T12" fmla="*/ 0 w 29"/>
              <a:gd name="T13" fmla="*/ 15875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81" name="Freeform 111"/>
          <p:cNvSpPr>
            <a:spLocks/>
          </p:cNvSpPr>
          <p:nvPr/>
        </p:nvSpPr>
        <p:spPr bwMode="auto">
          <a:xfrm>
            <a:off x="4373563" y="2903538"/>
            <a:ext cx="42862" cy="47625"/>
          </a:xfrm>
          <a:custGeom>
            <a:avLst/>
            <a:gdLst>
              <a:gd name="T0" fmla="*/ 0 w 29"/>
              <a:gd name="T1" fmla="*/ 47625 h 29"/>
              <a:gd name="T2" fmla="*/ 0 w 29"/>
              <a:gd name="T3" fmla="*/ 0 h 29"/>
              <a:gd name="T4" fmla="*/ 28082 w 29"/>
              <a:gd name="T5" fmla="*/ 0 h 29"/>
              <a:gd name="T6" fmla="*/ 42862 w 29"/>
              <a:gd name="T7" fmla="*/ 0 h 29"/>
              <a:gd name="T8" fmla="*/ 42862 w 29"/>
              <a:gd name="T9" fmla="*/ 47625 h 29"/>
              <a:gd name="T10" fmla="*/ 28082 w 29"/>
              <a:gd name="T11" fmla="*/ 47625 h 29"/>
              <a:gd name="T12" fmla="*/ 0 w 29"/>
              <a:gd name="T13" fmla="*/ 4762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82" name="Freeform 112"/>
          <p:cNvSpPr>
            <a:spLocks/>
          </p:cNvSpPr>
          <p:nvPr/>
        </p:nvSpPr>
        <p:spPr bwMode="auto">
          <a:xfrm>
            <a:off x="4373563" y="2744788"/>
            <a:ext cx="42862" cy="158750"/>
          </a:xfrm>
          <a:custGeom>
            <a:avLst/>
            <a:gdLst>
              <a:gd name="T0" fmla="*/ 0 w 29"/>
              <a:gd name="T1" fmla="*/ 158750 h 95"/>
              <a:gd name="T2" fmla="*/ 0 w 29"/>
              <a:gd name="T3" fmla="*/ 0 h 95"/>
              <a:gd name="T4" fmla="*/ 28082 w 29"/>
              <a:gd name="T5" fmla="*/ 0 h 95"/>
              <a:gd name="T6" fmla="*/ 42862 w 29"/>
              <a:gd name="T7" fmla="*/ 0 h 95"/>
              <a:gd name="T8" fmla="*/ 42862 w 29"/>
              <a:gd name="T9" fmla="*/ 158750 h 95"/>
              <a:gd name="T10" fmla="*/ 28082 w 29"/>
              <a:gd name="T11" fmla="*/ 158750 h 95"/>
              <a:gd name="T12" fmla="*/ 0 w 29"/>
              <a:gd name="T13" fmla="*/ 15875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83" name="Freeform 113"/>
          <p:cNvSpPr>
            <a:spLocks/>
          </p:cNvSpPr>
          <p:nvPr/>
        </p:nvSpPr>
        <p:spPr bwMode="auto">
          <a:xfrm>
            <a:off x="4373563" y="2697163"/>
            <a:ext cx="42862" cy="47625"/>
          </a:xfrm>
          <a:custGeom>
            <a:avLst/>
            <a:gdLst>
              <a:gd name="T0" fmla="*/ 0 w 29"/>
              <a:gd name="T1" fmla="*/ 47625 h 29"/>
              <a:gd name="T2" fmla="*/ 0 w 29"/>
              <a:gd name="T3" fmla="*/ 0 h 29"/>
              <a:gd name="T4" fmla="*/ 28082 w 29"/>
              <a:gd name="T5" fmla="*/ 0 h 29"/>
              <a:gd name="T6" fmla="*/ 42862 w 29"/>
              <a:gd name="T7" fmla="*/ 0 h 29"/>
              <a:gd name="T8" fmla="*/ 42862 w 29"/>
              <a:gd name="T9" fmla="*/ 47625 h 29"/>
              <a:gd name="T10" fmla="*/ 28082 w 29"/>
              <a:gd name="T11" fmla="*/ 47625 h 29"/>
              <a:gd name="T12" fmla="*/ 0 w 29"/>
              <a:gd name="T13" fmla="*/ 4762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84" name="Freeform 114"/>
          <p:cNvSpPr>
            <a:spLocks/>
          </p:cNvSpPr>
          <p:nvPr/>
        </p:nvSpPr>
        <p:spPr bwMode="auto">
          <a:xfrm>
            <a:off x="4373563" y="2538413"/>
            <a:ext cx="42862" cy="158750"/>
          </a:xfrm>
          <a:custGeom>
            <a:avLst/>
            <a:gdLst>
              <a:gd name="T0" fmla="*/ 0 w 29"/>
              <a:gd name="T1" fmla="*/ 158750 h 95"/>
              <a:gd name="T2" fmla="*/ 0 w 29"/>
              <a:gd name="T3" fmla="*/ 0 h 95"/>
              <a:gd name="T4" fmla="*/ 28082 w 29"/>
              <a:gd name="T5" fmla="*/ 0 h 95"/>
              <a:gd name="T6" fmla="*/ 42862 w 29"/>
              <a:gd name="T7" fmla="*/ 0 h 95"/>
              <a:gd name="T8" fmla="*/ 42862 w 29"/>
              <a:gd name="T9" fmla="*/ 158750 h 95"/>
              <a:gd name="T10" fmla="*/ 28082 w 29"/>
              <a:gd name="T11" fmla="*/ 158750 h 95"/>
              <a:gd name="T12" fmla="*/ 0 w 29"/>
              <a:gd name="T13" fmla="*/ 15875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85" name="Freeform 115"/>
          <p:cNvSpPr>
            <a:spLocks/>
          </p:cNvSpPr>
          <p:nvPr/>
        </p:nvSpPr>
        <p:spPr bwMode="auto">
          <a:xfrm>
            <a:off x="4373563" y="2474913"/>
            <a:ext cx="42862" cy="63500"/>
          </a:xfrm>
          <a:custGeom>
            <a:avLst/>
            <a:gdLst>
              <a:gd name="T0" fmla="*/ 0 w 29"/>
              <a:gd name="T1" fmla="*/ 63500 h 38"/>
              <a:gd name="T2" fmla="*/ 0 w 29"/>
              <a:gd name="T3" fmla="*/ 0 h 38"/>
              <a:gd name="T4" fmla="*/ 28082 w 29"/>
              <a:gd name="T5" fmla="*/ 0 h 38"/>
              <a:gd name="T6" fmla="*/ 42862 w 29"/>
              <a:gd name="T7" fmla="*/ 0 h 38"/>
              <a:gd name="T8" fmla="*/ 42862 w 29"/>
              <a:gd name="T9" fmla="*/ 63500 h 38"/>
              <a:gd name="T10" fmla="*/ 28082 w 29"/>
              <a:gd name="T11" fmla="*/ 63500 h 38"/>
              <a:gd name="T12" fmla="*/ 0 w 29"/>
              <a:gd name="T13" fmla="*/ 6350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86" name="Freeform 116"/>
          <p:cNvSpPr>
            <a:spLocks/>
          </p:cNvSpPr>
          <p:nvPr/>
        </p:nvSpPr>
        <p:spPr bwMode="auto">
          <a:xfrm>
            <a:off x="4373563" y="2314575"/>
            <a:ext cx="42862" cy="160338"/>
          </a:xfrm>
          <a:custGeom>
            <a:avLst/>
            <a:gdLst>
              <a:gd name="T0" fmla="*/ 0 w 29"/>
              <a:gd name="T1" fmla="*/ 160338 h 96"/>
              <a:gd name="T2" fmla="*/ 0 w 29"/>
              <a:gd name="T3" fmla="*/ 0 h 96"/>
              <a:gd name="T4" fmla="*/ 28082 w 29"/>
              <a:gd name="T5" fmla="*/ 0 h 96"/>
              <a:gd name="T6" fmla="*/ 42862 w 29"/>
              <a:gd name="T7" fmla="*/ 0 h 96"/>
              <a:gd name="T8" fmla="*/ 42862 w 29"/>
              <a:gd name="T9" fmla="*/ 160338 h 96"/>
              <a:gd name="T10" fmla="*/ 28082 w 29"/>
              <a:gd name="T11" fmla="*/ 160338 h 96"/>
              <a:gd name="T12" fmla="*/ 0 w 29"/>
              <a:gd name="T13" fmla="*/ 160338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87" name="Freeform 117"/>
          <p:cNvSpPr>
            <a:spLocks/>
          </p:cNvSpPr>
          <p:nvPr/>
        </p:nvSpPr>
        <p:spPr bwMode="auto">
          <a:xfrm>
            <a:off x="4373563" y="2268538"/>
            <a:ext cx="42862" cy="46037"/>
          </a:xfrm>
          <a:custGeom>
            <a:avLst/>
            <a:gdLst>
              <a:gd name="T0" fmla="*/ 0 w 29"/>
              <a:gd name="T1" fmla="*/ 46037 h 28"/>
              <a:gd name="T2" fmla="*/ 0 w 29"/>
              <a:gd name="T3" fmla="*/ 0 h 28"/>
              <a:gd name="T4" fmla="*/ 28082 w 29"/>
              <a:gd name="T5" fmla="*/ 0 h 28"/>
              <a:gd name="T6" fmla="*/ 42862 w 29"/>
              <a:gd name="T7" fmla="*/ 0 h 28"/>
              <a:gd name="T8" fmla="*/ 42862 w 29"/>
              <a:gd name="T9" fmla="*/ 46037 h 28"/>
              <a:gd name="T10" fmla="*/ 28082 w 29"/>
              <a:gd name="T11" fmla="*/ 46037 h 28"/>
              <a:gd name="T12" fmla="*/ 0 w 29"/>
              <a:gd name="T13" fmla="*/ 46037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88" name="Freeform 118"/>
          <p:cNvSpPr>
            <a:spLocks/>
          </p:cNvSpPr>
          <p:nvPr/>
        </p:nvSpPr>
        <p:spPr bwMode="auto">
          <a:xfrm>
            <a:off x="4373563" y="2108200"/>
            <a:ext cx="42862" cy="160338"/>
          </a:xfrm>
          <a:custGeom>
            <a:avLst/>
            <a:gdLst>
              <a:gd name="T0" fmla="*/ 0 w 29"/>
              <a:gd name="T1" fmla="*/ 160338 h 96"/>
              <a:gd name="T2" fmla="*/ 0 w 29"/>
              <a:gd name="T3" fmla="*/ 0 h 96"/>
              <a:gd name="T4" fmla="*/ 28082 w 29"/>
              <a:gd name="T5" fmla="*/ 0 h 96"/>
              <a:gd name="T6" fmla="*/ 42862 w 29"/>
              <a:gd name="T7" fmla="*/ 0 h 96"/>
              <a:gd name="T8" fmla="*/ 42862 w 29"/>
              <a:gd name="T9" fmla="*/ 160338 h 96"/>
              <a:gd name="T10" fmla="*/ 28082 w 29"/>
              <a:gd name="T11" fmla="*/ 160338 h 96"/>
              <a:gd name="T12" fmla="*/ 0 w 29"/>
              <a:gd name="T13" fmla="*/ 160338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89" name="Freeform 119"/>
          <p:cNvSpPr>
            <a:spLocks/>
          </p:cNvSpPr>
          <p:nvPr/>
        </p:nvSpPr>
        <p:spPr bwMode="auto">
          <a:xfrm>
            <a:off x="4373563" y="2062163"/>
            <a:ext cx="42862" cy="46037"/>
          </a:xfrm>
          <a:custGeom>
            <a:avLst/>
            <a:gdLst>
              <a:gd name="T0" fmla="*/ 0 w 29"/>
              <a:gd name="T1" fmla="*/ 46037 h 28"/>
              <a:gd name="T2" fmla="*/ 0 w 29"/>
              <a:gd name="T3" fmla="*/ 0 h 28"/>
              <a:gd name="T4" fmla="*/ 28082 w 29"/>
              <a:gd name="T5" fmla="*/ 0 h 28"/>
              <a:gd name="T6" fmla="*/ 42862 w 29"/>
              <a:gd name="T7" fmla="*/ 0 h 28"/>
              <a:gd name="T8" fmla="*/ 42862 w 29"/>
              <a:gd name="T9" fmla="*/ 46037 h 28"/>
              <a:gd name="T10" fmla="*/ 28082 w 29"/>
              <a:gd name="T11" fmla="*/ 46037 h 28"/>
              <a:gd name="T12" fmla="*/ 0 w 29"/>
              <a:gd name="T13" fmla="*/ 46037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90" name="Freeform 120"/>
          <p:cNvSpPr>
            <a:spLocks/>
          </p:cNvSpPr>
          <p:nvPr/>
        </p:nvSpPr>
        <p:spPr bwMode="auto">
          <a:xfrm>
            <a:off x="4373563" y="1901825"/>
            <a:ext cx="42862" cy="160338"/>
          </a:xfrm>
          <a:custGeom>
            <a:avLst/>
            <a:gdLst>
              <a:gd name="T0" fmla="*/ 0 w 29"/>
              <a:gd name="T1" fmla="*/ 160338 h 96"/>
              <a:gd name="T2" fmla="*/ 0 w 29"/>
              <a:gd name="T3" fmla="*/ 0 h 96"/>
              <a:gd name="T4" fmla="*/ 28082 w 29"/>
              <a:gd name="T5" fmla="*/ 0 h 96"/>
              <a:gd name="T6" fmla="*/ 42862 w 29"/>
              <a:gd name="T7" fmla="*/ 0 h 96"/>
              <a:gd name="T8" fmla="*/ 42862 w 29"/>
              <a:gd name="T9" fmla="*/ 160338 h 96"/>
              <a:gd name="T10" fmla="*/ 28082 w 29"/>
              <a:gd name="T11" fmla="*/ 160338 h 96"/>
              <a:gd name="T12" fmla="*/ 0 w 29"/>
              <a:gd name="T13" fmla="*/ 160338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91" name="Freeform 121"/>
          <p:cNvSpPr>
            <a:spLocks/>
          </p:cNvSpPr>
          <p:nvPr/>
        </p:nvSpPr>
        <p:spPr bwMode="auto">
          <a:xfrm>
            <a:off x="4373563" y="1855788"/>
            <a:ext cx="42862" cy="46037"/>
          </a:xfrm>
          <a:custGeom>
            <a:avLst/>
            <a:gdLst>
              <a:gd name="T0" fmla="*/ 0 w 29"/>
              <a:gd name="T1" fmla="*/ 46037 h 28"/>
              <a:gd name="T2" fmla="*/ 0 w 29"/>
              <a:gd name="T3" fmla="*/ 0 h 28"/>
              <a:gd name="T4" fmla="*/ 28082 w 29"/>
              <a:gd name="T5" fmla="*/ 0 h 28"/>
              <a:gd name="T6" fmla="*/ 42862 w 29"/>
              <a:gd name="T7" fmla="*/ 0 h 28"/>
              <a:gd name="T8" fmla="*/ 42862 w 29"/>
              <a:gd name="T9" fmla="*/ 46037 h 28"/>
              <a:gd name="T10" fmla="*/ 28082 w 29"/>
              <a:gd name="T11" fmla="*/ 46037 h 28"/>
              <a:gd name="T12" fmla="*/ 0 w 29"/>
              <a:gd name="T13" fmla="*/ 46037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92" name="Freeform 122"/>
          <p:cNvSpPr>
            <a:spLocks/>
          </p:cNvSpPr>
          <p:nvPr/>
        </p:nvSpPr>
        <p:spPr bwMode="auto">
          <a:xfrm>
            <a:off x="4373563" y="1695450"/>
            <a:ext cx="42862" cy="160338"/>
          </a:xfrm>
          <a:custGeom>
            <a:avLst/>
            <a:gdLst>
              <a:gd name="T0" fmla="*/ 0 w 29"/>
              <a:gd name="T1" fmla="*/ 160338 h 96"/>
              <a:gd name="T2" fmla="*/ 0 w 29"/>
              <a:gd name="T3" fmla="*/ 0 h 96"/>
              <a:gd name="T4" fmla="*/ 28082 w 29"/>
              <a:gd name="T5" fmla="*/ 0 h 96"/>
              <a:gd name="T6" fmla="*/ 42862 w 29"/>
              <a:gd name="T7" fmla="*/ 0 h 96"/>
              <a:gd name="T8" fmla="*/ 42862 w 29"/>
              <a:gd name="T9" fmla="*/ 160338 h 96"/>
              <a:gd name="T10" fmla="*/ 28082 w 29"/>
              <a:gd name="T11" fmla="*/ 160338 h 96"/>
              <a:gd name="T12" fmla="*/ 0 w 29"/>
              <a:gd name="T13" fmla="*/ 160338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93" name="Freeform 123"/>
          <p:cNvSpPr>
            <a:spLocks/>
          </p:cNvSpPr>
          <p:nvPr/>
        </p:nvSpPr>
        <p:spPr bwMode="auto">
          <a:xfrm>
            <a:off x="4373563" y="1647825"/>
            <a:ext cx="42862" cy="47625"/>
          </a:xfrm>
          <a:custGeom>
            <a:avLst/>
            <a:gdLst>
              <a:gd name="T0" fmla="*/ 0 w 29"/>
              <a:gd name="T1" fmla="*/ 47625 h 28"/>
              <a:gd name="T2" fmla="*/ 0 w 29"/>
              <a:gd name="T3" fmla="*/ 0 h 28"/>
              <a:gd name="T4" fmla="*/ 28082 w 29"/>
              <a:gd name="T5" fmla="*/ 0 h 28"/>
              <a:gd name="T6" fmla="*/ 42862 w 29"/>
              <a:gd name="T7" fmla="*/ 0 h 28"/>
              <a:gd name="T8" fmla="*/ 42862 w 29"/>
              <a:gd name="T9" fmla="*/ 47625 h 28"/>
              <a:gd name="T10" fmla="*/ 28082 w 29"/>
              <a:gd name="T11" fmla="*/ 47625 h 28"/>
              <a:gd name="T12" fmla="*/ 0 w 29"/>
              <a:gd name="T13" fmla="*/ 4762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94" name="Freeform 124"/>
          <p:cNvSpPr>
            <a:spLocks/>
          </p:cNvSpPr>
          <p:nvPr/>
        </p:nvSpPr>
        <p:spPr bwMode="auto">
          <a:xfrm>
            <a:off x="4373563" y="1489075"/>
            <a:ext cx="42862" cy="158750"/>
          </a:xfrm>
          <a:custGeom>
            <a:avLst/>
            <a:gdLst>
              <a:gd name="T0" fmla="*/ 0 w 29"/>
              <a:gd name="T1" fmla="*/ 158750 h 95"/>
              <a:gd name="T2" fmla="*/ 0 w 29"/>
              <a:gd name="T3" fmla="*/ 0 h 95"/>
              <a:gd name="T4" fmla="*/ 28082 w 29"/>
              <a:gd name="T5" fmla="*/ 0 h 95"/>
              <a:gd name="T6" fmla="*/ 42862 w 29"/>
              <a:gd name="T7" fmla="*/ 0 h 95"/>
              <a:gd name="T8" fmla="*/ 42862 w 29"/>
              <a:gd name="T9" fmla="*/ 158750 h 95"/>
              <a:gd name="T10" fmla="*/ 28082 w 29"/>
              <a:gd name="T11" fmla="*/ 158750 h 95"/>
              <a:gd name="T12" fmla="*/ 0 w 29"/>
              <a:gd name="T13" fmla="*/ 15875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495" name="Line 125"/>
          <p:cNvSpPr>
            <a:spLocks noChangeShapeType="1"/>
          </p:cNvSpPr>
          <p:nvPr/>
        </p:nvSpPr>
        <p:spPr bwMode="auto">
          <a:xfrm>
            <a:off x="4552950" y="5541963"/>
            <a:ext cx="104616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496" name="AutoShape 126"/>
          <p:cNvSpPr>
            <a:spLocks noChangeArrowheads="1"/>
          </p:cNvSpPr>
          <p:nvPr/>
        </p:nvSpPr>
        <p:spPr bwMode="auto">
          <a:xfrm>
            <a:off x="4540250" y="4778375"/>
            <a:ext cx="825500" cy="461963"/>
          </a:xfrm>
          <a:prstGeom prst="roundRect">
            <a:avLst>
              <a:gd name="adj" fmla="val 24009"/>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497" name="Rectangle 127"/>
          <p:cNvSpPr>
            <a:spLocks noChangeArrowheads="1"/>
          </p:cNvSpPr>
          <p:nvPr/>
        </p:nvSpPr>
        <p:spPr bwMode="auto">
          <a:xfrm>
            <a:off x="4540250" y="5000625"/>
            <a:ext cx="769938" cy="446088"/>
          </a:xfrm>
          <a:prstGeom prst="rect">
            <a:avLst/>
          </a:prstGeom>
          <a:solidFill>
            <a:srgbClr val="FFFFFF"/>
          </a:solidFill>
          <a:ln w="15875">
            <a:solidFill>
              <a:srgbClr val="FFFFFF"/>
            </a:solidFill>
            <a:miter lim="800000"/>
            <a:headEnd/>
            <a:tailEnd/>
          </a:ln>
        </p:spPr>
        <p:txBody>
          <a:bodyPr/>
          <a:lstStyle/>
          <a:p>
            <a:endParaRPr lang="en-US"/>
          </a:p>
        </p:txBody>
      </p:sp>
      <p:sp>
        <p:nvSpPr>
          <p:cNvPr id="101498" name="Rectangle 128"/>
          <p:cNvSpPr>
            <a:spLocks noChangeArrowheads="1"/>
          </p:cNvSpPr>
          <p:nvPr/>
        </p:nvSpPr>
        <p:spPr bwMode="auto">
          <a:xfrm>
            <a:off x="4540250" y="5000625"/>
            <a:ext cx="1100138" cy="969963"/>
          </a:xfrm>
          <a:prstGeom prst="rect">
            <a:avLst/>
          </a:prstGeom>
          <a:solidFill>
            <a:srgbClr val="FFFFFF"/>
          </a:solidFill>
          <a:ln w="15875">
            <a:solidFill>
              <a:srgbClr val="000000"/>
            </a:solidFill>
            <a:miter lim="800000"/>
            <a:headEnd/>
            <a:tailEnd/>
          </a:ln>
        </p:spPr>
        <p:txBody>
          <a:bodyPr/>
          <a:lstStyle/>
          <a:p>
            <a:endParaRPr lang="en-US"/>
          </a:p>
        </p:txBody>
      </p:sp>
      <p:sp>
        <p:nvSpPr>
          <p:cNvPr id="101499" name="Line 129"/>
          <p:cNvSpPr>
            <a:spLocks noChangeShapeType="1"/>
          </p:cNvSpPr>
          <p:nvPr/>
        </p:nvSpPr>
        <p:spPr bwMode="auto">
          <a:xfrm>
            <a:off x="4556125" y="5014913"/>
            <a:ext cx="798513"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00" name="Freeform 130"/>
          <p:cNvSpPr>
            <a:spLocks/>
          </p:cNvSpPr>
          <p:nvPr/>
        </p:nvSpPr>
        <p:spPr bwMode="auto">
          <a:xfrm>
            <a:off x="5351463" y="4922838"/>
            <a:ext cx="233362" cy="93662"/>
          </a:xfrm>
          <a:custGeom>
            <a:avLst/>
            <a:gdLst>
              <a:gd name="T0" fmla="*/ 233362 w 162"/>
              <a:gd name="T1" fmla="*/ 93662 h 57"/>
              <a:gd name="T2" fmla="*/ 0 w 162"/>
              <a:gd name="T3" fmla="*/ 93662 h 57"/>
              <a:gd name="T4" fmla="*/ 0 w 162"/>
              <a:gd name="T5" fmla="*/ 0 h 57"/>
              <a:gd name="T6" fmla="*/ 233362 w 162"/>
              <a:gd name="T7" fmla="*/ 93662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01" name="Freeform 131"/>
          <p:cNvSpPr>
            <a:spLocks/>
          </p:cNvSpPr>
          <p:nvPr/>
        </p:nvSpPr>
        <p:spPr bwMode="auto">
          <a:xfrm>
            <a:off x="5360988" y="4906963"/>
            <a:ext cx="234950" cy="93662"/>
          </a:xfrm>
          <a:custGeom>
            <a:avLst/>
            <a:gdLst>
              <a:gd name="T0" fmla="*/ 234950 w 162"/>
              <a:gd name="T1" fmla="*/ 93662 h 57"/>
              <a:gd name="T2" fmla="*/ 0 w 162"/>
              <a:gd name="T3" fmla="*/ 93662 h 57"/>
              <a:gd name="T4" fmla="*/ 0 w 162"/>
              <a:gd name="T5" fmla="*/ 0 h 57"/>
              <a:gd name="T6" fmla="*/ 0 60000 65536"/>
              <a:gd name="T7" fmla="*/ 0 60000 65536"/>
              <a:gd name="T8" fmla="*/ 0 60000 65536"/>
            </a:gdLst>
            <a:ahLst/>
            <a:cxnLst>
              <a:cxn ang="T6">
                <a:pos x="T0" y="T1"/>
              </a:cxn>
              <a:cxn ang="T7">
                <a:pos x="T2" y="T3"/>
              </a:cxn>
              <a:cxn ang="T8">
                <a:pos x="T4" y="T5"/>
              </a:cxn>
            </a:cxnLst>
            <a:rect l="0" t="0" r="r" b="b"/>
            <a:pathLst>
              <a:path w="162" h="57">
                <a:moveTo>
                  <a:pt x="162"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502" name="Line 132"/>
          <p:cNvSpPr>
            <a:spLocks noChangeShapeType="1"/>
          </p:cNvSpPr>
          <p:nvPr/>
        </p:nvSpPr>
        <p:spPr bwMode="auto">
          <a:xfrm>
            <a:off x="4608513" y="5207000"/>
            <a:ext cx="9366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03" name="Line 133"/>
          <p:cNvSpPr>
            <a:spLocks noChangeShapeType="1"/>
          </p:cNvSpPr>
          <p:nvPr/>
        </p:nvSpPr>
        <p:spPr bwMode="auto">
          <a:xfrm>
            <a:off x="4608513" y="5429250"/>
            <a:ext cx="9366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04" name="Line 134"/>
          <p:cNvSpPr>
            <a:spLocks noChangeShapeType="1"/>
          </p:cNvSpPr>
          <p:nvPr/>
        </p:nvSpPr>
        <p:spPr bwMode="auto">
          <a:xfrm>
            <a:off x="4608513" y="5653088"/>
            <a:ext cx="9366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05" name="Line 135"/>
          <p:cNvSpPr>
            <a:spLocks noChangeShapeType="1"/>
          </p:cNvSpPr>
          <p:nvPr/>
        </p:nvSpPr>
        <p:spPr bwMode="auto">
          <a:xfrm>
            <a:off x="4608513" y="5859463"/>
            <a:ext cx="9366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06" name="Rectangle 136"/>
          <p:cNvSpPr>
            <a:spLocks noChangeArrowheads="1"/>
          </p:cNvSpPr>
          <p:nvPr/>
        </p:nvSpPr>
        <p:spPr bwMode="auto">
          <a:xfrm>
            <a:off x="4635500" y="4826000"/>
            <a:ext cx="674688" cy="144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507" name="Rectangle 137"/>
          <p:cNvSpPr>
            <a:spLocks noChangeArrowheads="1"/>
          </p:cNvSpPr>
          <p:nvPr/>
        </p:nvSpPr>
        <p:spPr bwMode="auto">
          <a:xfrm>
            <a:off x="4508500" y="4783138"/>
            <a:ext cx="7159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2013" eaLnBrk="0" hangingPunct="0"/>
            <a:r>
              <a:rPr lang="zh-CN" altLang="en-US" sz="1000" b="1">
                <a:ea typeface="宋体" charset="0"/>
                <a:cs typeface="宋体" charset="0"/>
              </a:rPr>
              <a:t>被掳</a:t>
            </a:r>
            <a:endParaRPr lang="zh-CN" altLang="en-US" sz="1000" baseline="-25000">
              <a:ea typeface="宋体" charset="0"/>
              <a:cs typeface="宋体" charset="0"/>
            </a:endParaRPr>
          </a:p>
        </p:txBody>
      </p:sp>
      <p:sp>
        <p:nvSpPr>
          <p:cNvPr id="101508" name="Rectangle 138"/>
          <p:cNvSpPr>
            <a:spLocks noChangeArrowheads="1"/>
          </p:cNvSpPr>
          <p:nvPr/>
        </p:nvSpPr>
        <p:spPr bwMode="auto">
          <a:xfrm>
            <a:off x="4792663" y="5024438"/>
            <a:ext cx="72390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2013" eaLnBrk="0" hangingPunct="0">
              <a:lnSpc>
                <a:spcPct val="120000"/>
              </a:lnSpc>
            </a:pPr>
            <a:r>
              <a:rPr lang="zh-CN" altLang="en-US" sz="900" b="1">
                <a:ea typeface="Gulim" charset="0"/>
                <a:cs typeface="Gulim" charset="0"/>
              </a:rPr>
              <a:t>    </a:t>
            </a:r>
            <a:r>
              <a:rPr lang="ko-KR" altLang="en-US" sz="900" b="1">
                <a:ea typeface="Gulim" charset="0"/>
                <a:cs typeface="Gulim" charset="0"/>
              </a:rPr>
              <a:t>70 </a:t>
            </a:r>
            <a:r>
              <a:rPr lang="ko-KR" altLang="en-US" sz="900" b="1">
                <a:latin typeface="Century Gothic" charset="0"/>
                <a:ea typeface="Gulim" charset="0"/>
                <a:cs typeface="Gulim" charset="0"/>
              </a:rPr>
              <a:t>年</a:t>
            </a:r>
          </a:p>
        </p:txBody>
      </p:sp>
      <p:sp>
        <p:nvSpPr>
          <p:cNvPr id="101509" name="Rectangle 139"/>
          <p:cNvSpPr>
            <a:spLocks noChangeArrowheads="1"/>
          </p:cNvSpPr>
          <p:nvPr/>
        </p:nvSpPr>
        <p:spPr bwMode="auto">
          <a:xfrm>
            <a:off x="4833938" y="5267325"/>
            <a:ext cx="438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r>
              <a:rPr lang="ko-KR" altLang="en-US" sz="900" b="1">
                <a:ea typeface="Gulim" charset="0"/>
                <a:cs typeface="Gulim" charset="0"/>
              </a:rPr>
              <a:t>3 </a:t>
            </a:r>
            <a:r>
              <a:rPr lang="zh-CN" altLang="en-US" sz="900" b="1">
                <a:ea typeface="宋体" charset="0"/>
                <a:cs typeface="宋体" charset="0"/>
              </a:rPr>
              <a:t>次回归</a:t>
            </a:r>
            <a:endParaRPr lang="zh-CN" altLang="en-US" sz="900" b="1" baseline="-25000">
              <a:ea typeface="宋体" charset="0"/>
              <a:cs typeface="宋体" charset="0"/>
            </a:endParaRPr>
          </a:p>
        </p:txBody>
      </p:sp>
      <p:sp>
        <p:nvSpPr>
          <p:cNvPr id="101510" name="Rectangle 140"/>
          <p:cNvSpPr>
            <a:spLocks noChangeArrowheads="1"/>
          </p:cNvSpPr>
          <p:nvPr/>
        </p:nvSpPr>
        <p:spPr bwMode="auto">
          <a:xfrm>
            <a:off x="4567238" y="5494338"/>
            <a:ext cx="1044575" cy="1412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511" name="Rectangle 141"/>
          <p:cNvSpPr>
            <a:spLocks noChangeArrowheads="1"/>
          </p:cNvSpPr>
          <p:nvPr/>
        </p:nvSpPr>
        <p:spPr bwMode="auto">
          <a:xfrm>
            <a:off x="4718050" y="5457825"/>
            <a:ext cx="7096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r>
              <a:rPr lang="zh-CN" altLang="en-US" sz="800" b="1">
                <a:ea typeface="Gulim" charset="0"/>
                <a:cs typeface="Gulim" charset="0"/>
              </a:rPr>
              <a:t> </a:t>
            </a:r>
            <a:r>
              <a:rPr lang="ko-KR" altLang="en-US" sz="800" b="1">
                <a:ea typeface="Gulim" charset="0"/>
                <a:cs typeface="Gulim" charset="0"/>
              </a:rPr>
              <a:t>100 </a:t>
            </a:r>
            <a:r>
              <a:rPr lang="ko-KR" altLang="en-US" sz="1100" b="1">
                <a:latin typeface="Century Gothic" charset="0"/>
                <a:ea typeface="Gulim" charset="0"/>
                <a:cs typeface="Gulim" charset="0"/>
              </a:rPr>
              <a:t>年</a:t>
            </a:r>
            <a:r>
              <a:rPr lang="en-US" altLang="ko-KR" sz="800" b="1">
                <a:ea typeface="Gulim" charset="0"/>
                <a:cs typeface="Gulim" charset="0"/>
              </a:rPr>
              <a:t> /</a:t>
            </a:r>
            <a:r>
              <a:rPr lang="en-US" altLang="zh-CN" sz="800" b="1">
                <a:ea typeface="Gulim" charset="0"/>
                <a:cs typeface="Gulim" charset="0"/>
              </a:rPr>
              <a:t> </a:t>
            </a:r>
            <a:r>
              <a:rPr lang="en-US" altLang="ko-KR" sz="800" b="1">
                <a:ea typeface="Gulim" charset="0"/>
                <a:cs typeface="Gulim" charset="0"/>
              </a:rPr>
              <a:t>5</a:t>
            </a:r>
            <a:r>
              <a:rPr lang="zh-CN" altLang="en-US" sz="800" b="1">
                <a:ea typeface="Gulim" charset="0"/>
                <a:cs typeface="Gulim" charset="0"/>
              </a:rPr>
              <a:t>万</a:t>
            </a:r>
            <a:r>
              <a:rPr lang="zh-CN" altLang="en-US" sz="800" b="1">
                <a:ea typeface="宋体" charset="0"/>
                <a:cs typeface="宋体" charset="0"/>
              </a:rPr>
              <a:t>人</a:t>
            </a:r>
            <a:endParaRPr lang="ko-KR" altLang="en-US" sz="800" b="1">
              <a:ea typeface="宋体" charset="0"/>
              <a:cs typeface="宋体" charset="0"/>
            </a:endParaRPr>
          </a:p>
        </p:txBody>
      </p:sp>
      <p:sp>
        <p:nvSpPr>
          <p:cNvPr id="101512" name="Rectangle 142"/>
          <p:cNvSpPr>
            <a:spLocks noChangeArrowheads="1"/>
          </p:cNvSpPr>
          <p:nvPr/>
        </p:nvSpPr>
        <p:spPr bwMode="auto">
          <a:xfrm>
            <a:off x="4799013" y="5699125"/>
            <a:ext cx="596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r>
              <a:rPr lang="zh-CN" altLang="en-US" sz="900" b="1">
                <a:ea typeface="宋体" charset="0"/>
                <a:cs typeface="宋体" charset="0"/>
              </a:rPr>
              <a:t>所</a:t>
            </a:r>
            <a:r>
              <a:rPr lang="ko-KR" altLang="en-US" sz="900" b="1">
                <a:ea typeface="Gulim" charset="0"/>
                <a:cs typeface="Gulim" charset="0"/>
              </a:rPr>
              <a:t> </a:t>
            </a:r>
            <a:r>
              <a:rPr lang="en-US" altLang="ko-KR" sz="900" b="1">
                <a:ea typeface="Gulim" charset="0"/>
                <a:cs typeface="Gulim" charset="0"/>
              </a:rPr>
              <a:t>– </a:t>
            </a:r>
            <a:r>
              <a:rPr lang="zh-CN" altLang="en-US" sz="900" b="1">
                <a:ea typeface="宋体" charset="0"/>
                <a:cs typeface="宋体" charset="0"/>
              </a:rPr>
              <a:t>以</a:t>
            </a:r>
            <a:r>
              <a:rPr lang="ko-KR" altLang="en-US" sz="900" b="1">
                <a:ea typeface="Gulim" charset="0"/>
                <a:cs typeface="Gulim" charset="0"/>
              </a:rPr>
              <a:t> </a:t>
            </a:r>
            <a:r>
              <a:rPr lang="en-US" altLang="ko-KR" sz="900" b="1">
                <a:ea typeface="Gulim" charset="0"/>
                <a:cs typeface="Gulim" charset="0"/>
              </a:rPr>
              <a:t>– </a:t>
            </a:r>
            <a:r>
              <a:rPr lang="zh-CN" altLang="en-US" sz="900" b="1">
                <a:ea typeface="宋体" charset="0"/>
                <a:cs typeface="宋体" charset="0"/>
              </a:rPr>
              <a:t>尼</a:t>
            </a:r>
            <a:endParaRPr lang="ko-KR" altLang="en-US" sz="900" b="1" baseline="-25000">
              <a:ea typeface="宋体" charset="0"/>
              <a:cs typeface="宋体" charset="0"/>
            </a:endParaRPr>
          </a:p>
        </p:txBody>
      </p:sp>
      <p:sp>
        <p:nvSpPr>
          <p:cNvPr id="101513" name="Freeform 143"/>
          <p:cNvSpPr>
            <a:spLocks/>
          </p:cNvSpPr>
          <p:nvPr/>
        </p:nvSpPr>
        <p:spPr bwMode="auto">
          <a:xfrm>
            <a:off x="1911350" y="8402638"/>
            <a:ext cx="41275" cy="158750"/>
          </a:xfrm>
          <a:custGeom>
            <a:avLst/>
            <a:gdLst>
              <a:gd name="T0" fmla="*/ 0 w 29"/>
              <a:gd name="T1" fmla="*/ 158750 h 95"/>
              <a:gd name="T2" fmla="*/ 0 w 29"/>
              <a:gd name="T3" fmla="*/ 0 h 95"/>
              <a:gd name="T4" fmla="*/ 28466 w 29"/>
              <a:gd name="T5" fmla="*/ 0 h 95"/>
              <a:gd name="T6" fmla="*/ 41275 w 29"/>
              <a:gd name="T7" fmla="*/ 0 h 95"/>
              <a:gd name="T8" fmla="*/ 41275 w 29"/>
              <a:gd name="T9" fmla="*/ 158750 h 95"/>
              <a:gd name="T10" fmla="*/ 28466 w 29"/>
              <a:gd name="T11" fmla="*/ 158750 h 95"/>
              <a:gd name="T12" fmla="*/ 0 w 29"/>
              <a:gd name="T13" fmla="*/ 15875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14" name="Freeform 144"/>
          <p:cNvSpPr>
            <a:spLocks/>
          </p:cNvSpPr>
          <p:nvPr/>
        </p:nvSpPr>
        <p:spPr bwMode="auto">
          <a:xfrm>
            <a:off x="1911350" y="8355013"/>
            <a:ext cx="41275" cy="47625"/>
          </a:xfrm>
          <a:custGeom>
            <a:avLst/>
            <a:gdLst>
              <a:gd name="T0" fmla="*/ 0 w 29"/>
              <a:gd name="T1" fmla="*/ 47625 h 29"/>
              <a:gd name="T2" fmla="*/ 0 w 29"/>
              <a:gd name="T3" fmla="*/ 0 h 29"/>
              <a:gd name="T4" fmla="*/ 28466 w 29"/>
              <a:gd name="T5" fmla="*/ 0 h 29"/>
              <a:gd name="T6" fmla="*/ 41275 w 29"/>
              <a:gd name="T7" fmla="*/ 0 h 29"/>
              <a:gd name="T8" fmla="*/ 41275 w 29"/>
              <a:gd name="T9" fmla="*/ 47625 h 29"/>
              <a:gd name="T10" fmla="*/ 28466 w 29"/>
              <a:gd name="T11" fmla="*/ 47625 h 29"/>
              <a:gd name="T12" fmla="*/ 0 w 29"/>
              <a:gd name="T13" fmla="*/ 4762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15" name="Freeform 145"/>
          <p:cNvSpPr>
            <a:spLocks/>
          </p:cNvSpPr>
          <p:nvPr/>
        </p:nvSpPr>
        <p:spPr bwMode="auto">
          <a:xfrm>
            <a:off x="1911350" y="8196263"/>
            <a:ext cx="41275" cy="158750"/>
          </a:xfrm>
          <a:custGeom>
            <a:avLst/>
            <a:gdLst>
              <a:gd name="T0" fmla="*/ 0 w 29"/>
              <a:gd name="T1" fmla="*/ 158750 h 95"/>
              <a:gd name="T2" fmla="*/ 0 w 29"/>
              <a:gd name="T3" fmla="*/ 0 h 95"/>
              <a:gd name="T4" fmla="*/ 28466 w 29"/>
              <a:gd name="T5" fmla="*/ 0 h 95"/>
              <a:gd name="T6" fmla="*/ 41275 w 29"/>
              <a:gd name="T7" fmla="*/ 0 h 95"/>
              <a:gd name="T8" fmla="*/ 41275 w 29"/>
              <a:gd name="T9" fmla="*/ 158750 h 95"/>
              <a:gd name="T10" fmla="*/ 28466 w 29"/>
              <a:gd name="T11" fmla="*/ 158750 h 95"/>
              <a:gd name="T12" fmla="*/ 0 w 29"/>
              <a:gd name="T13" fmla="*/ 15875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16" name="Freeform 146"/>
          <p:cNvSpPr>
            <a:spLocks/>
          </p:cNvSpPr>
          <p:nvPr/>
        </p:nvSpPr>
        <p:spPr bwMode="auto">
          <a:xfrm>
            <a:off x="1911350" y="8148638"/>
            <a:ext cx="41275" cy="47625"/>
          </a:xfrm>
          <a:custGeom>
            <a:avLst/>
            <a:gdLst>
              <a:gd name="T0" fmla="*/ 0 w 29"/>
              <a:gd name="T1" fmla="*/ 47625 h 29"/>
              <a:gd name="T2" fmla="*/ 0 w 29"/>
              <a:gd name="T3" fmla="*/ 0 h 29"/>
              <a:gd name="T4" fmla="*/ 28466 w 29"/>
              <a:gd name="T5" fmla="*/ 0 h 29"/>
              <a:gd name="T6" fmla="*/ 41275 w 29"/>
              <a:gd name="T7" fmla="*/ 0 h 29"/>
              <a:gd name="T8" fmla="*/ 41275 w 29"/>
              <a:gd name="T9" fmla="*/ 47625 h 29"/>
              <a:gd name="T10" fmla="*/ 28466 w 29"/>
              <a:gd name="T11" fmla="*/ 47625 h 29"/>
              <a:gd name="T12" fmla="*/ 0 w 29"/>
              <a:gd name="T13" fmla="*/ 4762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17" name="Freeform 147"/>
          <p:cNvSpPr>
            <a:spLocks/>
          </p:cNvSpPr>
          <p:nvPr/>
        </p:nvSpPr>
        <p:spPr bwMode="auto">
          <a:xfrm>
            <a:off x="1911350" y="7989888"/>
            <a:ext cx="41275" cy="158750"/>
          </a:xfrm>
          <a:custGeom>
            <a:avLst/>
            <a:gdLst>
              <a:gd name="T0" fmla="*/ 0 w 29"/>
              <a:gd name="T1" fmla="*/ 158750 h 95"/>
              <a:gd name="T2" fmla="*/ 0 w 29"/>
              <a:gd name="T3" fmla="*/ 0 h 95"/>
              <a:gd name="T4" fmla="*/ 28466 w 29"/>
              <a:gd name="T5" fmla="*/ 0 h 95"/>
              <a:gd name="T6" fmla="*/ 41275 w 29"/>
              <a:gd name="T7" fmla="*/ 0 h 95"/>
              <a:gd name="T8" fmla="*/ 41275 w 29"/>
              <a:gd name="T9" fmla="*/ 158750 h 95"/>
              <a:gd name="T10" fmla="*/ 28466 w 29"/>
              <a:gd name="T11" fmla="*/ 158750 h 95"/>
              <a:gd name="T12" fmla="*/ 0 w 29"/>
              <a:gd name="T13" fmla="*/ 15875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18" name="Freeform 148"/>
          <p:cNvSpPr>
            <a:spLocks/>
          </p:cNvSpPr>
          <p:nvPr/>
        </p:nvSpPr>
        <p:spPr bwMode="auto">
          <a:xfrm>
            <a:off x="1911350" y="7926388"/>
            <a:ext cx="41275" cy="63500"/>
          </a:xfrm>
          <a:custGeom>
            <a:avLst/>
            <a:gdLst>
              <a:gd name="T0" fmla="*/ 0 w 29"/>
              <a:gd name="T1" fmla="*/ 63500 h 38"/>
              <a:gd name="T2" fmla="*/ 0 w 29"/>
              <a:gd name="T3" fmla="*/ 0 h 38"/>
              <a:gd name="T4" fmla="*/ 28466 w 29"/>
              <a:gd name="T5" fmla="*/ 0 h 38"/>
              <a:gd name="T6" fmla="*/ 41275 w 29"/>
              <a:gd name="T7" fmla="*/ 0 h 38"/>
              <a:gd name="T8" fmla="*/ 41275 w 29"/>
              <a:gd name="T9" fmla="*/ 63500 h 38"/>
              <a:gd name="T10" fmla="*/ 28466 w 29"/>
              <a:gd name="T11" fmla="*/ 63500 h 38"/>
              <a:gd name="T12" fmla="*/ 0 w 29"/>
              <a:gd name="T13" fmla="*/ 6350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19" name="Freeform 149"/>
          <p:cNvSpPr>
            <a:spLocks/>
          </p:cNvSpPr>
          <p:nvPr/>
        </p:nvSpPr>
        <p:spPr bwMode="auto">
          <a:xfrm>
            <a:off x="1911350" y="7766050"/>
            <a:ext cx="41275" cy="160338"/>
          </a:xfrm>
          <a:custGeom>
            <a:avLst/>
            <a:gdLst>
              <a:gd name="T0" fmla="*/ 0 w 29"/>
              <a:gd name="T1" fmla="*/ 160338 h 96"/>
              <a:gd name="T2" fmla="*/ 0 w 29"/>
              <a:gd name="T3" fmla="*/ 0 h 96"/>
              <a:gd name="T4" fmla="*/ 28466 w 29"/>
              <a:gd name="T5" fmla="*/ 0 h 96"/>
              <a:gd name="T6" fmla="*/ 41275 w 29"/>
              <a:gd name="T7" fmla="*/ 0 h 96"/>
              <a:gd name="T8" fmla="*/ 41275 w 29"/>
              <a:gd name="T9" fmla="*/ 160338 h 96"/>
              <a:gd name="T10" fmla="*/ 28466 w 29"/>
              <a:gd name="T11" fmla="*/ 160338 h 96"/>
              <a:gd name="T12" fmla="*/ 0 w 29"/>
              <a:gd name="T13" fmla="*/ 160338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20" name="Freeform 150"/>
          <p:cNvSpPr>
            <a:spLocks/>
          </p:cNvSpPr>
          <p:nvPr/>
        </p:nvSpPr>
        <p:spPr bwMode="auto">
          <a:xfrm>
            <a:off x="1911350" y="7720013"/>
            <a:ext cx="41275" cy="46037"/>
          </a:xfrm>
          <a:custGeom>
            <a:avLst/>
            <a:gdLst>
              <a:gd name="T0" fmla="*/ 0 w 29"/>
              <a:gd name="T1" fmla="*/ 46037 h 28"/>
              <a:gd name="T2" fmla="*/ 0 w 29"/>
              <a:gd name="T3" fmla="*/ 0 h 28"/>
              <a:gd name="T4" fmla="*/ 28466 w 29"/>
              <a:gd name="T5" fmla="*/ 0 h 28"/>
              <a:gd name="T6" fmla="*/ 41275 w 29"/>
              <a:gd name="T7" fmla="*/ 0 h 28"/>
              <a:gd name="T8" fmla="*/ 41275 w 29"/>
              <a:gd name="T9" fmla="*/ 46037 h 28"/>
              <a:gd name="T10" fmla="*/ 28466 w 29"/>
              <a:gd name="T11" fmla="*/ 46037 h 28"/>
              <a:gd name="T12" fmla="*/ 0 w 29"/>
              <a:gd name="T13" fmla="*/ 46037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21" name="Freeform 151"/>
          <p:cNvSpPr>
            <a:spLocks/>
          </p:cNvSpPr>
          <p:nvPr/>
        </p:nvSpPr>
        <p:spPr bwMode="auto">
          <a:xfrm>
            <a:off x="1911350" y="7559675"/>
            <a:ext cx="41275" cy="160338"/>
          </a:xfrm>
          <a:custGeom>
            <a:avLst/>
            <a:gdLst>
              <a:gd name="T0" fmla="*/ 0 w 29"/>
              <a:gd name="T1" fmla="*/ 160338 h 96"/>
              <a:gd name="T2" fmla="*/ 0 w 29"/>
              <a:gd name="T3" fmla="*/ 0 h 96"/>
              <a:gd name="T4" fmla="*/ 28466 w 29"/>
              <a:gd name="T5" fmla="*/ 0 h 96"/>
              <a:gd name="T6" fmla="*/ 41275 w 29"/>
              <a:gd name="T7" fmla="*/ 0 h 96"/>
              <a:gd name="T8" fmla="*/ 41275 w 29"/>
              <a:gd name="T9" fmla="*/ 160338 h 96"/>
              <a:gd name="T10" fmla="*/ 28466 w 29"/>
              <a:gd name="T11" fmla="*/ 160338 h 96"/>
              <a:gd name="T12" fmla="*/ 0 w 29"/>
              <a:gd name="T13" fmla="*/ 160338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22" name="Freeform 152"/>
          <p:cNvSpPr>
            <a:spLocks/>
          </p:cNvSpPr>
          <p:nvPr/>
        </p:nvSpPr>
        <p:spPr bwMode="auto">
          <a:xfrm>
            <a:off x="1911350" y="7496175"/>
            <a:ext cx="41275" cy="63500"/>
          </a:xfrm>
          <a:custGeom>
            <a:avLst/>
            <a:gdLst>
              <a:gd name="T0" fmla="*/ 0 w 29"/>
              <a:gd name="T1" fmla="*/ 63500 h 38"/>
              <a:gd name="T2" fmla="*/ 0 w 29"/>
              <a:gd name="T3" fmla="*/ 0 h 38"/>
              <a:gd name="T4" fmla="*/ 28466 w 29"/>
              <a:gd name="T5" fmla="*/ 0 h 38"/>
              <a:gd name="T6" fmla="*/ 41275 w 29"/>
              <a:gd name="T7" fmla="*/ 0 h 38"/>
              <a:gd name="T8" fmla="*/ 41275 w 29"/>
              <a:gd name="T9" fmla="*/ 63500 h 38"/>
              <a:gd name="T10" fmla="*/ 28466 w 29"/>
              <a:gd name="T11" fmla="*/ 63500 h 38"/>
              <a:gd name="T12" fmla="*/ 0 w 29"/>
              <a:gd name="T13" fmla="*/ 6350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23" name="Freeform 153"/>
          <p:cNvSpPr>
            <a:spLocks/>
          </p:cNvSpPr>
          <p:nvPr/>
        </p:nvSpPr>
        <p:spPr bwMode="auto">
          <a:xfrm>
            <a:off x="1911350" y="7339013"/>
            <a:ext cx="41275" cy="157162"/>
          </a:xfrm>
          <a:custGeom>
            <a:avLst/>
            <a:gdLst>
              <a:gd name="T0" fmla="*/ 0 w 29"/>
              <a:gd name="T1" fmla="*/ 157162 h 95"/>
              <a:gd name="T2" fmla="*/ 0 w 29"/>
              <a:gd name="T3" fmla="*/ 0 h 95"/>
              <a:gd name="T4" fmla="*/ 28466 w 29"/>
              <a:gd name="T5" fmla="*/ 0 h 95"/>
              <a:gd name="T6" fmla="*/ 41275 w 29"/>
              <a:gd name="T7" fmla="*/ 0 h 95"/>
              <a:gd name="T8" fmla="*/ 41275 w 29"/>
              <a:gd name="T9" fmla="*/ 157162 h 95"/>
              <a:gd name="T10" fmla="*/ 28466 w 29"/>
              <a:gd name="T11" fmla="*/ 157162 h 95"/>
              <a:gd name="T12" fmla="*/ 0 w 29"/>
              <a:gd name="T13" fmla="*/ 157162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24" name="Freeform 154"/>
          <p:cNvSpPr>
            <a:spLocks/>
          </p:cNvSpPr>
          <p:nvPr/>
        </p:nvSpPr>
        <p:spPr bwMode="auto">
          <a:xfrm>
            <a:off x="1911350" y="7289800"/>
            <a:ext cx="41275" cy="49213"/>
          </a:xfrm>
          <a:custGeom>
            <a:avLst/>
            <a:gdLst>
              <a:gd name="T0" fmla="*/ 0 w 29"/>
              <a:gd name="T1" fmla="*/ 49213 h 29"/>
              <a:gd name="T2" fmla="*/ 0 w 29"/>
              <a:gd name="T3" fmla="*/ 0 h 29"/>
              <a:gd name="T4" fmla="*/ 28466 w 29"/>
              <a:gd name="T5" fmla="*/ 0 h 29"/>
              <a:gd name="T6" fmla="*/ 41275 w 29"/>
              <a:gd name="T7" fmla="*/ 0 h 29"/>
              <a:gd name="T8" fmla="*/ 41275 w 29"/>
              <a:gd name="T9" fmla="*/ 49213 h 29"/>
              <a:gd name="T10" fmla="*/ 28466 w 29"/>
              <a:gd name="T11" fmla="*/ 49213 h 29"/>
              <a:gd name="T12" fmla="*/ 0 w 29"/>
              <a:gd name="T13" fmla="*/ 49213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25" name="Freeform 155"/>
          <p:cNvSpPr>
            <a:spLocks/>
          </p:cNvSpPr>
          <p:nvPr/>
        </p:nvSpPr>
        <p:spPr bwMode="auto">
          <a:xfrm>
            <a:off x="1911350" y="7132638"/>
            <a:ext cx="41275" cy="157162"/>
          </a:xfrm>
          <a:custGeom>
            <a:avLst/>
            <a:gdLst>
              <a:gd name="T0" fmla="*/ 0 w 29"/>
              <a:gd name="T1" fmla="*/ 157162 h 95"/>
              <a:gd name="T2" fmla="*/ 0 w 29"/>
              <a:gd name="T3" fmla="*/ 0 h 95"/>
              <a:gd name="T4" fmla="*/ 28466 w 29"/>
              <a:gd name="T5" fmla="*/ 0 h 95"/>
              <a:gd name="T6" fmla="*/ 41275 w 29"/>
              <a:gd name="T7" fmla="*/ 0 h 95"/>
              <a:gd name="T8" fmla="*/ 41275 w 29"/>
              <a:gd name="T9" fmla="*/ 157162 h 95"/>
              <a:gd name="T10" fmla="*/ 28466 w 29"/>
              <a:gd name="T11" fmla="*/ 157162 h 95"/>
              <a:gd name="T12" fmla="*/ 0 w 29"/>
              <a:gd name="T13" fmla="*/ 157162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26" name="Freeform 156"/>
          <p:cNvSpPr>
            <a:spLocks/>
          </p:cNvSpPr>
          <p:nvPr/>
        </p:nvSpPr>
        <p:spPr bwMode="auto">
          <a:xfrm>
            <a:off x="1911350" y="7069138"/>
            <a:ext cx="41275" cy="63500"/>
          </a:xfrm>
          <a:custGeom>
            <a:avLst/>
            <a:gdLst>
              <a:gd name="T0" fmla="*/ 0 w 29"/>
              <a:gd name="T1" fmla="*/ 63500 h 38"/>
              <a:gd name="T2" fmla="*/ 0 w 29"/>
              <a:gd name="T3" fmla="*/ 0 h 38"/>
              <a:gd name="T4" fmla="*/ 28466 w 29"/>
              <a:gd name="T5" fmla="*/ 0 h 38"/>
              <a:gd name="T6" fmla="*/ 41275 w 29"/>
              <a:gd name="T7" fmla="*/ 0 h 38"/>
              <a:gd name="T8" fmla="*/ 41275 w 29"/>
              <a:gd name="T9" fmla="*/ 63500 h 38"/>
              <a:gd name="T10" fmla="*/ 28466 w 29"/>
              <a:gd name="T11" fmla="*/ 63500 h 38"/>
              <a:gd name="T12" fmla="*/ 0 w 29"/>
              <a:gd name="T13" fmla="*/ 6350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27" name="Freeform 157"/>
          <p:cNvSpPr>
            <a:spLocks/>
          </p:cNvSpPr>
          <p:nvPr/>
        </p:nvSpPr>
        <p:spPr bwMode="auto">
          <a:xfrm>
            <a:off x="1911350" y="6908800"/>
            <a:ext cx="41275" cy="160338"/>
          </a:xfrm>
          <a:custGeom>
            <a:avLst/>
            <a:gdLst>
              <a:gd name="T0" fmla="*/ 0 w 29"/>
              <a:gd name="T1" fmla="*/ 160338 h 96"/>
              <a:gd name="T2" fmla="*/ 0 w 29"/>
              <a:gd name="T3" fmla="*/ 0 h 96"/>
              <a:gd name="T4" fmla="*/ 28466 w 29"/>
              <a:gd name="T5" fmla="*/ 0 h 96"/>
              <a:gd name="T6" fmla="*/ 41275 w 29"/>
              <a:gd name="T7" fmla="*/ 0 h 96"/>
              <a:gd name="T8" fmla="*/ 41275 w 29"/>
              <a:gd name="T9" fmla="*/ 160338 h 96"/>
              <a:gd name="T10" fmla="*/ 28466 w 29"/>
              <a:gd name="T11" fmla="*/ 160338 h 96"/>
              <a:gd name="T12" fmla="*/ 0 w 29"/>
              <a:gd name="T13" fmla="*/ 160338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28" name="Freeform 158"/>
          <p:cNvSpPr>
            <a:spLocks/>
          </p:cNvSpPr>
          <p:nvPr/>
        </p:nvSpPr>
        <p:spPr bwMode="auto">
          <a:xfrm>
            <a:off x="1911350" y="6862763"/>
            <a:ext cx="41275" cy="46037"/>
          </a:xfrm>
          <a:custGeom>
            <a:avLst/>
            <a:gdLst>
              <a:gd name="T0" fmla="*/ 0 w 29"/>
              <a:gd name="T1" fmla="*/ 46037 h 28"/>
              <a:gd name="T2" fmla="*/ 0 w 29"/>
              <a:gd name="T3" fmla="*/ 0 h 28"/>
              <a:gd name="T4" fmla="*/ 28466 w 29"/>
              <a:gd name="T5" fmla="*/ 0 h 28"/>
              <a:gd name="T6" fmla="*/ 41275 w 29"/>
              <a:gd name="T7" fmla="*/ 0 h 28"/>
              <a:gd name="T8" fmla="*/ 41275 w 29"/>
              <a:gd name="T9" fmla="*/ 46037 h 28"/>
              <a:gd name="T10" fmla="*/ 28466 w 29"/>
              <a:gd name="T11" fmla="*/ 46037 h 28"/>
              <a:gd name="T12" fmla="*/ 0 w 29"/>
              <a:gd name="T13" fmla="*/ 46037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29" name="Freeform 159"/>
          <p:cNvSpPr>
            <a:spLocks/>
          </p:cNvSpPr>
          <p:nvPr/>
        </p:nvSpPr>
        <p:spPr bwMode="auto">
          <a:xfrm>
            <a:off x="1911350" y="6702425"/>
            <a:ext cx="41275" cy="160338"/>
          </a:xfrm>
          <a:custGeom>
            <a:avLst/>
            <a:gdLst>
              <a:gd name="T0" fmla="*/ 0 w 29"/>
              <a:gd name="T1" fmla="*/ 160338 h 96"/>
              <a:gd name="T2" fmla="*/ 0 w 29"/>
              <a:gd name="T3" fmla="*/ 0 h 96"/>
              <a:gd name="T4" fmla="*/ 28466 w 29"/>
              <a:gd name="T5" fmla="*/ 0 h 96"/>
              <a:gd name="T6" fmla="*/ 41275 w 29"/>
              <a:gd name="T7" fmla="*/ 0 h 96"/>
              <a:gd name="T8" fmla="*/ 41275 w 29"/>
              <a:gd name="T9" fmla="*/ 160338 h 96"/>
              <a:gd name="T10" fmla="*/ 28466 w 29"/>
              <a:gd name="T11" fmla="*/ 160338 h 96"/>
              <a:gd name="T12" fmla="*/ 0 w 29"/>
              <a:gd name="T13" fmla="*/ 160338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30" name="Freeform 160"/>
          <p:cNvSpPr>
            <a:spLocks/>
          </p:cNvSpPr>
          <p:nvPr/>
        </p:nvSpPr>
        <p:spPr bwMode="auto">
          <a:xfrm>
            <a:off x="1911350" y="6653213"/>
            <a:ext cx="41275" cy="49212"/>
          </a:xfrm>
          <a:custGeom>
            <a:avLst/>
            <a:gdLst>
              <a:gd name="T0" fmla="*/ 0 w 29"/>
              <a:gd name="T1" fmla="*/ 49212 h 28"/>
              <a:gd name="T2" fmla="*/ 0 w 29"/>
              <a:gd name="T3" fmla="*/ 0 h 28"/>
              <a:gd name="T4" fmla="*/ 28466 w 29"/>
              <a:gd name="T5" fmla="*/ 0 h 28"/>
              <a:gd name="T6" fmla="*/ 41275 w 29"/>
              <a:gd name="T7" fmla="*/ 0 h 28"/>
              <a:gd name="T8" fmla="*/ 41275 w 29"/>
              <a:gd name="T9" fmla="*/ 49212 h 28"/>
              <a:gd name="T10" fmla="*/ 28466 w 29"/>
              <a:gd name="T11" fmla="*/ 49212 h 28"/>
              <a:gd name="T12" fmla="*/ 0 w 29"/>
              <a:gd name="T13" fmla="*/ 49212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31" name="Freeform 161"/>
          <p:cNvSpPr>
            <a:spLocks/>
          </p:cNvSpPr>
          <p:nvPr/>
        </p:nvSpPr>
        <p:spPr bwMode="auto">
          <a:xfrm>
            <a:off x="1911350" y="6494463"/>
            <a:ext cx="41275" cy="158750"/>
          </a:xfrm>
          <a:custGeom>
            <a:avLst/>
            <a:gdLst>
              <a:gd name="T0" fmla="*/ 0 w 29"/>
              <a:gd name="T1" fmla="*/ 158750 h 96"/>
              <a:gd name="T2" fmla="*/ 0 w 29"/>
              <a:gd name="T3" fmla="*/ 0 h 96"/>
              <a:gd name="T4" fmla="*/ 28466 w 29"/>
              <a:gd name="T5" fmla="*/ 0 h 96"/>
              <a:gd name="T6" fmla="*/ 41275 w 29"/>
              <a:gd name="T7" fmla="*/ 0 h 96"/>
              <a:gd name="T8" fmla="*/ 41275 w 29"/>
              <a:gd name="T9" fmla="*/ 158750 h 96"/>
              <a:gd name="T10" fmla="*/ 28466 w 29"/>
              <a:gd name="T11" fmla="*/ 158750 h 96"/>
              <a:gd name="T12" fmla="*/ 0 w 29"/>
              <a:gd name="T13" fmla="*/ 15875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32" name="Freeform 162"/>
          <p:cNvSpPr>
            <a:spLocks/>
          </p:cNvSpPr>
          <p:nvPr/>
        </p:nvSpPr>
        <p:spPr bwMode="auto">
          <a:xfrm>
            <a:off x="1911350" y="6432550"/>
            <a:ext cx="41275" cy="61913"/>
          </a:xfrm>
          <a:custGeom>
            <a:avLst/>
            <a:gdLst>
              <a:gd name="T0" fmla="*/ 0 w 29"/>
              <a:gd name="T1" fmla="*/ 61913 h 38"/>
              <a:gd name="T2" fmla="*/ 0 w 29"/>
              <a:gd name="T3" fmla="*/ 0 h 38"/>
              <a:gd name="T4" fmla="*/ 28466 w 29"/>
              <a:gd name="T5" fmla="*/ 0 h 38"/>
              <a:gd name="T6" fmla="*/ 41275 w 29"/>
              <a:gd name="T7" fmla="*/ 0 h 38"/>
              <a:gd name="T8" fmla="*/ 41275 w 29"/>
              <a:gd name="T9" fmla="*/ 61913 h 38"/>
              <a:gd name="T10" fmla="*/ 28466 w 29"/>
              <a:gd name="T11" fmla="*/ 61913 h 38"/>
              <a:gd name="T12" fmla="*/ 0 w 29"/>
              <a:gd name="T13" fmla="*/ 61913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33" name="Freeform 163"/>
          <p:cNvSpPr>
            <a:spLocks/>
          </p:cNvSpPr>
          <p:nvPr/>
        </p:nvSpPr>
        <p:spPr bwMode="auto">
          <a:xfrm>
            <a:off x="1911350" y="6272213"/>
            <a:ext cx="41275" cy="160337"/>
          </a:xfrm>
          <a:custGeom>
            <a:avLst/>
            <a:gdLst>
              <a:gd name="T0" fmla="*/ 0 w 29"/>
              <a:gd name="T1" fmla="*/ 160337 h 95"/>
              <a:gd name="T2" fmla="*/ 0 w 29"/>
              <a:gd name="T3" fmla="*/ 0 h 95"/>
              <a:gd name="T4" fmla="*/ 28466 w 29"/>
              <a:gd name="T5" fmla="*/ 0 h 95"/>
              <a:gd name="T6" fmla="*/ 41275 w 29"/>
              <a:gd name="T7" fmla="*/ 0 h 95"/>
              <a:gd name="T8" fmla="*/ 41275 w 29"/>
              <a:gd name="T9" fmla="*/ 160337 h 95"/>
              <a:gd name="T10" fmla="*/ 28466 w 29"/>
              <a:gd name="T11" fmla="*/ 160337 h 95"/>
              <a:gd name="T12" fmla="*/ 0 w 29"/>
              <a:gd name="T13" fmla="*/ 160337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34" name="Freeform 164"/>
          <p:cNvSpPr>
            <a:spLocks/>
          </p:cNvSpPr>
          <p:nvPr/>
        </p:nvSpPr>
        <p:spPr bwMode="auto">
          <a:xfrm>
            <a:off x="1911350" y="6224588"/>
            <a:ext cx="41275" cy="47625"/>
          </a:xfrm>
          <a:custGeom>
            <a:avLst/>
            <a:gdLst>
              <a:gd name="T0" fmla="*/ 0 w 29"/>
              <a:gd name="T1" fmla="*/ 47625 h 29"/>
              <a:gd name="T2" fmla="*/ 0 w 29"/>
              <a:gd name="T3" fmla="*/ 0 h 29"/>
              <a:gd name="T4" fmla="*/ 28466 w 29"/>
              <a:gd name="T5" fmla="*/ 0 h 29"/>
              <a:gd name="T6" fmla="*/ 41275 w 29"/>
              <a:gd name="T7" fmla="*/ 0 h 29"/>
              <a:gd name="T8" fmla="*/ 41275 w 29"/>
              <a:gd name="T9" fmla="*/ 47625 h 29"/>
              <a:gd name="T10" fmla="*/ 28466 w 29"/>
              <a:gd name="T11" fmla="*/ 47625 h 29"/>
              <a:gd name="T12" fmla="*/ 0 w 29"/>
              <a:gd name="T13" fmla="*/ 4762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35" name="Freeform 165"/>
          <p:cNvSpPr>
            <a:spLocks/>
          </p:cNvSpPr>
          <p:nvPr/>
        </p:nvSpPr>
        <p:spPr bwMode="auto">
          <a:xfrm>
            <a:off x="1911350" y="6065838"/>
            <a:ext cx="41275" cy="158750"/>
          </a:xfrm>
          <a:custGeom>
            <a:avLst/>
            <a:gdLst>
              <a:gd name="T0" fmla="*/ 0 w 29"/>
              <a:gd name="T1" fmla="*/ 158750 h 95"/>
              <a:gd name="T2" fmla="*/ 0 w 29"/>
              <a:gd name="T3" fmla="*/ 0 h 95"/>
              <a:gd name="T4" fmla="*/ 28466 w 29"/>
              <a:gd name="T5" fmla="*/ 0 h 95"/>
              <a:gd name="T6" fmla="*/ 41275 w 29"/>
              <a:gd name="T7" fmla="*/ 0 h 95"/>
              <a:gd name="T8" fmla="*/ 41275 w 29"/>
              <a:gd name="T9" fmla="*/ 158750 h 95"/>
              <a:gd name="T10" fmla="*/ 28466 w 29"/>
              <a:gd name="T11" fmla="*/ 158750 h 95"/>
              <a:gd name="T12" fmla="*/ 0 w 29"/>
              <a:gd name="T13" fmla="*/ 15875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36" name="Freeform 166"/>
          <p:cNvSpPr>
            <a:spLocks/>
          </p:cNvSpPr>
          <p:nvPr/>
        </p:nvSpPr>
        <p:spPr bwMode="auto">
          <a:xfrm>
            <a:off x="1911350" y="6002338"/>
            <a:ext cx="41275" cy="63500"/>
          </a:xfrm>
          <a:custGeom>
            <a:avLst/>
            <a:gdLst>
              <a:gd name="T0" fmla="*/ 0 w 29"/>
              <a:gd name="T1" fmla="*/ 63500 h 38"/>
              <a:gd name="T2" fmla="*/ 0 w 29"/>
              <a:gd name="T3" fmla="*/ 0 h 38"/>
              <a:gd name="T4" fmla="*/ 28466 w 29"/>
              <a:gd name="T5" fmla="*/ 0 h 38"/>
              <a:gd name="T6" fmla="*/ 41275 w 29"/>
              <a:gd name="T7" fmla="*/ 0 h 38"/>
              <a:gd name="T8" fmla="*/ 41275 w 29"/>
              <a:gd name="T9" fmla="*/ 63500 h 38"/>
              <a:gd name="T10" fmla="*/ 28466 w 29"/>
              <a:gd name="T11" fmla="*/ 63500 h 38"/>
              <a:gd name="T12" fmla="*/ 0 w 29"/>
              <a:gd name="T13" fmla="*/ 6350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37" name="Freeform 167"/>
          <p:cNvSpPr>
            <a:spLocks/>
          </p:cNvSpPr>
          <p:nvPr/>
        </p:nvSpPr>
        <p:spPr bwMode="auto">
          <a:xfrm>
            <a:off x="1911350" y="5842000"/>
            <a:ext cx="41275" cy="160338"/>
          </a:xfrm>
          <a:custGeom>
            <a:avLst/>
            <a:gdLst>
              <a:gd name="T0" fmla="*/ 0 w 29"/>
              <a:gd name="T1" fmla="*/ 160338 h 96"/>
              <a:gd name="T2" fmla="*/ 0 w 29"/>
              <a:gd name="T3" fmla="*/ 0 h 96"/>
              <a:gd name="T4" fmla="*/ 28466 w 29"/>
              <a:gd name="T5" fmla="*/ 0 h 96"/>
              <a:gd name="T6" fmla="*/ 41275 w 29"/>
              <a:gd name="T7" fmla="*/ 0 h 96"/>
              <a:gd name="T8" fmla="*/ 41275 w 29"/>
              <a:gd name="T9" fmla="*/ 160338 h 96"/>
              <a:gd name="T10" fmla="*/ 28466 w 29"/>
              <a:gd name="T11" fmla="*/ 160338 h 96"/>
              <a:gd name="T12" fmla="*/ 0 w 29"/>
              <a:gd name="T13" fmla="*/ 160338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38" name="Freeform 168"/>
          <p:cNvSpPr>
            <a:spLocks/>
          </p:cNvSpPr>
          <p:nvPr/>
        </p:nvSpPr>
        <p:spPr bwMode="auto">
          <a:xfrm>
            <a:off x="1911350" y="5795963"/>
            <a:ext cx="41275" cy="46037"/>
          </a:xfrm>
          <a:custGeom>
            <a:avLst/>
            <a:gdLst>
              <a:gd name="T0" fmla="*/ 0 w 29"/>
              <a:gd name="T1" fmla="*/ 46037 h 28"/>
              <a:gd name="T2" fmla="*/ 0 w 29"/>
              <a:gd name="T3" fmla="*/ 0 h 28"/>
              <a:gd name="T4" fmla="*/ 28466 w 29"/>
              <a:gd name="T5" fmla="*/ 0 h 28"/>
              <a:gd name="T6" fmla="*/ 41275 w 29"/>
              <a:gd name="T7" fmla="*/ 0 h 28"/>
              <a:gd name="T8" fmla="*/ 41275 w 29"/>
              <a:gd name="T9" fmla="*/ 46037 h 28"/>
              <a:gd name="T10" fmla="*/ 28466 w 29"/>
              <a:gd name="T11" fmla="*/ 46037 h 28"/>
              <a:gd name="T12" fmla="*/ 0 w 29"/>
              <a:gd name="T13" fmla="*/ 46037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39" name="Freeform 169"/>
          <p:cNvSpPr>
            <a:spLocks/>
          </p:cNvSpPr>
          <p:nvPr/>
        </p:nvSpPr>
        <p:spPr bwMode="auto">
          <a:xfrm>
            <a:off x="1911350" y="5635625"/>
            <a:ext cx="41275" cy="160338"/>
          </a:xfrm>
          <a:custGeom>
            <a:avLst/>
            <a:gdLst>
              <a:gd name="T0" fmla="*/ 0 w 29"/>
              <a:gd name="T1" fmla="*/ 160338 h 96"/>
              <a:gd name="T2" fmla="*/ 0 w 29"/>
              <a:gd name="T3" fmla="*/ 0 h 96"/>
              <a:gd name="T4" fmla="*/ 28466 w 29"/>
              <a:gd name="T5" fmla="*/ 0 h 96"/>
              <a:gd name="T6" fmla="*/ 41275 w 29"/>
              <a:gd name="T7" fmla="*/ 0 h 96"/>
              <a:gd name="T8" fmla="*/ 41275 w 29"/>
              <a:gd name="T9" fmla="*/ 160338 h 96"/>
              <a:gd name="T10" fmla="*/ 28466 w 29"/>
              <a:gd name="T11" fmla="*/ 160338 h 96"/>
              <a:gd name="T12" fmla="*/ 0 w 29"/>
              <a:gd name="T13" fmla="*/ 160338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40" name="Freeform 170"/>
          <p:cNvSpPr>
            <a:spLocks/>
          </p:cNvSpPr>
          <p:nvPr/>
        </p:nvSpPr>
        <p:spPr bwMode="auto">
          <a:xfrm>
            <a:off x="1911350" y="5589588"/>
            <a:ext cx="41275" cy="46037"/>
          </a:xfrm>
          <a:custGeom>
            <a:avLst/>
            <a:gdLst>
              <a:gd name="T0" fmla="*/ 0 w 29"/>
              <a:gd name="T1" fmla="*/ 46037 h 28"/>
              <a:gd name="T2" fmla="*/ 0 w 29"/>
              <a:gd name="T3" fmla="*/ 0 h 28"/>
              <a:gd name="T4" fmla="*/ 28466 w 29"/>
              <a:gd name="T5" fmla="*/ 0 h 28"/>
              <a:gd name="T6" fmla="*/ 41275 w 29"/>
              <a:gd name="T7" fmla="*/ 0 h 28"/>
              <a:gd name="T8" fmla="*/ 41275 w 29"/>
              <a:gd name="T9" fmla="*/ 46037 h 28"/>
              <a:gd name="T10" fmla="*/ 28466 w 29"/>
              <a:gd name="T11" fmla="*/ 46037 h 28"/>
              <a:gd name="T12" fmla="*/ 0 w 29"/>
              <a:gd name="T13" fmla="*/ 46037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41" name="Freeform 171"/>
          <p:cNvSpPr>
            <a:spLocks/>
          </p:cNvSpPr>
          <p:nvPr/>
        </p:nvSpPr>
        <p:spPr bwMode="auto">
          <a:xfrm>
            <a:off x="1911350" y="5429250"/>
            <a:ext cx="41275" cy="160338"/>
          </a:xfrm>
          <a:custGeom>
            <a:avLst/>
            <a:gdLst>
              <a:gd name="T0" fmla="*/ 0 w 29"/>
              <a:gd name="T1" fmla="*/ 160338 h 96"/>
              <a:gd name="T2" fmla="*/ 0 w 29"/>
              <a:gd name="T3" fmla="*/ 0 h 96"/>
              <a:gd name="T4" fmla="*/ 28466 w 29"/>
              <a:gd name="T5" fmla="*/ 0 h 96"/>
              <a:gd name="T6" fmla="*/ 41275 w 29"/>
              <a:gd name="T7" fmla="*/ 0 h 96"/>
              <a:gd name="T8" fmla="*/ 41275 w 29"/>
              <a:gd name="T9" fmla="*/ 160338 h 96"/>
              <a:gd name="T10" fmla="*/ 28466 w 29"/>
              <a:gd name="T11" fmla="*/ 160338 h 96"/>
              <a:gd name="T12" fmla="*/ 0 w 29"/>
              <a:gd name="T13" fmla="*/ 160338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42" name="Freeform 172"/>
          <p:cNvSpPr>
            <a:spLocks/>
          </p:cNvSpPr>
          <p:nvPr/>
        </p:nvSpPr>
        <p:spPr bwMode="auto">
          <a:xfrm>
            <a:off x="1911350" y="5365750"/>
            <a:ext cx="41275" cy="63500"/>
          </a:xfrm>
          <a:custGeom>
            <a:avLst/>
            <a:gdLst>
              <a:gd name="T0" fmla="*/ 0 w 29"/>
              <a:gd name="T1" fmla="*/ 63500 h 38"/>
              <a:gd name="T2" fmla="*/ 0 w 29"/>
              <a:gd name="T3" fmla="*/ 0 h 38"/>
              <a:gd name="T4" fmla="*/ 28466 w 29"/>
              <a:gd name="T5" fmla="*/ 0 h 38"/>
              <a:gd name="T6" fmla="*/ 41275 w 29"/>
              <a:gd name="T7" fmla="*/ 0 h 38"/>
              <a:gd name="T8" fmla="*/ 41275 w 29"/>
              <a:gd name="T9" fmla="*/ 63500 h 38"/>
              <a:gd name="T10" fmla="*/ 28466 w 29"/>
              <a:gd name="T11" fmla="*/ 63500 h 38"/>
              <a:gd name="T12" fmla="*/ 0 w 29"/>
              <a:gd name="T13" fmla="*/ 6350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43" name="Freeform 173"/>
          <p:cNvSpPr>
            <a:spLocks/>
          </p:cNvSpPr>
          <p:nvPr/>
        </p:nvSpPr>
        <p:spPr bwMode="auto">
          <a:xfrm>
            <a:off x="1911350" y="5207000"/>
            <a:ext cx="41275" cy="158750"/>
          </a:xfrm>
          <a:custGeom>
            <a:avLst/>
            <a:gdLst>
              <a:gd name="T0" fmla="*/ 0 w 29"/>
              <a:gd name="T1" fmla="*/ 158750 h 95"/>
              <a:gd name="T2" fmla="*/ 0 w 29"/>
              <a:gd name="T3" fmla="*/ 0 h 95"/>
              <a:gd name="T4" fmla="*/ 28466 w 29"/>
              <a:gd name="T5" fmla="*/ 0 h 95"/>
              <a:gd name="T6" fmla="*/ 41275 w 29"/>
              <a:gd name="T7" fmla="*/ 0 h 95"/>
              <a:gd name="T8" fmla="*/ 41275 w 29"/>
              <a:gd name="T9" fmla="*/ 158750 h 95"/>
              <a:gd name="T10" fmla="*/ 28466 w 29"/>
              <a:gd name="T11" fmla="*/ 158750 h 95"/>
              <a:gd name="T12" fmla="*/ 0 w 29"/>
              <a:gd name="T13" fmla="*/ 15875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44" name="Freeform 174"/>
          <p:cNvSpPr>
            <a:spLocks/>
          </p:cNvSpPr>
          <p:nvPr/>
        </p:nvSpPr>
        <p:spPr bwMode="auto">
          <a:xfrm>
            <a:off x="1911350" y="5159375"/>
            <a:ext cx="41275" cy="47625"/>
          </a:xfrm>
          <a:custGeom>
            <a:avLst/>
            <a:gdLst>
              <a:gd name="T0" fmla="*/ 0 w 29"/>
              <a:gd name="T1" fmla="*/ 47625 h 29"/>
              <a:gd name="T2" fmla="*/ 0 w 29"/>
              <a:gd name="T3" fmla="*/ 0 h 29"/>
              <a:gd name="T4" fmla="*/ 28466 w 29"/>
              <a:gd name="T5" fmla="*/ 0 h 29"/>
              <a:gd name="T6" fmla="*/ 41275 w 29"/>
              <a:gd name="T7" fmla="*/ 0 h 29"/>
              <a:gd name="T8" fmla="*/ 41275 w 29"/>
              <a:gd name="T9" fmla="*/ 47625 h 29"/>
              <a:gd name="T10" fmla="*/ 28466 w 29"/>
              <a:gd name="T11" fmla="*/ 47625 h 29"/>
              <a:gd name="T12" fmla="*/ 0 w 29"/>
              <a:gd name="T13" fmla="*/ 4762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45" name="Freeform 175"/>
          <p:cNvSpPr>
            <a:spLocks/>
          </p:cNvSpPr>
          <p:nvPr/>
        </p:nvSpPr>
        <p:spPr bwMode="auto">
          <a:xfrm>
            <a:off x="1911350" y="5000625"/>
            <a:ext cx="41275" cy="158750"/>
          </a:xfrm>
          <a:custGeom>
            <a:avLst/>
            <a:gdLst>
              <a:gd name="T0" fmla="*/ 0 w 29"/>
              <a:gd name="T1" fmla="*/ 158750 h 95"/>
              <a:gd name="T2" fmla="*/ 0 w 29"/>
              <a:gd name="T3" fmla="*/ 0 h 95"/>
              <a:gd name="T4" fmla="*/ 28466 w 29"/>
              <a:gd name="T5" fmla="*/ 0 h 95"/>
              <a:gd name="T6" fmla="*/ 41275 w 29"/>
              <a:gd name="T7" fmla="*/ 0 h 95"/>
              <a:gd name="T8" fmla="*/ 41275 w 29"/>
              <a:gd name="T9" fmla="*/ 158750 h 95"/>
              <a:gd name="T10" fmla="*/ 28466 w 29"/>
              <a:gd name="T11" fmla="*/ 158750 h 95"/>
              <a:gd name="T12" fmla="*/ 0 w 29"/>
              <a:gd name="T13" fmla="*/ 15875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46" name="Freeform 176"/>
          <p:cNvSpPr>
            <a:spLocks/>
          </p:cNvSpPr>
          <p:nvPr/>
        </p:nvSpPr>
        <p:spPr bwMode="auto">
          <a:xfrm>
            <a:off x="1911350" y="4937125"/>
            <a:ext cx="41275" cy="63500"/>
          </a:xfrm>
          <a:custGeom>
            <a:avLst/>
            <a:gdLst>
              <a:gd name="T0" fmla="*/ 0 w 29"/>
              <a:gd name="T1" fmla="*/ 63500 h 38"/>
              <a:gd name="T2" fmla="*/ 0 w 29"/>
              <a:gd name="T3" fmla="*/ 0 h 38"/>
              <a:gd name="T4" fmla="*/ 28466 w 29"/>
              <a:gd name="T5" fmla="*/ 0 h 38"/>
              <a:gd name="T6" fmla="*/ 41275 w 29"/>
              <a:gd name="T7" fmla="*/ 0 h 38"/>
              <a:gd name="T8" fmla="*/ 41275 w 29"/>
              <a:gd name="T9" fmla="*/ 63500 h 38"/>
              <a:gd name="T10" fmla="*/ 28466 w 29"/>
              <a:gd name="T11" fmla="*/ 63500 h 38"/>
              <a:gd name="T12" fmla="*/ 0 w 29"/>
              <a:gd name="T13" fmla="*/ 6350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47" name="Freeform 177"/>
          <p:cNvSpPr>
            <a:spLocks/>
          </p:cNvSpPr>
          <p:nvPr/>
        </p:nvSpPr>
        <p:spPr bwMode="auto">
          <a:xfrm>
            <a:off x="1911350" y="4778375"/>
            <a:ext cx="41275" cy="158750"/>
          </a:xfrm>
          <a:custGeom>
            <a:avLst/>
            <a:gdLst>
              <a:gd name="T0" fmla="*/ 0 w 29"/>
              <a:gd name="T1" fmla="*/ 158750 h 96"/>
              <a:gd name="T2" fmla="*/ 0 w 29"/>
              <a:gd name="T3" fmla="*/ 0 h 96"/>
              <a:gd name="T4" fmla="*/ 28466 w 29"/>
              <a:gd name="T5" fmla="*/ 0 h 96"/>
              <a:gd name="T6" fmla="*/ 41275 w 29"/>
              <a:gd name="T7" fmla="*/ 0 h 96"/>
              <a:gd name="T8" fmla="*/ 41275 w 29"/>
              <a:gd name="T9" fmla="*/ 158750 h 96"/>
              <a:gd name="T10" fmla="*/ 28466 w 29"/>
              <a:gd name="T11" fmla="*/ 158750 h 96"/>
              <a:gd name="T12" fmla="*/ 0 w 29"/>
              <a:gd name="T13" fmla="*/ 15875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48" name="Freeform 178"/>
          <p:cNvSpPr>
            <a:spLocks/>
          </p:cNvSpPr>
          <p:nvPr/>
        </p:nvSpPr>
        <p:spPr bwMode="auto">
          <a:xfrm>
            <a:off x="1911350" y="4730750"/>
            <a:ext cx="41275" cy="47625"/>
          </a:xfrm>
          <a:custGeom>
            <a:avLst/>
            <a:gdLst>
              <a:gd name="T0" fmla="*/ 0 w 29"/>
              <a:gd name="T1" fmla="*/ 47625 h 28"/>
              <a:gd name="T2" fmla="*/ 0 w 29"/>
              <a:gd name="T3" fmla="*/ 0 h 28"/>
              <a:gd name="T4" fmla="*/ 28466 w 29"/>
              <a:gd name="T5" fmla="*/ 0 h 28"/>
              <a:gd name="T6" fmla="*/ 41275 w 29"/>
              <a:gd name="T7" fmla="*/ 0 h 28"/>
              <a:gd name="T8" fmla="*/ 41275 w 29"/>
              <a:gd name="T9" fmla="*/ 47625 h 28"/>
              <a:gd name="T10" fmla="*/ 28466 w 29"/>
              <a:gd name="T11" fmla="*/ 47625 h 28"/>
              <a:gd name="T12" fmla="*/ 0 w 29"/>
              <a:gd name="T13" fmla="*/ 4762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49" name="Freeform 179"/>
          <p:cNvSpPr>
            <a:spLocks/>
          </p:cNvSpPr>
          <p:nvPr/>
        </p:nvSpPr>
        <p:spPr bwMode="auto">
          <a:xfrm>
            <a:off x="1911350" y="4572000"/>
            <a:ext cx="41275" cy="158750"/>
          </a:xfrm>
          <a:custGeom>
            <a:avLst/>
            <a:gdLst>
              <a:gd name="T0" fmla="*/ 0 w 29"/>
              <a:gd name="T1" fmla="*/ 158750 h 96"/>
              <a:gd name="T2" fmla="*/ 0 w 29"/>
              <a:gd name="T3" fmla="*/ 0 h 96"/>
              <a:gd name="T4" fmla="*/ 28466 w 29"/>
              <a:gd name="T5" fmla="*/ 0 h 96"/>
              <a:gd name="T6" fmla="*/ 41275 w 29"/>
              <a:gd name="T7" fmla="*/ 0 h 96"/>
              <a:gd name="T8" fmla="*/ 41275 w 29"/>
              <a:gd name="T9" fmla="*/ 158750 h 96"/>
              <a:gd name="T10" fmla="*/ 28466 w 29"/>
              <a:gd name="T11" fmla="*/ 158750 h 96"/>
              <a:gd name="T12" fmla="*/ 0 w 29"/>
              <a:gd name="T13" fmla="*/ 158750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50" name="Freeform 180"/>
          <p:cNvSpPr>
            <a:spLocks/>
          </p:cNvSpPr>
          <p:nvPr/>
        </p:nvSpPr>
        <p:spPr bwMode="auto">
          <a:xfrm>
            <a:off x="1911350" y="4524375"/>
            <a:ext cx="41275" cy="47625"/>
          </a:xfrm>
          <a:custGeom>
            <a:avLst/>
            <a:gdLst>
              <a:gd name="T0" fmla="*/ 0 w 29"/>
              <a:gd name="T1" fmla="*/ 47625 h 28"/>
              <a:gd name="T2" fmla="*/ 0 w 29"/>
              <a:gd name="T3" fmla="*/ 0 h 28"/>
              <a:gd name="T4" fmla="*/ 28466 w 29"/>
              <a:gd name="T5" fmla="*/ 0 h 28"/>
              <a:gd name="T6" fmla="*/ 41275 w 29"/>
              <a:gd name="T7" fmla="*/ 0 h 28"/>
              <a:gd name="T8" fmla="*/ 41275 w 29"/>
              <a:gd name="T9" fmla="*/ 47625 h 28"/>
              <a:gd name="T10" fmla="*/ 28466 w 29"/>
              <a:gd name="T11" fmla="*/ 47625 h 28"/>
              <a:gd name="T12" fmla="*/ 0 w 29"/>
              <a:gd name="T13" fmla="*/ 47625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51" name="Freeform 181"/>
          <p:cNvSpPr>
            <a:spLocks/>
          </p:cNvSpPr>
          <p:nvPr/>
        </p:nvSpPr>
        <p:spPr bwMode="auto">
          <a:xfrm>
            <a:off x="1911350" y="4367213"/>
            <a:ext cx="41275" cy="157162"/>
          </a:xfrm>
          <a:custGeom>
            <a:avLst/>
            <a:gdLst>
              <a:gd name="T0" fmla="*/ 0 w 29"/>
              <a:gd name="T1" fmla="*/ 157162 h 95"/>
              <a:gd name="T2" fmla="*/ 0 w 29"/>
              <a:gd name="T3" fmla="*/ 0 h 95"/>
              <a:gd name="T4" fmla="*/ 28466 w 29"/>
              <a:gd name="T5" fmla="*/ 0 h 95"/>
              <a:gd name="T6" fmla="*/ 41275 w 29"/>
              <a:gd name="T7" fmla="*/ 0 h 95"/>
              <a:gd name="T8" fmla="*/ 41275 w 29"/>
              <a:gd name="T9" fmla="*/ 157162 h 95"/>
              <a:gd name="T10" fmla="*/ 28466 w 29"/>
              <a:gd name="T11" fmla="*/ 157162 h 95"/>
              <a:gd name="T12" fmla="*/ 0 w 29"/>
              <a:gd name="T13" fmla="*/ 157162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52" name="Freeform 182"/>
          <p:cNvSpPr>
            <a:spLocks/>
          </p:cNvSpPr>
          <p:nvPr/>
        </p:nvSpPr>
        <p:spPr bwMode="auto">
          <a:xfrm>
            <a:off x="1911350" y="4300538"/>
            <a:ext cx="41275" cy="66675"/>
          </a:xfrm>
          <a:custGeom>
            <a:avLst/>
            <a:gdLst>
              <a:gd name="T0" fmla="*/ 0 w 29"/>
              <a:gd name="T1" fmla="*/ 66675 h 39"/>
              <a:gd name="T2" fmla="*/ 0 w 29"/>
              <a:gd name="T3" fmla="*/ 0 h 39"/>
              <a:gd name="T4" fmla="*/ 28466 w 29"/>
              <a:gd name="T5" fmla="*/ 0 h 39"/>
              <a:gd name="T6" fmla="*/ 41275 w 29"/>
              <a:gd name="T7" fmla="*/ 0 h 39"/>
              <a:gd name="T8" fmla="*/ 41275 w 29"/>
              <a:gd name="T9" fmla="*/ 66675 h 39"/>
              <a:gd name="T10" fmla="*/ 28466 w 29"/>
              <a:gd name="T11" fmla="*/ 66675 h 39"/>
              <a:gd name="T12" fmla="*/ 0 w 29"/>
              <a:gd name="T13" fmla="*/ 66675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9">
                <a:moveTo>
                  <a:pt x="0" y="39"/>
                </a:moveTo>
                <a:lnTo>
                  <a:pt x="0" y="0"/>
                </a:lnTo>
                <a:lnTo>
                  <a:pt x="20" y="0"/>
                </a:lnTo>
                <a:lnTo>
                  <a:pt x="29" y="0"/>
                </a:lnTo>
                <a:lnTo>
                  <a:pt x="29" y="39"/>
                </a:lnTo>
                <a:lnTo>
                  <a:pt x="20"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53" name="Freeform 183"/>
          <p:cNvSpPr>
            <a:spLocks/>
          </p:cNvSpPr>
          <p:nvPr/>
        </p:nvSpPr>
        <p:spPr bwMode="auto">
          <a:xfrm>
            <a:off x="1911350" y="4143375"/>
            <a:ext cx="41275" cy="157163"/>
          </a:xfrm>
          <a:custGeom>
            <a:avLst/>
            <a:gdLst>
              <a:gd name="T0" fmla="*/ 0 w 29"/>
              <a:gd name="T1" fmla="*/ 157163 h 95"/>
              <a:gd name="T2" fmla="*/ 0 w 29"/>
              <a:gd name="T3" fmla="*/ 0 h 95"/>
              <a:gd name="T4" fmla="*/ 28466 w 29"/>
              <a:gd name="T5" fmla="*/ 0 h 95"/>
              <a:gd name="T6" fmla="*/ 41275 w 29"/>
              <a:gd name="T7" fmla="*/ 0 h 95"/>
              <a:gd name="T8" fmla="*/ 41275 w 29"/>
              <a:gd name="T9" fmla="*/ 157163 h 95"/>
              <a:gd name="T10" fmla="*/ 28466 w 29"/>
              <a:gd name="T11" fmla="*/ 157163 h 95"/>
              <a:gd name="T12" fmla="*/ 0 w 29"/>
              <a:gd name="T13" fmla="*/ 157163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54" name="Freeform 184"/>
          <p:cNvSpPr>
            <a:spLocks/>
          </p:cNvSpPr>
          <p:nvPr/>
        </p:nvSpPr>
        <p:spPr bwMode="auto">
          <a:xfrm>
            <a:off x="1911350" y="4094163"/>
            <a:ext cx="41275" cy="49212"/>
          </a:xfrm>
          <a:custGeom>
            <a:avLst/>
            <a:gdLst>
              <a:gd name="T0" fmla="*/ 0 w 29"/>
              <a:gd name="T1" fmla="*/ 49212 h 29"/>
              <a:gd name="T2" fmla="*/ 0 w 29"/>
              <a:gd name="T3" fmla="*/ 0 h 29"/>
              <a:gd name="T4" fmla="*/ 28466 w 29"/>
              <a:gd name="T5" fmla="*/ 0 h 29"/>
              <a:gd name="T6" fmla="*/ 41275 w 29"/>
              <a:gd name="T7" fmla="*/ 0 h 29"/>
              <a:gd name="T8" fmla="*/ 41275 w 29"/>
              <a:gd name="T9" fmla="*/ 49212 h 29"/>
              <a:gd name="T10" fmla="*/ 28466 w 29"/>
              <a:gd name="T11" fmla="*/ 49212 h 29"/>
              <a:gd name="T12" fmla="*/ 0 w 29"/>
              <a:gd name="T13" fmla="*/ 49212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55" name="Freeform 185"/>
          <p:cNvSpPr>
            <a:spLocks/>
          </p:cNvSpPr>
          <p:nvPr/>
        </p:nvSpPr>
        <p:spPr bwMode="auto">
          <a:xfrm>
            <a:off x="1911350" y="3937000"/>
            <a:ext cx="41275" cy="157163"/>
          </a:xfrm>
          <a:custGeom>
            <a:avLst/>
            <a:gdLst>
              <a:gd name="T0" fmla="*/ 0 w 29"/>
              <a:gd name="T1" fmla="*/ 157163 h 95"/>
              <a:gd name="T2" fmla="*/ 0 w 29"/>
              <a:gd name="T3" fmla="*/ 0 h 95"/>
              <a:gd name="T4" fmla="*/ 28466 w 29"/>
              <a:gd name="T5" fmla="*/ 0 h 95"/>
              <a:gd name="T6" fmla="*/ 41275 w 29"/>
              <a:gd name="T7" fmla="*/ 0 h 95"/>
              <a:gd name="T8" fmla="*/ 41275 w 29"/>
              <a:gd name="T9" fmla="*/ 157163 h 95"/>
              <a:gd name="T10" fmla="*/ 28466 w 29"/>
              <a:gd name="T11" fmla="*/ 157163 h 95"/>
              <a:gd name="T12" fmla="*/ 0 w 29"/>
              <a:gd name="T13" fmla="*/ 157163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56" name="Freeform 186"/>
          <p:cNvSpPr>
            <a:spLocks/>
          </p:cNvSpPr>
          <p:nvPr/>
        </p:nvSpPr>
        <p:spPr bwMode="auto">
          <a:xfrm>
            <a:off x="1911350" y="3873500"/>
            <a:ext cx="41275" cy="63500"/>
          </a:xfrm>
          <a:custGeom>
            <a:avLst/>
            <a:gdLst>
              <a:gd name="T0" fmla="*/ 0 w 29"/>
              <a:gd name="T1" fmla="*/ 63500 h 38"/>
              <a:gd name="T2" fmla="*/ 0 w 29"/>
              <a:gd name="T3" fmla="*/ 0 h 38"/>
              <a:gd name="T4" fmla="*/ 28466 w 29"/>
              <a:gd name="T5" fmla="*/ 0 h 38"/>
              <a:gd name="T6" fmla="*/ 41275 w 29"/>
              <a:gd name="T7" fmla="*/ 0 h 38"/>
              <a:gd name="T8" fmla="*/ 41275 w 29"/>
              <a:gd name="T9" fmla="*/ 63500 h 38"/>
              <a:gd name="T10" fmla="*/ 28466 w 29"/>
              <a:gd name="T11" fmla="*/ 63500 h 38"/>
              <a:gd name="T12" fmla="*/ 0 w 29"/>
              <a:gd name="T13" fmla="*/ 63500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57" name="Freeform 187"/>
          <p:cNvSpPr>
            <a:spLocks/>
          </p:cNvSpPr>
          <p:nvPr/>
        </p:nvSpPr>
        <p:spPr bwMode="auto">
          <a:xfrm>
            <a:off x="1911350" y="3714750"/>
            <a:ext cx="41275" cy="158750"/>
          </a:xfrm>
          <a:custGeom>
            <a:avLst/>
            <a:gdLst>
              <a:gd name="T0" fmla="*/ 0 w 29"/>
              <a:gd name="T1" fmla="*/ 158750 h 95"/>
              <a:gd name="T2" fmla="*/ 0 w 29"/>
              <a:gd name="T3" fmla="*/ 0 h 95"/>
              <a:gd name="T4" fmla="*/ 28466 w 29"/>
              <a:gd name="T5" fmla="*/ 0 h 95"/>
              <a:gd name="T6" fmla="*/ 41275 w 29"/>
              <a:gd name="T7" fmla="*/ 0 h 95"/>
              <a:gd name="T8" fmla="*/ 41275 w 29"/>
              <a:gd name="T9" fmla="*/ 158750 h 95"/>
              <a:gd name="T10" fmla="*/ 28466 w 29"/>
              <a:gd name="T11" fmla="*/ 158750 h 95"/>
              <a:gd name="T12" fmla="*/ 0 w 29"/>
              <a:gd name="T13" fmla="*/ 15875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58" name="Freeform 188"/>
          <p:cNvSpPr>
            <a:spLocks/>
          </p:cNvSpPr>
          <p:nvPr/>
        </p:nvSpPr>
        <p:spPr bwMode="auto">
          <a:xfrm>
            <a:off x="1911350" y="3667125"/>
            <a:ext cx="41275" cy="47625"/>
          </a:xfrm>
          <a:custGeom>
            <a:avLst/>
            <a:gdLst>
              <a:gd name="T0" fmla="*/ 0 w 29"/>
              <a:gd name="T1" fmla="*/ 47625 h 29"/>
              <a:gd name="T2" fmla="*/ 0 w 29"/>
              <a:gd name="T3" fmla="*/ 0 h 29"/>
              <a:gd name="T4" fmla="*/ 28466 w 29"/>
              <a:gd name="T5" fmla="*/ 0 h 29"/>
              <a:gd name="T6" fmla="*/ 41275 w 29"/>
              <a:gd name="T7" fmla="*/ 0 h 29"/>
              <a:gd name="T8" fmla="*/ 41275 w 29"/>
              <a:gd name="T9" fmla="*/ 47625 h 29"/>
              <a:gd name="T10" fmla="*/ 28466 w 29"/>
              <a:gd name="T11" fmla="*/ 47625 h 29"/>
              <a:gd name="T12" fmla="*/ 0 w 29"/>
              <a:gd name="T13" fmla="*/ 4762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59" name="Freeform 189"/>
          <p:cNvSpPr>
            <a:spLocks/>
          </p:cNvSpPr>
          <p:nvPr/>
        </p:nvSpPr>
        <p:spPr bwMode="auto">
          <a:xfrm>
            <a:off x="1911350" y="3508375"/>
            <a:ext cx="41275" cy="158750"/>
          </a:xfrm>
          <a:custGeom>
            <a:avLst/>
            <a:gdLst>
              <a:gd name="T0" fmla="*/ 0 w 29"/>
              <a:gd name="T1" fmla="*/ 158750 h 95"/>
              <a:gd name="T2" fmla="*/ 0 w 29"/>
              <a:gd name="T3" fmla="*/ 0 h 95"/>
              <a:gd name="T4" fmla="*/ 28466 w 29"/>
              <a:gd name="T5" fmla="*/ 0 h 95"/>
              <a:gd name="T6" fmla="*/ 41275 w 29"/>
              <a:gd name="T7" fmla="*/ 0 h 95"/>
              <a:gd name="T8" fmla="*/ 41275 w 29"/>
              <a:gd name="T9" fmla="*/ 158750 h 95"/>
              <a:gd name="T10" fmla="*/ 28466 w 29"/>
              <a:gd name="T11" fmla="*/ 158750 h 95"/>
              <a:gd name="T12" fmla="*/ 0 w 29"/>
              <a:gd name="T13" fmla="*/ 15875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60" name="Freeform 190"/>
          <p:cNvSpPr>
            <a:spLocks/>
          </p:cNvSpPr>
          <p:nvPr/>
        </p:nvSpPr>
        <p:spPr bwMode="auto">
          <a:xfrm>
            <a:off x="1911350" y="3460750"/>
            <a:ext cx="41275" cy="47625"/>
          </a:xfrm>
          <a:custGeom>
            <a:avLst/>
            <a:gdLst>
              <a:gd name="T0" fmla="*/ 0 w 29"/>
              <a:gd name="T1" fmla="*/ 47625 h 29"/>
              <a:gd name="T2" fmla="*/ 0 w 29"/>
              <a:gd name="T3" fmla="*/ 0 h 29"/>
              <a:gd name="T4" fmla="*/ 28466 w 29"/>
              <a:gd name="T5" fmla="*/ 0 h 29"/>
              <a:gd name="T6" fmla="*/ 41275 w 29"/>
              <a:gd name="T7" fmla="*/ 0 h 29"/>
              <a:gd name="T8" fmla="*/ 41275 w 29"/>
              <a:gd name="T9" fmla="*/ 47625 h 29"/>
              <a:gd name="T10" fmla="*/ 28466 w 29"/>
              <a:gd name="T11" fmla="*/ 47625 h 29"/>
              <a:gd name="T12" fmla="*/ 0 w 29"/>
              <a:gd name="T13" fmla="*/ 47625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61" name="Freeform 191"/>
          <p:cNvSpPr>
            <a:spLocks/>
          </p:cNvSpPr>
          <p:nvPr/>
        </p:nvSpPr>
        <p:spPr bwMode="auto">
          <a:xfrm>
            <a:off x="1911350" y="3302000"/>
            <a:ext cx="41275" cy="158750"/>
          </a:xfrm>
          <a:custGeom>
            <a:avLst/>
            <a:gdLst>
              <a:gd name="T0" fmla="*/ 0 w 29"/>
              <a:gd name="T1" fmla="*/ 158750 h 95"/>
              <a:gd name="T2" fmla="*/ 0 w 29"/>
              <a:gd name="T3" fmla="*/ 0 h 95"/>
              <a:gd name="T4" fmla="*/ 28466 w 29"/>
              <a:gd name="T5" fmla="*/ 0 h 95"/>
              <a:gd name="T6" fmla="*/ 41275 w 29"/>
              <a:gd name="T7" fmla="*/ 0 h 95"/>
              <a:gd name="T8" fmla="*/ 41275 w 29"/>
              <a:gd name="T9" fmla="*/ 158750 h 95"/>
              <a:gd name="T10" fmla="*/ 28466 w 29"/>
              <a:gd name="T11" fmla="*/ 158750 h 95"/>
              <a:gd name="T12" fmla="*/ 0 w 29"/>
              <a:gd name="T13" fmla="*/ 15875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62" name="Line 192"/>
          <p:cNvSpPr>
            <a:spLocks noChangeShapeType="1"/>
          </p:cNvSpPr>
          <p:nvPr/>
        </p:nvSpPr>
        <p:spPr bwMode="auto">
          <a:xfrm>
            <a:off x="5076825" y="4367213"/>
            <a:ext cx="328613" cy="1587"/>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63" name="Line 193"/>
          <p:cNvSpPr>
            <a:spLocks noChangeShapeType="1"/>
          </p:cNvSpPr>
          <p:nvPr/>
        </p:nvSpPr>
        <p:spPr bwMode="auto">
          <a:xfrm>
            <a:off x="4992688" y="4254500"/>
            <a:ext cx="468312" cy="1588"/>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64" name="Line 194"/>
          <p:cNvSpPr>
            <a:spLocks noChangeShapeType="1"/>
          </p:cNvSpPr>
          <p:nvPr/>
        </p:nvSpPr>
        <p:spPr bwMode="auto">
          <a:xfrm flipV="1">
            <a:off x="5035550" y="3984625"/>
            <a:ext cx="1588" cy="63500"/>
          </a:xfrm>
          <a:prstGeom prst="line">
            <a:avLst/>
          </a:prstGeom>
          <a:noFill/>
          <a:ln w="603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65" name="AutoShape 195"/>
          <p:cNvSpPr>
            <a:spLocks noChangeArrowheads="1"/>
          </p:cNvSpPr>
          <p:nvPr/>
        </p:nvSpPr>
        <p:spPr bwMode="auto">
          <a:xfrm>
            <a:off x="2132013" y="7766050"/>
            <a:ext cx="839787" cy="476250"/>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566" name="Rectangle 196"/>
          <p:cNvSpPr>
            <a:spLocks noChangeArrowheads="1"/>
          </p:cNvSpPr>
          <p:nvPr/>
        </p:nvSpPr>
        <p:spPr bwMode="auto">
          <a:xfrm>
            <a:off x="2132013" y="8004175"/>
            <a:ext cx="796925" cy="461963"/>
          </a:xfrm>
          <a:prstGeom prst="rect">
            <a:avLst/>
          </a:prstGeom>
          <a:solidFill>
            <a:srgbClr val="FFFFFF"/>
          </a:solidFill>
          <a:ln w="15875">
            <a:solidFill>
              <a:srgbClr val="FFFFFF"/>
            </a:solidFill>
            <a:miter lim="800000"/>
            <a:headEnd/>
            <a:tailEnd/>
          </a:ln>
        </p:spPr>
        <p:txBody>
          <a:bodyPr/>
          <a:lstStyle/>
          <a:p>
            <a:endParaRPr lang="en-US"/>
          </a:p>
        </p:txBody>
      </p:sp>
      <p:sp>
        <p:nvSpPr>
          <p:cNvPr id="101567" name="Rectangle 197"/>
          <p:cNvSpPr>
            <a:spLocks noChangeArrowheads="1"/>
          </p:cNvSpPr>
          <p:nvPr/>
        </p:nvSpPr>
        <p:spPr bwMode="auto">
          <a:xfrm>
            <a:off x="2132013" y="8004175"/>
            <a:ext cx="1114425" cy="539750"/>
          </a:xfrm>
          <a:prstGeom prst="rect">
            <a:avLst/>
          </a:prstGeom>
          <a:solidFill>
            <a:srgbClr val="FFFFFF"/>
          </a:solidFill>
          <a:ln w="15875">
            <a:solidFill>
              <a:srgbClr val="000000"/>
            </a:solidFill>
            <a:miter lim="800000"/>
            <a:headEnd/>
            <a:tailEnd/>
          </a:ln>
        </p:spPr>
        <p:txBody>
          <a:bodyPr/>
          <a:lstStyle/>
          <a:p>
            <a:endParaRPr lang="en-US"/>
          </a:p>
        </p:txBody>
      </p:sp>
      <p:sp>
        <p:nvSpPr>
          <p:cNvPr id="101568" name="Line 198"/>
          <p:cNvSpPr>
            <a:spLocks noChangeShapeType="1"/>
          </p:cNvSpPr>
          <p:nvPr/>
        </p:nvSpPr>
        <p:spPr bwMode="auto">
          <a:xfrm>
            <a:off x="2146300" y="8004175"/>
            <a:ext cx="838200" cy="1588"/>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69" name="Freeform 199"/>
          <p:cNvSpPr>
            <a:spLocks/>
          </p:cNvSpPr>
          <p:nvPr/>
        </p:nvSpPr>
        <p:spPr bwMode="auto">
          <a:xfrm>
            <a:off x="2971800" y="7908925"/>
            <a:ext cx="233363" cy="112713"/>
          </a:xfrm>
          <a:custGeom>
            <a:avLst/>
            <a:gdLst>
              <a:gd name="T0" fmla="*/ 233363 w 162"/>
              <a:gd name="T1" fmla="*/ 112713 h 67"/>
              <a:gd name="T2" fmla="*/ 0 w 162"/>
              <a:gd name="T3" fmla="*/ 112713 h 67"/>
              <a:gd name="T4" fmla="*/ 0 w 162"/>
              <a:gd name="T5" fmla="*/ 0 h 67"/>
              <a:gd name="T6" fmla="*/ 233363 w 162"/>
              <a:gd name="T7" fmla="*/ 112713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70" name="Freeform 200"/>
          <p:cNvSpPr>
            <a:spLocks/>
          </p:cNvSpPr>
          <p:nvPr/>
        </p:nvSpPr>
        <p:spPr bwMode="auto">
          <a:xfrm>
            <a:off x="2974975" y="7908925"/>
            <a:ext cx="233363" cy="95250"/>
          </a:xfrm>
          <a:custGeom>
            <a:avLst/>
            <a:gdLst>
              <a:gd name="T0" fmla="*/ 233363 w 162"/>
              <a:gd name="T1" fmla="*/ 95250 h 57"/>
              <a:gd name="T2" fmla="*/ 0 w 162"/>
              <a:gd name="T3" fmla="*/ 95250 h 57"/>
              <a:gd name="T4" fmla="*/ 0 w 162"/>
              <a:gd name="T5" fmla="*/ 0 h 57"/>
              <a:gd name="T6" fmla="*/ 0 60000 65536"/>
              <a:gd name="T7" fmla="*/ 0 60000 65536"/>
              <a:gd name="T8" fmla="*/ 0 60000 65536"/>
            </a:gdLst>
            <a:ahLst/>
            <a:cxnLst>
              <a:cxn ang="T6">
                <a:pos x="T0" y="T1"/>
              </a:cxn>
              <a:cxn ang="T7">
                <a:pos x="T2" y="T3"/>
              </a:cxn>
              <a:cxn ang="T8">
                <a:pos x="T4" y="T5"/>
              </a:cxn>
            </a:cxnLst>
            <a:rect l="0" t="0" r="r" b="b"/>
            <a:pathLst>
              <a:path w="162" h="57">
                <a:moveTo>
                  <a:pt x="162"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571" name="Line 201"/>
          <p:cNvSpPr>
            <a:spLocks noChangeShapeType="1"/>
          </p:cNvSpPr>
          <p:nvPr/>
        </p:nvSpPr>
        <p:spPr bwMode="auto">
          <a:xfrm>
            <a:off x="2200275" y="8210550"/>
            <a:ext cx="9636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72" name="Line 202"/>
          <p:cNvSpPr>
            <a:spLocks noChangeShapeType="1"/>
          </p:cNvSpPr>
          <p:nvPr/>
        </p:nvSpPr>
        <p:spPr bwMode="auto">
          <a:xfrm>
            <a:off x="2200275" y="8448675"/>
            <a:ext cx="963613" cy="31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73" name="Rectangle 203"/>
          <p:cNvSpPr>
            <a:spLocks noChangeArrowheads="1"/>
          </p:cNvSpPr>
          <p:nvPr/>
        </p:nvSpPr>
        <p:spPr bwMode="auto">
          <a:xfrm>
            <a:off x="2338388" y="7797800"/>
            <a:ext cx="563562" cy="160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574" name="Rectangle 204"/>
          <p:cNvSpPr>
            <a:spLocks noChangeArrowheads="1"/>
          </p:cNvSpPr>
          <p:nvPr/>
        </p:nvSpPr>
        <p:spPr bwMode="auto">
          <a:xfrm>
            <a:off x="2205038" y="7761288"/>
            <a:ext cx="7191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2013" eaLnBrk="0" hangingPunct="0"/>
            <a:r>
              <a:rPr lang="ko-KR" altLang="en-US" sz="1000" b="1">
                <a:latin typeface="Century Gothic" charset="0"/>
                <a:ea typeface="Gulim" charset="0"/>
                <a:cs typeface="Gulim" charset="0"/>
              </a:rPr>
              <a:t>约书亚</a:t>
            </a:r>
          </a:p>
        </p:txBody>
      </p:sp>
      <p:sp>
        <p:nvSpPr>
          <p:cNvPr id="101575" name="Rectangle 205"/>
          <p:cNvSpPr>
            <a:spLocks noChangeArrowheads="1"/>
          </p:cNvSpPr>
          <p:nvPr/>
        </p:nvSpPr>
        <p:spPr bwMode="auto">
          <a:xfrm>
            <a:off x="2163763" y="8266113"/>
            <a:ext cx="833437"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2013" eaLnBrk="0" hangingPunct="0">
              <a:lnSpc>
                <a:spcPct val="120000"/>
              </a:lnSpc>
            </a:pPr>
            <a:r>
              <a:rPr lang="zh-CN" altLang="en-US" sz="900" b="1">
                <a:latin typeface="Century Gothic" charset="0"/>
                <a:ea typeface="宋体" charset="0"/>
                <a:cs typeface="宋体" charset="0"/>
              </a:rPr>
              <a:t>   分配土地</a:t>
            </a:r>
          </a:p>
        </p:txBody>
      </p:sp>
      <p:sp>
        <p:nvSpPr>
          <p:cNvPr id="101576" name="Rectangle 206"/>
          <p:cNvSpPr>
            <a:spLocks noChangeArrowheads="1"/>
          </p:cNvSpPr>
          <p:nvPr/>
        </p:nvSpPr>
        <p:spPr bwMode="auto">
          <a:xfrm>
            <a:off x="4705350" y="7081838"/>
            <a:ext cx="604838" cy="176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577" name="Line 207"/>
          <p:cNvSpPr>
            <a:spLocks noChangeShapeType="1"/>
          </p:cNvSpPr>
          <p:nvPr/>
        </p:nvSpPr>
        <p:spPr bwMode="auto">
          <a:xfrm>
            <a:off x="4567238" y="7702550"/>
            <a:ext cx="10604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78" name="AutoShape 208"/>
          <p:cNvSpPr>
            <a:spLocks noChangeArrowheads="1"/>
          </p:cNvSpPr>
          <p:nvPr/>
        </p:nvSpPr>
        <p:spPr bwMode="auto">
          <a:xfrm>
            <a:off x="4552950" y="7051675"/>
            <a:ext cx="825500" cy="381000"/>
          </a:xfrm>
          <a:prstGeom prst="roundRect">
            <a:avLst>
              <a:gd name="adj" fmla="val 27074"/>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579" name="Rectangle 209"/>
          <p:cNvSpPr>
            <a:spLocks noChangeArrowheads="1"/>
          </p:cNvSpPr>
          <p:nvPr/>
        </p:nvSpPr>
        <p:spPr bwMode="auto">
          <a:xfrm>
            <a:off x="4567238" y="7242175"/>
            <a:ext cx="771525" cy="366713"/>
          </a:xfrm>
          <a:prstGeom prst="rect">
            <a:avLst/>
          </a:prstGeom>
          <a:solidFill>
            <a:srgbClr val="FFFFFF"/>
          </a:solidFill>
          <a:ln w="15875">
            <a:solidFill>
              <a:srgbClr val="FFFFFF"/>
            </a:solidFill>
            <a:miter lim="800000"/>
            <a:headEnd/>
            <a:tailEnd/>
          </a:ln>
        </p:spPr>
        <p:txBody>
          <a:bodyPr/>
          <a:lstStyle/>
          <a:p>
            <a:endParaRPr lang="en-US"/>
          </a:p>
        </p:txBody>
      </p:sp>
      <p:sp>
        <p:nvSpPr>
          <p:cNvPr id="101580" name="Rectangle 210"/>
          <p:cNvSpPr>
            <a:spLocks noChangeArrowheads="1"/>
          </p:cNvSpPr>
          <p:nvPr/>
        </p:nvSpPr>
        <p:spPr bwMode="auto">
          <a:xfrm>
            <a:off x="4552950" y="7242175"/>
            <a:ext cx="1087438" cy="1319213"/>
          </a:xfrm>
          <a:prstGeom prst="rect">
            <a:avLst/>
          </a:prstGeom>
          <a:solidFill>
            <a:srgbClr val="FFFFFF"/>
          </a:solidFill>
          <a:ln w="15875">
            <a:solidFill>
              <a:srgbClr val="000000"/>
            </a:solidFill>
            <a:miter lim="800000"/>
            <a:headEnd/>
            <a:tailEnd/>
          </a:ln>
        </p:spPr>
        <p:txBody>
          <a:bodyPr/>
          <a:lstStyle/>
          <a:p>
            <a:endParaRPr lang="en-US"/>
          </a:p>
        </p:txBody>
      </p:sp>
      <p:sp>
        <p:nvSpPr>
          <p:cNvPr id="101581" name="Line 211"/>
          <p:cNvSpPr>
            <a:spLocks noChangeShapeType="1"/>
          </p:cNvSpPr>
          <p:nvPr/>
        </p:nvSpPr>
        <p:spPr bwMode="auto">
          <a:xfrm>
            <a:off x="4562475" y="7269163"/>
            <a:ext cx="825500"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82" name="Freeform 212"/>
          <p:cNvSpPr>
            <a:spLocks/>
          </p:cNvSpPr>
          <p:nvPr/>
        </p:nvSpPr>
        <p:spPr bwMode="auto">
          <a:xfrm>
            <a:off x="5365750" y="7178675"/>
            <a:ext cx="233363" cy="79375"/>
          </a:xfrm>
          <a:custGeom>
            <a:avLst/>
            <a:gdLst>
              <a:gd name="T0" fmla="*/ 233363 w 162"/>
              <a:gd name="T1" fmla="*/ 79375 h 48"/>
              <a:gd name="T2" fmla="*/ 0 w 162"/>
              <a:gd name="T3" fmla="*/ 79375 h 48"/>
              <a:gd name="T4" fmla="*/ 0 w 162"/>
              <a:gd name="T5" fmla="*/ 0 h 48"/>
              <a:gd name="T6" fmla="*/ 233363 w 162"/>
              <a:gd name="T7" fmla="*/ 79375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48">
                <a:moveTo>
                  <a:pt x="162" y="48"/>
                </a:moveTo>
                <a:lnTo>
                  <a:pt x="0" y="48"/>
                </a:lnTo>
                <a:lnTo>
                  <a:pt x="0" y="0"/>
                </a:lnTo>
                <a:lnTo>
                  <a:pt x="16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583" name="Line 213"/>
          <p:cNvSpPr>
            <a:spLocks noChangeShapeType="1"/>
          </p:cNvSpPr>
          <p:nvPr/>
        </p:nvSpPr>
        <p:spPr bwMode="auto">
          <a:xfrm>
            <a:off x="4635500" y="7415213"/>
            <a:ext cx="9366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84" name="Line 214"/>
          <p:cNvSpPr>
            <a:spLocks noChangeShapeType="1"/>
          </p:cNvSpPr>
          <p:nvPr/>
        </p:nvSpPr>
        <p:spPr bwMode="auto">
          <a:xfrm>
            <a:off x="4635500" y="7591425"/>
            <a:ext cx="9366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85" name="Line 215"/>
          <p:cNvSpPr>
            <a:spLocks noChangeShapeType="1"/>
          </p:cNvSpPr>
          <p:nvPr/>
        </p:nvSpPr>
        <p:spPr bwMode="auto">
          <a:xfrm>
            <a:off x="4635500" y="7781925"/>
            <a:ext cx="9366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86" name="Rectangle 216"/>
          <p:cNvSpPr>
            <a:spLocks noChangeArrowheads="1"/>
          </p:cNvSpPr>
          <p:nvPr/>
        </p:nvSpPr>
        <p:spPr bwMode="auto">
          <a:xfrm>
            <a:off x="4870450" y="7480300"/>
            <a:ext cx="719138"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2013" eaLnBrk="0" hangingPunct="0">
              <a:lnSpc>
                <a:spcPct val="60000"/>
              </a:lnSpc>
            </a:pPr>
            <a:r>
              <a:rPr lang="zh-CN" altLang="en-US" sz="900" b="1">
                <a:latin typeface="Century Gothic" charset="0"/>
                <a:ea typeface="Gulim" charset="0"/>
                <a:cs typeface="Gulim" charset="0"/>
              </a:rPr>
              <a:t> 十字架    </a:t>
            </a:r>
            <a:endParaRPr lang="ko-KR" altLang="en-US" sz="900" b="1">
              <a:latin typeface="Century Gothic" charset="0"/>
              <a:ea typeface="Gulim" charset="0"/>
              <a:cs typeface="Gulim" charset="0"/>
            </a:endParaRPr>
          </a:p>
        </p:txBody>
      </p:sp>
      <p:sp>
        <p:nvSpPr>
          <p:cNvPr id="101587" name="Rectangle 217"/>
          <p:cNvSpPr>
            <a:spLocks noChangeArrowheads="1"/>
          </p:cNvSpPr>
          <p:nvPr/>
        </p:nvSpPr>
        <p:spPr bwMode="auto">
          <a:xfrm>
            <a:off x="4829175" y="7610475"/>
            <a:ext cx="673100" cy="160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588" name="Rectangle 218"/>
          <p:cNvSpPr>
            <a:spLocks noChangeArrowheads="1"/>
          </p:cNvSpPr>
          <p:nvPr/>
        </p:nvSpPr>
        <p:spPr bwMode="auto">
          <a:xfrm>
            <a:off x="4868863" y="7624763"/>
            <a:ext cx="5238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2013" eaLnBrk="0" hangingPunct="0"/>
            <a:r>
              <a:rPr lang="zh-CN" altLang="en-US" sz="900" b="1">
                <a:latin typeface="Century Gothic" charset="0"/>
                <a:ea typeface="Gulim" charset="0"/>
                <a:cs typeface="Gulim" charset="0"/>
              </a:rPr>
              <a:t>  教会   </a:t>
            </a:r>
            <a:endParaRPr lang="ko-KR" altLang="en-US" sz="900" b="1">
              <a:latin typeface="Century Gothic" charset="0"/>
              <a:ea typeface="Gulim" charset="0"/>
              <a:cs typeface="Gulim" charset="0"/>
            </a:endParaRPr>
          </a:p>
        </p:txBody>
      </p:sp>
      <p:sp>
        <p:nvSpPr>
          <p:cNvPr id="101589" name="Line 219"/>
          <p:cNvSpPr>
            <a:spLocks noChangeShapeType="1"/>
          </p:cNvSpPr>
          <p:nvPr/>
        </p:nvSpPr>
        <p:spPr bwMode="auto">
          <a:xfrm>
            <a:off x="4635500" y="7958138"/>
            <a:ext cx="9366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90" name="Line 220"/>
          <p:cNvSpPr>
            <a:spLocks noChangeShapeType="1"/>
          </p:cNvSpPr>
          <p:nvPr/>
        </p:nvSpPr>
        <p:spPr bwMode="auto">
          <a:xfrm>
            <a:off x="4622800" y="8132763"/>
            <a:ext cx="9350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91" name="Line 221"/>
          <p:cNvSpPr>
            <a:spLocks noChangeShapeType="1"/>
          </p:cNvSpPr>
          <p:nvPr/>
        </p:nvSpPr>
        <p:spPr bwMode="auto">
          <a:xfrm>
            <a:off x="4622800" y="8321675"/>
            <a:ext cx="93503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92" name="Line 222"/>
          <p:cNvSpPr>
            <a:spLocks noChangeShapeType="1"/>
          </p:cNvSpPr>
          <p:nvPr/>
        </p:nvSpPr>
        <p:spPr bwMode="auto">
          <a:xfrm>
            <a:off x="4608513" y="8497888"/>
            <a:ext cx="9493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593" name="Rectangle 223"/>
          <p:cNvSpPr>
            <a:spLocks noChangeArrowheads="1"/>
          </p:cNvSpPr>
          <p:nvPr/>
        </p:nvSpPr>
        <p:spPr bwMode="auto">
          <a:xfrm>
            <a:off x="4856163" y="7829550"/>
            <a:ext cx="688975" cy="111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594" name="Rectangle 224"/>
          <p:cNvSpPr>
            <a:spLocks noChangeArrowheads="1"/>
          </p:cNvSpPr>
          <p:nvPr/>
        </p:nvSpPr>
        <p:spPr bwMode="auto">
          <a:xfrm>
            <a:off x="4868863" y="7840663"/>
            <a:ext cx="520700"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2013" eaLnBrk="0" hangingPunct="0">
              <a:lnSpc>
                <a:spcPct val="80000"/>
              </a:lnSpc>
            </a:pPr>
            <a:r>
              <a:rPr lang="zh-CN" altLang="en-US" sz="900" b="1">
                <a:latin typeface="Century Gothic" charset="0"/>
                <a:ea typeface="Gulim" charset="0"/>
                <a:cs typeface="Gulim" charset="0"/>
              </a:rPr>
              <a:t>  福音   </a:t>
            </a:r>
            <a:endParaRPr lang="ko-KR" altLang="en-US" sz="900" b="1">
              <a:latin typeface="Century Gothic" charset="0"/>
              <a:ea typeface="宋体" charset="0"/>
              <a:cs typeface="宋体" charset="0"/>
            </a:endParaRPr>
          </a:p>
        </p:txBody>
      </p:sp>
      <p:sp>
        <p:nvSpPr>
          <p:cNvPr id="101595" name="Rectangle 225"/>
          <p:cNvSpPr>
            <a:spLocks noChangeArrowheads="1"/>
          </p:cNvSpPr>
          <p:nvPr/>
        </p:nvSpPr>
        <p:spPr bwMode="auto">
          <a:xfrm>
            <a:off x="4838700" y="7985125"/>
            <a:ext cx="4841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r>
              <a:rPr lang="zh-CN" altLang="en-US" sz="900" b="1">
                <a:latin typeface="Century Gothic" charset="0"/>
                <a:ea typeface="Gulim" charset="0"/>
                <a:cs typeface="Gulim" charset="0"/>
              </a:rPr>
              <a:t> </a:t>
            </a:r>
            <a:r>
              <a:rPr lang="ko-KR" altLang="en-US" sz="900" b="1">
                <a:latin typeface="Century Gothic" charset="0"/>
                <a:ea typeface="Gulim" charset="0"/>
                <a:cs typeface="Gulim" charset="0"/>
              </a:rPr>
              <a:t>使徒行传</a:t>
            </a:r>
          </a:p>
        </p:txBody>
      </p:sp>
      <p:sp>
        <p:nvSpPr>
          <p:cNvPr id="101596" name="Rectangle 226"/>
          <p:cNvSpPr>
            <a:spLocks noChangeArrowheads="1"/>
          </p:cNvSpPr>
          <p:nvPr/>
        </p:nvSpPr>
        <p:spPr bwMode="auto">
          <a:xfrm>
            <a:off x="4829175" y="8178800"/>
            <a:ext cx="742950" cy="128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597" name="Rectangle 227"/>
          <p:cNvSpPr>
            <a:spLocks noChangeArrowheads="1"/>
          </p:cNvSpPr>
          <p:nvPr/>
        </p:nvSpPr>
        <p:spPr bwMode="auto">
          <a:xfrm>
            <a:off x="4868863" y="8193088"/>
            <a:ext cx="455612"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lnSpc>
                <a:spcPct val="80000"/>
              </a:lnSpc>
            </a:pPr>
            <a:r>
              <a:rPr lang="zh-CN" altLang="en-US" sz="900" b="1">
                <a:ea typeface="宋体" charset="0"/>
                <a:cs typeface="宋体" charset="0"/>
              </a:rPr>
              <a:t>教会</a:t>
            </a:r>
            <a:r>
              <a:rPr lang="ko-KR" altLang="en-US" sz="900" b="1">
                <a:ea typeface="Gulim" charset="0"/>
                <a:cs typeface="Gulim" charset="0"/>
              </a:rPr>
              <a:t>书信</a:t>
            </a:r>
            <a:endParaRPr lang="en-US" altLang="ko-KR" sz="900" b="1">
              <a:ea typeface="Gulim" charset="0"/>
              <a:cs typeface="Gulim" charset="0"/>
            </a:endParaRPr>
          </a:p>
        </p:txBody>
      </p:sp>
      <p:sp>
        <p:nvSpPr>
          <p:cNvPr id="101598" name="Rectangle 228"/>
          <p:cNvSpPr>
            <a:spLocks noChangeArrowheads="1"/>
          </p:cNvSpPr>
          <p:nvPr/>
        </p:nvSpPr>
        <p:spPr bwMode="auto">
          <a:xfrm>
            <a:off x="4773613" y="8355013"/>
            <a:ext cx="687387" cy="111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599" name="Rectangle 229"/>
          <p:cNvSpPr>
            <a:spLocks noChangeArrowheads="1"/>
          </p:cNvSpPr>
          <p:nvPr/>
        </p:nvSpPr>
        <p:spPr bwMode="auto">
          <a:xfrm>
            <a:off x="4883150" y="8345488"/>
            <a:ext cx="43656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r>
              <a:rPr lang="ko-KR" altLang="en-US" sz="900" b="1">
                <a:ea typeface="Gulim" charset="0"/>
                <a:cs typeface="Gulim" charset="0"/>
              </a:rPr>
              <a:t>启 示 录 </a:t>
            </a:r>
            <a:endParaRPr lang="en-US" altLang="ko-KR" sz="1300" baseline="-25000">
              <a:ea typeface="Gulim" charset="0"/>
              <a:cs typeface="Gulim" charset="0"/>
            </a:endParaRPr>
          </a:p>
        </p:txBody>
      </p:sp>
      <p:sp>
        <p:nvSpPr>
          <p:cNvPr id="101600" name="Rectangle 230"/>
          <p:cNvSpPr>
            <a:spLocks noChangeArrowheads="1"/>
          </p:cNvSpPr>
          <p:nvPr/>
        </p:nvSpPr>
        <p:spPr bwMode="auto">
          <a:xfrm>
            <a:off x="4560888" y="1281113"/>
            <a:ext cx="6683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2013" eaLnBrk="0" hangingPunct="0"/>
            <a:r>
              <a:rPr lang="ko-KR" altLang="en-US" sz="1000" b="1">
                <a:latin typeface="Century Gothic" charset="0"/>
                <a:ea typeface="Gulim" charset="0"/>
                <a:cs typeface="Gulim" charset="0"/>
              </a:rPr>
              <a:t>无</a:t>
            </a:r>
            <a:r>
              <a:rPr lang="zh-CN" altLang="en-US" sz="1000" b="1">
                <a:latin typeface="Century Gothic" charset="0"/>
                <a:ea typeface="宋体" charset="0"/>
                <a:cs typeface="宋体" charset="0"/>
              </a:rPr>
              <a:t>王</a:t>
            </a:r>
            <a:endParaRPr lang="ko-KR" altLang="en-US" sz="1000" b="1">
              <a:latin typeface="Century Gothic" charset="0"/>
              <a:ea typeface="宋体" charset="0"/>
              <a:cs typeface="宋体" charset="0"/>
            </a:endParaRPr>
          </a:p>
        </p:txBody>
      </p:sp>
      <p:sp>
        <p:nvSpPr>
          <p:cNvPr id="101601" name="AutoShape 231"/>
          <p:cNvSpPr>
            <a:spLocks noChangeArrowheads="1"/>
          </p:cNvSpPr>
          <p:nvPr/>
        </p:nvSpPr>
        <p:spPr bwMode="auto">
          <a:xfrm>
            <a:off x="4552950" y="1276350"/>
            <a:ext cx="839788" cy="476250"/>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602" name="Rectangle 232"/>
          <p:cNvSpPr>
            <a:spLocks noChangeArrowheads="1"/>
          </p:cNvSpPr>
          <p:nvPr/>
        </p:nvSpPr>
        <p:spPr bwMode="auto">
          <a:xfrm>
            <a:off x="4552950" y="1546225"/>
            <a:ext cx="785813" cy="460375"/>
          </a:xfrm>
          <a:prstGeom prst="rect">
            <a:avLst/>
          </a:prstGeom>
          <a:solidFill>
            <a:srgbClr val="FFFFFF"/>
          </a:solidFill>
          <a:ln w="15875">
            <a:solidFill>
              <a:srgbClr val="FFFFFF"/>
            </a:solidFill>
            <a:miter lim="800000"/>
            <a:headEnd/>
            <a:tailEnd/>
          </a:ln>
        </p:spPr>
        <p:txBody>
          <a:bodyPr/>
          <a:lstStyle/>
          <a:p>
            <a:endParaRPr lang="en-US"/>
          </a:p>
        </p:txBody>
      </p:sp>
      <p:sp>
        <p:nvSpPr>
          <p:cNvPr id="101603" name="Rectangle 233"/>
          <p:cNvSpPr>
            <a:spLocks noChangeArrowheads="1"/>
          </p:cNvSpPr>
          <p:nvPr/>
        </p:nvSpPr>
        <p:spPr bwMode="auto">
          <a:xfrm>
            <a:off x="4552950" y="1546225"/>
            <a:ext cx="1101725" cy="539750"/>
          </a:xfrm>
          <a:prstGeom prst="rect">
            <a:avLst/>
          </a:prstGeom>
          <a:solidFill>
            <a:srgbClr val="FFFFFF"/>
          </a:solidFill>
          <a:ln w="15875">
            <a:solidFill>
              <a:srgbClr val="000000"/>
            </a:solidFill>
            <a:miter lim="800000"/>
            <a:headEnd/>
            <a:tailEnd/>
          </a:ln>
        </p:spPr>
        <p:txBody>
          <a:bodyPr/>
          <a:lstStyle/>
          <a:p>
            <a:endParaRPr lang="en-US"/>
          </a:p>
        </p:txBody>
      </p:sp>
      <p:sp>
        <p:nvSpPr>
          <p:cNvPr id="101604" name="Line 234"/>
          <p:cNvSpPr>
            <a:spLocks noChangeShapeType="1"/>
          </p:cNvSpPr>
          <p:nvPr/>
        </p:nvSpPr>
        <p:spPr bwMode="auto">
          <a:xfrm>
            <a:off x="4567238" y="1552575"/>
            <a:ext cx="82550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05" name="Freeform 235"/>
          <p:cNvSpPr>
            <a:spLocks/>
          </p:cNvSpPr>
          <p:nvPr/>
        </p:nvSpPr>
        <p:spPr bwMode="auto">
          <a:xfrm>
            <a:off x="5378450" y="1457325"/>
            <a:ext cx="233363" cy="111125"/>
          </a:xfrm>
          <a:custGeom>
            <a:avLst/>
            <a:gdLst>
              <a:gd name="T0" fmla="*/ 233363 w 162"/>
              <a:gd name="T1" fmla="*/ 111125 h 67"/>
              <a:gd name="T2" fmla="*/ 0 w 162"/>
              <a:gd name="T3" fmla="*/ 111125 h 67"/>
              <a:gd name="T4" fmla="*/ 0 w 162"/>
              <a:gd name="T5" fmla="*/ 0 h 67"/>
              <a:gd name="T6" fmla="*/ 233363 w 162"/>
              <a:gd name="T7" fmla="*/ 111125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06" name="Freeform 236"/>
          <p:cNvSpPr>
            <a:spLocks/>
          </p:cNvSpPr>
          <p:nvPr/>
        </p:nvSpPr>
        <p:spPr bwMode="auto">
          <a:xfrm>
            <a:off x="5389563" y="1457325"/>
            <a:ext cx="233362" cy="95250"/>
          </a:xfrm>
          <a:custGeom>
            <a:avLst/>
            <a:gdLst>
              <a:gd name="T0" fmla="*/ 233362 w 162"/>
              <a:gd name="T1" fmla="*/ 95250 h 58"/>
              <a:gd name="T2" fmla="*/ 0 w 162"/>
              <a:gd name="T3" fmla="*/ 95250 h 58"/>
              <a:gd name="T4" fmla="*/ 0 w 162"/>
              <a:gd name="T5" fmla="*/ 0 h 58"/>
              <a:gd name="T6" fmla="*/ 0 60000 65536"/>
              <a:gd name="T7" fmla="*/ 0 60000 65536"/>
              <a:gd name="T8" fmla="*/ 0 60000 65536"/>
            </a:gdLst>
            <a:ahLst/>
            <a:cxnLst>
              <a:cxn ang="T6">
                <a:pos x="T0" y="T1"/>
              </a:cxn>
              <a:cxn ang="T7">
                <a:pos x="T2" y="T3"/>
              </a:cxn>
              <a:cxn ang="T8">
                <a:pos x="T4" y="T5"/>
              </a:cxn>
            </a:cxnLst>
            <a:rect l="0" t="0" r="r" b="b"/>
            <a:pathLst>
              <a:path w="162" h="58">
                <a:moveTo>
                  <a:pt x="162" y="58"/>
                </a:moveTo>
                <a:lnTo>
                  <a:pt x="0" y="58"/>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607" name="Line 237"/>
          <p:cNvSpPr>
            <a:spLocks noChangeShapeType="1"/>
          </p:cNvSpPr>
          <p:nvPr/>
        </p:nvSpPr>
        <p:spPr bwMode="auto">
          <a:xfrm>
            <a:off x="4622800" y="1752600"/>
            <a:ext cx="9493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08" name="Line 238"/>
          <p:cNvSpPr>
            <a:spLocks noChangeShapeType="1"/>
          </p:cNvSpPr>
          <p:nvPr/>
        </p:nvSpPr>
        <p:spPr bwMode="auto">
          <a:xfrm>
            <a:off x="4622800" y="1992313"/>
            <a:ext cx="9493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09" name="Rectangle 239"/>
          <p:cNvSpPr>
            <a:spLocks noChangeArrowheads="1"/>
          </p:cNvSpPr>
          <p:nvPr/>
        </p:nvSpPr>
        <p:spPr bwMode="auto">
          <a:xfrm>
            <a:off x="4724400" y="1568450"/>
            <a:ext cx="5778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2013" eaLnBrk="0" hangingPunct="0">
              <a:lnSpc>
                <a:spcPct val="120000"/>
              </a:lnSpc>
            </a:pPr>
            <a:r>
              <a:rPr lang="zh-CN" altLang="en-US" sz="900" b="1">
                <a:latin typeface="Century Gothic" charset="0"/>
                <a:ea typeface="宋体" charset="0"/>
                <a:cs typeface="宋体" charset="0"/>
              </a:rPr>
              <a:t>士师</a:t>
            </a:r>
          </a:p>
        </p:txBody>
      </p:sp>
      <p:sp>
        <p:nvSpPr>
          <p:cNvPr id="101610" name="Rectangle 240"/>
          <p:cNvSpPr>
            <a:spLocks noChangeArrowheads="1"/>
          </p:cNvSpPr>
          <p:nvPr/>
        </p:nvSpPr>
        <p:spPr bwMode="auto">
          <a:xfrm>
            <a:off x="4868863" y="1792288"/>
            <a:ext cx="64770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2013" eaLnBrk="0" hangingPunct="0">
              <a:lnSpc>
                <a:spcPct val="120000"/>
              </a:lnSpc>
            </a:pPr>
            <a:r>
              <a:rPr lang="ko-KR" altLang="en-US" sz="900" b="1">
                <a:ea typeface="Gulim" charset="0"/>
                <a:cs typeface="Gulim" charset="0"/>
              </a:rPr>
              <a:t>350</a:t>
            </a:r>
            <a:r>
              <a:rPr lang="zh-CN" altLang="en-US" sz="900" b="1">
                <a:ea typeface="Gulim" charset="0"/>
                <a:cs typeface="Gulim" charset="0"/>
              </a:rPr>
              <a:t>年</a:t>
            </a:r>
            <a:endParaRPr lang="ko-KR" altLang="en-US" sz="900" baseline="-25000">
              <a:ea typeface="Gulim" charset="0"/>
              <a:cs typeface="Gulim" charset="0"/>
            </a:endParaRPr>
          </a:p>
        </p:txBody>
      </p:sp>
      <p:sp>
        <p:nvSpPr>
          <p:cNvPr id="101611" name="Line 241"/>
          <p:cNvSpPr>
            <a:spLocks noChangeShapeType="1"/>
          </p:cNvSpPr>
          <p:nvPr/>
        </p:nvSpPr>
        <p:spPr bwMode="auto">
          <a:xfrm>
            <a:off x="4567238" y="2427288"/>
            <a:ext cx="838200" cy="1587"/>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12" name="Rectangle 242"/>
          <p:cNvSpPr>
            <a:spLocks noChangeArrowheads="1"/>
          </p:cNvSpPr>
          <p:nvPr/>
        </p:nvSpPr>
        <p:spPr bwMode="auto">
          <a:xfrm>
            <a:off x="4548188" y="2474913"/>
            <a:ext cx="1128712" cy="2081212"/>
          </a:xfrm>
          <a:prstGeom prst="rect">
            <a:avLst/>
          </a:prstGeom>
          <a:solidFill>
            <a:srgbClr val="FFFFFF"/>
          </a:solidFill>
          <a:ln w="15875">
            <a:solidFill>
              <a:srgbClr val="000000"/>
            </a:solidFill>
            <a:miter lim="800000"/>
            <a:headEnd/>
            <a:tailEnd/>
          </a:ln>
        </p:spPr>
        <p:txBody>
          <a:bodyPr lIns="86173" tIns="43087" rIns="86173" bIns="43087"/>
          <a:lstStyle/>
          <a:p>
            <a:pPr defTabSz="862013" eaLnBrk="0" hangingPunct="0"/>
            <a:r>
              <a:rPr lang="en-US" altLang="ko-KR" sz="500">
                <a:ea typeface="Gulim" charset="0"/>
                <a:cs typeface="Gulim" charset="0"/>
              </a:rPr>
              <a:t>zz</a:t>
            </a:r>
          </a:p>
        </p:txBody>
      </p:sp>
      <p:sp>
        <p:nvSpPr>
          <p:cNvPr id="101613" name="AutoShape 243"/>
          <p:cNvSpPr>
            <a:spLocks noChangeArrowheads="1"/>
          </p:cNvSpPr>
          <p:nvPr/>
        </p:nvSpPr>
        <p:spPr bwMode="auto">
          <a:xfrm>
            <a:off x="4540250" y="2205038"/>
            <a:ext cx="852488" cy="339725"/>
          </a:xfrm>
          <a:prstGeom prst="roundRect">
            <a:avLst>
              <a:gd name="adj" fmla="val 2590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614" name="Freeform 244"/>
          <p:cNvSpPr>
            <a:spLocks/>
          </p:cNvSpPr>
          <p:nvPr/>
        </p:nvSpPr>
        <p:spPr bwMode="auto">
          <a:xfrm>
            <a:off x="5392738" y="2379663"/>
            <a:ext cx="234950" cy="111125"/>
          </a:xfrm>
          <a:custGeom>
            <a:avLst/>
            <a:gdLst>
              <a:gd name="T0" fmla="*/ 234950 w 162"/>
              <a:gd name="T1" fmla="*/ 111125 h 66"/>
              <a:gd name="T2" fmla="*/ 0 w 162"/>
              <a:gd name="T3" fmla="*/ 111125 h 66"/>
              <a:gd name="T4" fmla="*/ 0 w 162"/>
              <a:gd name="T5" fmla="*/ 0 h 66"/>
              <a:gd name="T6" fmla="*/ 234950 w 162"/>
              <a:gd name="T7" fmla="*/ 111125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66">
                <a:moveTo>
                  <a:pt x="162" y="66"/>
                </a:moveTo>
                <a:lnTo>
                  <a:pt x="0" y="66"/>
                </a:lnTo>
                <a:lnTo>
                  <a:pt x="0" y="0"/>
                </a:lnTo>
                <a:lnTo>
                  <a:pt x="16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15" name="Freeform 245"/>
          <p:cNvSpPr>
            <a:spLocks/>
          </p:cNvSpPr>
          <p:nvPr/>
        </p:nvSpPr>
        <p:spPr bwMode="auto">
          <a:xfrm>
            <a:off x="5389563" y="2379663"/>
            <a:ext cx="234950" cy="95250"/>
          </a:xfrm>
          <a:custGeom>
            <a:avLst/>
            <a:gdLst>
              <a:gd name="T0" fmla="*/ 234950 w 162"/>
              <a:gd name="T1" fmla="*/ 95250 h 57"/>
              <a:gd name="T2" fmla="*/ 0 w 162"/>
              <a:gd name="T3" fmla="*/ 95250 h 57"/>
              <a:gd name="T4" fmla="*/ 0 w 162"/>
              <a:gd name="T5" fmla="*/ 0 h 57"/>
              <a:gd name="T6" fmla="*/ 0 60000 65536"/>
              <a:gd name="T7" fmla="*/ 0 60000 65536"/>
              <a:gd name="T8" fmla="*/ 0 60000 65536"/>
            </a:gdLst>
            <a:ahLst/>
            <a:cxnLst>
              <a:cxn ang="T6">
                <a:pos x="T0" y="T1"/>
              </a:cxn>
              <a:cxn ang="T7">
                <a:pos x="T2" y="T3"/>
              </a:cxn>
              <a:cxn ang="T8">
                <a:pos x="T4" y="T5"/>
              </a:cxn>
            </a:cxnLst>
            <a:rect l="0" t="0" r="r" b="b"/>
            <a:pathLst>
              <a:path w="162" h="57">
                <a:moveTo>
                  <a:pt x="162" y="57"/>
                </a:moveTo>
                <a:lnTo>
                  <a:pt x="0" y="5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616" name="Line 246"/>
          <p:cNvSpPr>
            <a:spLocks noChangeShapeType="1"/>
          </p:cNvSpPr>
          <p:nvPr/>
        </p:nvSpPr>
        <p:spPr bwMode="auto">
          <a:xfrm>
            <a:off x="4627563" y="2625725"/>
            <a:ext cx="96361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17" name="Line 247"/>
          <p:cNvSpPr>
            <a:spLocks noChangeShapeType="1"/>
          </p:cNvSpPr>
          <p:nvPr/>
        </p:nvSpPr>
        <p:spPr bwMode="auto">
          <a:xfrm>
            <a:off x="4622800" y="2855913"/>
            <a:ext cx="962025" cy="31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18" name="Line 248"/>
          <p:cNvSpPr>
            <a:spLocks noChangeShapeType="1"/>
          </p:cNvSpPr>
          <p:nvPr/>
        </p:nvSpPr>
        <p:spPr bwMode="auto">
          <a:xfrm>
            <a:off x="4622800" y="3078163"/>
            <a:ext cx="9620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19" name="Line 249"/>
          <p:cNvSpPr>
            <a:spLocks noChangeShapeType="1"/>
          </p:cNvSpPr>
          <p:nvPr/>
        </p:nvSpPr>
        <p:spPr bwMode="auto">
          <a:xfrm>
            <a:off x="4622800" y="3302000"/>
            <a:ext cx="9620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20" name="Line 250"/>
          <p:cNvSpPr>
            <a:spLocks noChangeShapeType="1"/>
          </p:cNvSpPr>
          <p:nvPr/>
        </p:nvSpPr>
        <p:spPr bwMode="auto">
          <a:xfrm>
            <a:off x="4622800" y="3508375"/>
            <a:ext cx="9763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21" name="Line 251"/>
          <p:cNvSpPr>
            <a:spLocks noChangeShapeType="1"/>
          </p:cNvSpPr>
          <p:nvPr/>
        </p:nvSpPr>
        <p:spPr bwMode="auto">
          <a:xfrm>
            <a:off x="4622800" y="3954463"/>
            <a:ext cx="9620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22" name="Rectangle 252"/>
          <p:cNvSpPr>
            <a:spLocks noChangeArrowheads="1"/>
          </p:cNvSpPr>
          <p:nvPr/>
        </p:nvSpPr>
        <p:spPr bwMode="auto">
          <a:xfrm>
            <a:off x="4719638" y="2251075"/>
            <a:ext cx="576262" cy="144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623" name="Rectangle 253"/>
          <p:cNvSpPr>
            <a:spLocks noChangeArrowheads="1"/>
          </p:cNvSpPr>
          <p:nvPr/>
        </p:nvSpPr>
        <p:spPr bwMode="auto">
          <a:xfrm>
            <a:off x="4562475" y="2201863"/>
            <a:ext cx="6667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2013" eaLnBrk="0" hangingPunct="0"/>
            <a:r>
              <a:rPr lang="ko-KR" altLang="en-US" sz="1000" b="1">
                <a:latin typeface="Century Gothic" charset="0"/>
                <a:ea typeface="Gulim" charset="0"/>
                <a:cs typeface="Gulim" charset="0"/>
              </a:rPr>
              <a:t>王</a:t>
            </a:r>
            <a:r>
              <a:rPr lang="zh-CN" altLang="en-US" sz="1000" b="1">
                <a:latin typeface="Century Gothic" charset="0"/>
                <a:ea typeface="宋体" charset="0"/>
                <a:cs typeface="宋体" charset="0"/>
              </a:rPr>
              <a:t>朝</a:t>
            </a:r>
            <a:endParaRPr lang="ko-KR" altLang="en-US" sz="1000" b="1">
              <a:latin typeface="Century Gothic" charset="0"/>
              <a:ea typeface="宋体" charset="0"/>
              <a:cs typeface="宋体" charset="0"/>
            </a:endParaRPr>
          </a:p>
        </p:txBody>
      </p:sp>
      <p:sp>
        <p:nvSpPr>
          <p:cNvPr id="101624" name="Rectangle 254"/>
          <p:cNvSpPr>
            <a:spLocks noChangeArrowheads="1"/>
          </p:cNvSpPr>
          <p:nvPr/>
        </p:nvSpPr>
        <p:spPr bwMode="auto">
          <a:xfrm>
            <a:off x="4732338" y="2682875"/>
            <a:ext cx="644525"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862013" eaLnBrk="0" hangingPunct="0">
              <a:lnSpc>
                <a:spcPct val="110000"/>
              </a:lnSpc>
            </a:pPr>
            <a:r>
              <a:rPr lang="ko-KR" altLang="en-US" sz="900" b="1">
                <a:ea typeface="Gulim" charset="0"/>
                <a:cs typeface="Gulim" charset="0"/>
              </a:rPr>
              <a:t> …分</a:t>
            </a:r>
            <a:r>
              <a:rPr lang="ko-KR" sz="900" b="1">
                <a:ea typeface="Gulim" charset="0"/>
                <a:cs typeface="Gulim" charset="0"/>
              </a:rPr>
              <a:t> </a:t>
            </a:r>
            <a:r>
              <a:rPr lang="ko-KR" altLang="en-US" sz="900" b="1">
                <a:ea typeface="Gulim" charset="0"/>
                <a:cs typeface="Gulim" charset="0"/>
              </a:rPr>
              <a:t> </a:t>
            </a:r>
            <a:r>
              <a:rPr lang="ko-KR" sz="900" b="1">
                <a:ea typeface="Gulim" charset="0"/>
                <a:cs typeface="Gulim" charset="0"/>
              </a:rPr>
              <a:t> </a:t>
            </a:r>
            <a:r>
              <a:rPr lang="ko-KR" altLang="en-US" sz="900" b="1">
                <a:ea typeface="Gulim" charset="0"/>
                <a:cs typeface="Gulim" charset="0"/>
              </a:rPr>
              <a:t> </a:t>
            </a:r>
            <a:r>
              <a:rPr lang="ko-KR" sz="900" b="1">
                <a:ea typeface="Gulim" charset="0"/>
                <a:cs typeface="Gulim" charset="0"/>
              </a:rPr>
              <a:t> </a:t>
            </a:r>
            <a:r>
              <a:rPr lang="ko-KR" altLang="en-US" sz="900" b="1">
                <a:ea typeface="Gulim" charset="0"/>
                <a:cs typeface="Gulim" charset="0"/>
              </a:rPr>
              <a:t>裂…</a:t>
            </a:r>
            <a:endParaRPr lang="en-US" altLang="ko-KR" sz="900" b="1">
              <a:ea typeface="Gulim" charset="0"/>
              <a:cs typeface="Gulim" charset="0"/>
            </a:endParaRPr>
          </a:p>
        </p:txBody>
      </p:sp>
      <p:sp>
        <p:nvSpPr>
          <p:cNvPr id="101625" name="Rectangle 255"/>
          <p:cNvSpPr>
            <a:spLocks noChangeArrowheads="1"/>
          </p:cNvSpPr>
          <p:nvPr/>
        </p:nvSpPr>
        <p:spPr bwMode="auto">
          <a:xfrm>
            <a:off x="4567238" y="3157538"/>
            <a:ext cx="1044575" cy="127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626" name="Rectangle 256"/>
          <p:cNvSpPr>
            <a:spLocks noChangeArrowheads="1"/>
          </p:cNvSpPr>
          <p:nvPr/>
        </p:nvSpPr>
        <p:spPr bwMode="auto">
          <a:xfrm>
            <a:off x="4652963" y="3160713"/>
            <a:ext cx="863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2013" eaLnBrk="0" hangingPunct="0"/>
            <a:r>
              <a:rPr lang="ko-KR" altLang="en-US" sz="900" b="1">
                <a:latin typeface="Century Gothic" charset="0"/>
                <a:ea typeface="Gulim" charset="0"/>
                <a:cs typeface="Gulim" charset="0"/>
              </a:rPr>
              <a:t>以色列</a:t>
            </a:r>
            <a:r>
              <a:rPr lang="ko-KR" sz="900" b="1">
                <a:latin typeface="Century Gothic" charset="0"/>
                <a:ea typeface="Gulim" charset="0"/>
                <a:cs typeface="Gulim" charset="0"/>
              </a:rPr>
              <a:t> </a:t>
            </a:r>
            <a:r>
              <a:rPr lang="ko-KR" altLang="en-US" sz="900" b="1">
                <a:latin typeface="Century Gothic" charset="0"/>
                <a:ea typeface="Gulim" charset="0"/>
                <a:cs typeface="Gulim" charset="0"/>
              </a:rPr>
              <a:t>     犹太</a:t>
            </a:r>
            <a:r>
              <a:rPr lang="en-US" altLang="ko-KR" sz="900" b="1">
                <a:ea typeface="Gulim" charset="0"/>
                <a:cs typeface="Gulim" charset="0"/>
              </a:rPr>
              <a:t> </a:t>
            </a:r>
          </a:p>
        </p:txBody>
      </p:sp>
      <p:sp>
        <p:nvSpPr>
          <p:cNvPr id="101627" name="Rectangle 257"/>
          <p:cNvSpPr>
            <a:spLocks noChangeArrowheads="1"/>
          </p:cNvSpPr>
          <p:nvPr/>
        </p:nvSpPr>
        <p:spPr bwMode="auto">
          <a:xfrm>
            <a:off x="4818063" y="3376613"/>
            <a:ext cx="508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r>
              <a:rPr lang="ko-KR" altLang="en-US" sz="900" b="1">
                <a:ea typeface="Gulim" charset="0"/>
                <a:cs typeface="Gulim" charset="0"/>
              </a:rPr>
              <a:t>10          2</a:t>
            </a:r>
            <a:endParaRPr lang="ko-KR" altLang="en-US" sz="900" b="1" baseline="-25000">
              <a:ea typeface="Gulim" charset="0"/>
              <a:cs typeface="Gulim" charset="0"/>
            </a:endParaRPr>
          </a:p>
        </p:txBody>
      </p:sp>
      <p:sp>
        <p:nvSpPr>
          <p:cNvPr id="101628" name="Rectangle 258"/>
          <p:cNvSpPr>
            <a:spLocks noChangeArrowheads="1"/>
          </p:cNvSpPr>
          <p:nvPr/>
        </p:nvSpPr>
        <p:spPr bwMode="auto">
          <a:xfrm>
            <a:off x="4643438" y="3794125"/>
            <a:ext cx="7874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r>
              <a:rPr lang="ko-KR" altLang="en-US" sz="1100" b="1">
                <a:ea typeface="Gulim" charset="0"/>
                <a:cs typeface="Gulim" charset="0"/>
              </a:rPr>
              <a:t> </a:t>
            </a:r>
            <a:r>
              <a:rPr lang="ko-KR" altLang="en-US" sz="900" b="1">
                <a:ea typeface="Gulim" charset="0"/>
                <a:cs typeface="Gulim" charset="0"/>
              </a:rPr>
              <a:t>20-</a:t>
            </a:r>
            <a:r>
              <a:rPr lang="zh-CN" altLang="en-US" sz="900" b="1">
                <a:ea typeface="宋体" charset="0"/>
                <a:cs typeface="宋体" charset="0"/>
              </a:rPr>
              <a:t>耶</a:t>
            </a:r>
            <a:r>
              <a:rPr lang="en-US" altLang="ko-KR" sz="900" b="1">
                <a:ea typeface="Gulim" charset="0"/>
                <a:cs typeface="Gulim" charset="0"/>
              </a:rPr>
              <a:t>      20-</a:t>
            </a:r>
            <a:r>
              <a:rPr lang="zh-CN" altLang="en-US" sz="900" b="1">
                <a:ea typeface="宋体" charset="0"/>
                <a:cs typeface="宋体" charset="0"/>
              </a:rPr>
              <a:t>罗</a:t>
            </a:r>
            <a:endParaRPr lang="ko-KR" altLang="en-US" sz="900" b="1" baseline="-25000">
              <a:ea typeface="宋体" charset="0"/>
              <a:cs typeface="宋体" charset="0"/>
            </a:endParaRPr>
          </a:p>
        </p:txBody>
      </p:sp>
      <p:sp>
        <p:nvSpPr>
          <p:cNvPr id="101629" name="Rectangle 259"/>
          <p:cNvSpPr>
            <a:spLocks noChangeArrowheads="1"/>
          </p:cNvSpPr>
          <p:nvPr/>
        </p:nvSpPr>
        <p:spPr bwMode="auto">
          <a:xfrm>
            <a:off x="4691063" y="4048125"/>
            <a:ext cx="854075" cy="1254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630" name="Rectangle 260"/>
          <p:cNvSpPr>
            <a:spLocks noChangeArrowheads="1"/>
          </p:cNvSpPr>
          <p:nvPr/>
        </p:nvSpPr>
        <p:spPr bwMode="auto">
          <a:xfrm>
            <a:off x="4652963" y="4017963"/>
            <a:ext cx="9731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2013" eaLnBrk="0" hangingPunct="0"/>
            <a:r>
              <a:rPr lang="ko-KR" altLang="en-US" sz="1100" b="1">
                <a:ea typeface="Gulim" charset="0"/>
                <a:cs typeface="Gulim" charset="0"/>
              </a:rPr>
              <a:t> </a:t>
            </a:r>
            <a:r>
              <a:rPr lang="ko-KR" altLang="en-US" sz="900" b="1">
                <a:ea typeface="Gulim" charset="0"/>
                <a:cs typeface="Gulim" charset="0"/>
              </a:rPr>
              <a:t>200</a:t>
            </a:r>
            <a:r>
              <a:rPr lang="zh-CN" altLang="en-US" sz="900" b="1">
                <a:ea typeface="Gulim" charset="0"/>
                <a:cs typeface="Gulim" charset="0"/>
              </a:rPr>
              <a:t>年</a:t>
            </a:r>
            <a:r>
              <a:rPr lang="ko-KR" altLang="en-US" sz="900" b="1">
                <a:ea typeface="Gulim" charset="0"/>
                <a:cs typeface="Gulim" charset="0"/>
              </a:rPr>
              <a:t>     350</a:t>
            </a:r>
            <a:r>
              <a:rPr lang="zh-CN" altLang="en-US" sz="900" b="1">
                <a:ea typeface="Gulim" charset="0"/>
                <a:cs typeface="Gulim" charset="0"/>
              </a:rPr>
              <a:t>年</a:t>
            </a:r>
            <a:endParaRPr lang="ko-KR" altLang="en-US" sz="900" b="1" baseline="-25000">
              <a:ea typeface="Gulim" charset="0"/>
              <a:cs typeface="Gulim" charset="0"/>
            </a:endParaRPr>
          </a:p>
        </p:txBody>
      </p:sp>
      <p:sp>
        <p:nvSpPr>
          <p:cNvPr id="101631" name="Rectangle 261"/>
          <p:cNvSpPr>
            <a:spLocks noChangeArrowheads="1"/>
          </p:cNvSpPr>
          <p:nvPr/>
        </p:nvSpPr>
        <p:spPr bwMode="auto">
          <a:xfrm>
            <a:off x="4622800" y="4254500"/>
            <a:ext cx="1031875" cy="127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632" name="Rectangle 262"/>
          <p:cNvSpPr>
            <a:spLocks noChangeArrowheads="1"/>
          </p:cNvSpPr>
          <p:nvPr/>
        </p:nvSpPr>
        <p:spPr bwMode="auto">
          <a:xfrm>
            <a:off x="4652963" y="4240213"/>
            <a:ext cx="820737"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lnSpc>
                <a:spcPct val="110000"/>
              </a:lnSpc>
            </a:pPr>
            <a:r>
              <a:rPr lang="zh-CN" altLang="en-US" sz="900" b="1">
                <a:latin typeface="Century Gothic" charset="0"/>
                <a:ea typeface="Gulim" charset="0"/>
                <a:cs typeface="Gulim" charset="0"/>
              </a:rPr>
              <a:t>  </a:t>
            </a:r>
            <a:r>
              <a:rPr lang="ko-KR" altLang="en-US" sz="900" b="1">
                <a:latin typeface="Century Gothic" charset="0"/>
                <a:ea typeface="Gulim" charset="0"/>
                <a:cs typeface="Gulim" charset="0"/>
              </a:rPr>
              <a:t>亚述</a:t>
            </a:r>
            <a:r>
              <a:rPr lang="ko-KR" sz="900" b="1">
                <a:latin typeface="Century Gothic" charset="0"/>
                <a:ea typeface="Gulim" charset="0"/>
                <a:cs typeface="Gulim" charset="0"/>
              </a:rPr>
              <a:t> </a:t>
            </a:r>
            <a:r>
              <a:rPr lang="ko-KR" altLang="en-US" sz="900" b="1">
                <a:latin typeface="Century Gothic" charset="0"/>
                <a:ea typeface="Gulim" charset="0"/>
                <a:cs typeface="Gulim" charset="0"/>
              </a:rPr>
              <a:t> </a:t>
            </a:r>
            <a:r>
              <a:rPr lang="ko-KR" sz="900" b="1">
                <a:latin typeface="Century Gothic" charset="0"/>
                <a:ea typeface="Gulim" charset="0"/>
                <a:cs typeface="Gulim" charset="0"/>
              </a:rPr>
              <a:t> </a:t>
            </a:r>
            <a:r>
              <a:rPr lang="ko-KR" altLang="en-US" sz="900" b="1">
                <a:latin typeface="Century Gothic" charset="0"/>
                <a:ea typeface="Gulim" charset="0"/>
                <a:cs typeface="Gulim" charset="0"/>
              </a:rPr>
              <a:t> </a:t>
            </a:r>
            <a:r>
              <a:rPr lang="ko-KR" sz="900" b="1">
                <a:latin typeface="Century Gothic" charset="0"/>
                <a:ea typeface="Gulim" charset="0"/>
                <a:cs typeface="Gulim" charset="0"/>
              </a:rPr>
              <a:t> </a:t>
            </a:r>
            <a:r>
              <a:rPr lang="ko-KR" altLang="en-US" sz="900" b="1">
                <a:latin typeface="Century Gothic" charset="0"/>
                <a:ea typeface="Gulim" charset="0"/>
                <a:cs typeface="Gulim" charset="0"/>
              </a:rPr>
              <a:t> 巴比伦</a:t>
            </a:r>
          </a:p>
        </p:txBody>
      </p:sp>
      <p:sp>
        <p:nvSpPr>
          <p:cNvPr id="101633" name="Line 263"/>
          <p:cNvSpPr>
            <a:spLocks noChangeShapeType="1"/>
          </p:cNvSpPr>
          <p:nvPr/>
        </p:nvSpPr>
        <p:spPr bwMode="auto">
          <a:xfrm>
            <a:off x="4622800" y="4173538"/>
            <a:ext cx="9620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34" name="Rectangle 264"/>
          <p:cNvSpPr>
            <a:spLocks noChangeArrowheads="1"/>
          </p:cNvSpPr>
          <p:nvPr/>
        </p:nvSpPr>
        <p:spPr bwMode="auto">
          <a:xfrm>
            <a:off x="4724400" y="2865438"/>
            <a:ext cx="79216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2013" eaLnBrk="0" hangingPunct="0">
              <a:lnSpc>
                <a:spcPct val="120000"/>
              </a:lnSpc>
            </a:pPr>
            <a:r>
              <a:rPr lang="zh-CN" altLang="en-US" sz="900" b="1">
                <a:latin typeface="Century Gothic" charset="0"/>
                <a:ea typeface="宋体" charset="0"/>
                <a:cs typeface="宋体" charset="0"/>
              </a:rPr>
              <a:t>   北     </a:t>
            </a:r>
            <a:r>
              <a:rPr lang="en-US" altLang="zh-CN" sz="900" b="1">
                <a:latin typeface="Century Gothic" charset="0"/>
                <a:ea typeface="宋体" charset="0"/>
                <a:cs typeface="宋体" charset="0"/>
              </a:rPr>
              <a:t>     </a:t>
            </a:r>
            <a:r>
              <a:rPr lang="zh-CN" altLang="en-US" sz="900" b="1">
                <a:latin typeface="Century Gothic" charset="0"/>
                <a:ea typeface="宋体" charset="0"/>
                <a:cs typeface="宋体" charset="0"/>
              </a:rPr>
              <a:t>南</a:t>
            </a:r>
            <a:r>
              <a:rPr lang="zh-CN" altLang="en-US" sz="1100" b="1">
                <a:latin typeface="Century Gothic" charset="0"/>
                <a:ea typeface="宋体" charset="0"/>
                <a:cs typeface="宋体" charset="0"/>
              </a:rPr>
              <a:t> </a:t>
            </a:r>
          </a:p>
        </p:txBody>
      </p:sp>
      <p:sp>
        <p:nvSpPr>
          <p:cNvPr id="101635" name="Line 265"/>
          <p:cNvSpPr>
            <a:spLocks noChangeShapeType="1"/>
          </p:cNvSpPr>
          <p:nvPr/>
        </p:nvSpPr>
        <p:spPr bwMode="auto">
          <a:xfrm>
            <a:off x="4622800" y="4397375"/>
            <a:ext cx="9620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36" name="Rectangle 266"/>
          <p:cNvSpPr>
            <a:spLocks noChangeArrowheads="1"/>
          </p:cNvSpPr>
          <p:nvPr/>
        </p:nvSpPr>
        <p:spPr bwMode="auto">
          <a:xfrm>
            <a:off x="4676775" y="3571875"/>
            <a:ext cx="922338" cy="142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637" name="Line 267"/>
          <p:cNvSpPr>
            <a:spLocks noChangeShapeType="1"/>
          </p:cNvSpPr>
          <p:nvPr/>
        </p:nvSpPr>
        <p:spPr bwMode="auto">
          <a:xfrm>
            <a:off x="4856163" y="3730625"/>
            <a:ext cx="3857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38" name="Line 268"/>
          <p:cNvSpPr>
            <a:spLocks noChangeShapeType="1"/>
          </p:cNvSpPr>
          <p:nvPr/>
        </p:nvSpPr>
        <p:spPr bwMode="auto">
          <a:xfrm>
            <a:off x="4711700" y="2522538"/>
            <a:ext cx="838200" cy="1587"/>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39" name="Line 269"/>
          <p:cNvSpPr>
            <a:spLocks noChangeShapeType="1"/>
          </p:cNvSpPr>
          <p:nvPr/>
        </p:nvSpPr>
        <p:spPr bwMode="auto">
          <a:xfrm>
            <a:off x="5035550" y="3954463"/>
            <a:ext cx="38576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40" name="Rectangle 270"/>
          <p:cNvSpPr>
            <a:spLocks noChangeArrowheads="1"/>
          </p:cNvSpPr>
          <p:nvPr/>
        </p:nvSpPr>
        <p:spPr bwMode="auto">
          <a:xfrm>
            <a:off x="5749925" y="1797050"/>
            <a:ext cx="606425" cy="141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641" name="Rectangle 271"/>
          <p:cNvSpPr>
            <a:spLocks noChangeArrowheads="1"/>
          </p:cNvSpPr>
          <p:nvPr/>
        </p:nvSpPr>
        <p:spPr bwMode="auto">
          <a:xfrm>
            <a:off x="4149725" y="6326188"/>
            <a:ext cx="358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2013" eaLnBrk="0" hangingPunct="0"/>
            <a:r>
              <a:rPr lang="zh-CN" altLang="en-US" sz="2400" b="1">
                <a:latin typeface="Times" charset="0"/>
                <a:ea typeface="宋体" charset="0"/>
                <a:cs typeface="宋体" charset="0"/>
              </a:rPr>
              <a:t>默</a:t>
            </a:r>
            <a:endParaRPr lang="zh-CN" altLang="en-US" sz="900" baseline="-25000">
              <a:latin typeface="Times" charset="0"/>
              <a:ea typeface="宋体" charset="0"/>
              <a:cs typeface="宋体" charset="0"/>
            </a:endParaRPr>
          </a:p>
        </p:txBody>
      </p:sp>
      <p:sp>
        <p:nvSpPr>
          <p:cNvPr id="101642" name="Rectangle 272"/>
          <p:cNvSpPr>
            <a:spLocks noChangeArrowheads="1"/>
          </p:cNvSpPr>
          <p:nvPr/>
        </p:nvSpPr>
        <p:spPr bwMode="auto">
          <a:xfrm>
            <a:off x="4149725" y="7566025"/>
            <a:ext cx="358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2013" eaLnBrk="0" hangingPunct="0"/>
            <a:r>
              <a:rPr lang="zh-CN" altLang="en-US" sz="2400" b="1">
                <a:latin typeface="Times" charset="0"/>
                <a:ea typeface="宋体" charset="0"/>
                <a:cs typeface="宋体" charset="0"/>
              </a:rPr>
              <a:t>主</a:t>
            </a:r>
            <a:endParaRPr lang="ko-KR" altLang="en-US" sz="900" baseline="-25000">
              <a:latin typeface="Times" charset="0"/>
              <a:ea typeface="宋体" charset="0"/>
              <a:cs typeface="宋体" charset="0"/>
            </a:endParaRPr>
          </a:p>
        </p:txBody>
      </p:sp>
      <p:sp>
        <p:nvSpPr>
          <p:cNvPr id="101643" name="Line 273"/>
          <p:cNvSpPr>
            <a:spLocks noChangeShapeType="1"/>
          </p:cNvSpPr>
          <p:nvPr/>
        </p:nvSpPr>
        <p:spPr bwMode="auto">
          <a:xfrm>
            <a:off x="2173288" y="4048125"/>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44" name="AutoShape 274"/>
          <p:cNvSpPr>
            <a:spLocks noChangeArrowheads="1"/>
          </p:cNvSpPr>
          <p:nvPr/>
        </p:nvSpPr>
        <p:spPr bwMode="auto">
          <a:xfrm>
            <a:off x="2159000" y="3173413"/>
            <a:ext cx="812800" cy="523875"/>
          </a:xfrm>
          <a:prstGeom prst="roundRect">
            <a:avLst>
              <a:gd name="adj" fmla="val 21111"/>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645" name="Rectangle 275"/>
          <p:cNvSpPr>
            <a:spLocks noChangeArrowheads="1"/>
          </p:cNvSpPr>
          <p:nvPr/>
        </p:nvSpPr>
        <p:spPr bwMode="auto">
          <a:xfrm>
            <a:off x="2173288" y="3427413"/>
            <a:ext cx="755650" cy="509587"/>
          </a:xfrm>
          <a:prstGeom prst="rect">
            <a:avLst/>
          </a:prstGeom>
          <a:solidFill>
            <a:srgbClr val="FFFFFF"/>
          </a:solidFill>
          <a:ln w="15875">
            <a:solidFill>
              <a:srgbClr val="FFFFFF"/>
            </a:solidFill>
            <a:miter lim="800000"/>
            <a:headEnd/>
            <a:tailEnd/>
          </a:ln>
        </p:spPr>
        <p:txBody>
          <a:bodyPr/>
          <a:lstStyle/>
          <a:p>
            <a:endParaRPr lang="en-US"/>
          </a:p>
        </p:txBody>
      </p:sp>
      <p:sp>
        <p:nvSpPr>
          <p:cNvPr id="101646" name="Rectangle 276"/>
          <p:cNvSpPr>
            <a:spLocks noChangeArrowheads="1"/>
          </p:cNvSpPr>
          <p:nvPr/>
        </p:nvSpPr>
        <p:spPr bwMode="auto">
          <a:xfrm>
            <a:off x="2159000" y="3427413"/>
            <a:ext cx="1073150" cy="1319212"/>
          </a:xfrm>
          <a:prstGeom prst="rect">
            <a:avLst/>
          </a:prstGeom>
          <a:solidFill>
            <a:srgbClr val="FFFFFF"/>
          </a:solidFill>
          <a:ln w="15875">
            <a:solidFill>
              <a:srgbClr val="000000"/>
            </a:solidFill>
            <a:miter lim="800000"/>
            <a:headEnd/>
            <a:tailEnd/>
          </a:ln>
        </p:spPr>
        <p:txBody>
          <a:bodyPr/>
          <a:lstStyle/>
          <a:p>
            <a:endParaRPr lang="en-US"/>
          </a:p>
        </p:txBody>
      </p:sp>
      <p:sp>
        <p:nvSpPr>
          <p:cNvPr id="101647" name="Line 277"/>
          <p:cNvSpPr>
            <a:spLocks noChangeShapeType="1"/>
          </p:cNvSpPr>
          <p:nvPr/>
        </p:nvSpPr>
        <p:spPr bwMode="auto">
          <a:xfrm>
            <a:off x="2166938" y="3421063"/>
            <a:ext cx="811212"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48" name="Freeform 278"/>
          <p:cNvSpPr>
            <a:spLocks/>
          </p:cNvSpPr>
          <p:nvPr/>
        </p:nvSpPr>
        <p:spPr bwMode="auto">
          <a:xfrm>
            <a:off x="2971800" y="3333750"/>
            <a:ext cx="219075" cy="109538"/>
          </a:xfrm>
          <a:custGeom>
            <a:avLst/>
            <a:gdLst>
              <a:gd name="T0" fmla="*/ 219075 w 152"/>
              <a:gd name="T1" fmla="*/ 109538 h 66"/>
              <a:gd name="T2" fmla="*/ 0 w 152"/>
              <a:gd name="T3" fmla="*/ 109538 h 66"/>
              <a:gd name="T4" fmla="*/ 0 w 152"/>
              <a:gd name="T5" fmla="*/ 0 h 66"/>
              <a:gd name="T6" fmla="*/ 219075 w 152"/>
              <a:gd name="T7" fmla="*/ 109538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66">
                <a:moveTo>
                  <a:pt x="152" y="66"/>
                </a:moveTo>
                <a:lnTo>
                  <a:pt x="0" y="66"/>
                </a:lnTo>
                <a:lnTo>
                  <a:pt x="0" y="0"/>
                </a:lnTo>
                <a:lnTo>
                  <a:pt x="15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649" name="Freeform 279"/>
          <p:cNvSpPr>
            <a:spLocks/>
          </p:cNvSpPr>
          <p:nvPr/>
        </p:nvSpPr>
        <p:spPr bwMode="auto">
          <a:xfrm>
            <a:off x="2974975" y="3316288"/>
            <a:ext cx="233363" cy="111125"/>
          </a:xfrm>
          <a:custGeom>
            <a:avLst/>
            <a:gdLst>
              <a:gd name="T0" fmla="*/ 233363 w 162"/>
              <a:gd name="T1" fmla="*/ 111125 h 67"/>
              <a:gd name="T2" fmla="*/ 0 w 162"/>
              <a:gd name="T3" fmla="*/ 111125 h 67"/>
              <a:gd name="T4" fmla="*/ 0 w 162"/>
              <a:gd name="T5" fmla="*/ 0 h 67"/>
              <a:gd name="T6" fmla="*/ 0 60000 65536"/>
              <a:gd name="T7" fmla="*/ 0 60000 65536"/>
              <a:gd name="T8" fmla="*/ 0 60000 65536"/>
            </a:gdLst>
            <a:ahLst/>
            <a:cxnLst>
              <a:cxn ang="T6">
                <a:pos x="T0" y="T1"/>
              </a:cxn>
              <a:cxn ang="T7">
                <a:pos x="T2" y="T3"/>
              </a:cxn>
              <a:cxn ang="T8">
                <a:pos x="T4" y="T5"/>
              </a:cxn>
            </a:cxnLst>
            <a:rect l="0" t="0" r="r" b="b"/>
            <a:pathLst>
              <a:path w="162" h="67">
                <a:moveTo>
                  <a:pt x="162" y="67"/>
                </a:moveTo>
                <a:lnTo>
                  <a:pt x="0" y="67"/>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650" name="Line 280"/>
          <p:cNvSpPr>
            <a:spLocks noChangeShapeType="1"/>
          </p:cNvSpPr>
          <p:nvPr/>
        </p:nvSpPr>
        <p:spPr bwMode="auto">
          <a:xfrm>
            <a:off x="2241550" y="3667125"/>
            <a:ext cx="92233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51" name="Line 281"/>
          <p:cNvSpPr>
            <a:spLocks noChangeShapeType="1"/>
          </p:cNvSpPr>
          <p:nvPr/>
        </p:nvSpPr>
        <p:spPr bwMode="auto">
          <a:xfrm>
            <a:off x="2241550" y="3903663"/>
            <a:ext cx="9223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52" name="Line 282"/>
          <p:cNvSpPr>
            <a:spLocks noChangeShapeType="1"/>
          </p:cNvSpPr>
          <p:nvPr/>
        </p:nvSpPr>
        <p:spPr bwMode="auto">
          <a:xfrm>
            <a:off x="2241550" y="4160838"/>
            <a:ext cx="9223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53" name="Line 283"/>
          <p:cNvSpPr>
            <a:spLocks noChangeShapeType="1"/>
          </p:cNvSpPr>
          <p:nvPr/>
        </p:nvSpPr>
        <p:spPr bwMode="auto">
          <a:xfrm>
            <a:off x="2241550" y="4397375"/>
            <a:ext cx="92233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54" name="Rectangle 284"/>
          <p:cNvSpPr>
            <a:spLocks noChangeArrowheads="1"/>
          </p:cNvSpPr>
          <p:nvPr/>
        </p:nvSpPr>
        <p:spPr bwMode="auto">
          <a:xfrm>
            <a:off x="2295525" y="3221038"/>
            <a:ext cx="606425"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655" name="Rectangle 285"/>
          <p:cNvSpPr>
            <a:spLocks noChangeArrowheads="1"/>
          </p:cNvSpPr>
          <p:nvPr/>
        </p:nvSpPr>
        <p:spPr bwMode="auto">
          <a:xfrm>
            <a:off x="2271713" y="3176588"/>
            <a:ext cx="6524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2013" eaLnBrk="0" hangingPunct="0"/>
            <a:r>
              <a:rPr lang="ko-KR" altLang="en-US" sz="1000" b="1">
                <a:latin typeface="Century Gothic" charset="0"/>
                <a:ea typeface="Gulim" charset="0"/>
                <a:cs typeface="Gulim" charset="0"/>
              </a:rPr>
              <a:t>亞伯拉罕</a:t>
            </a:r>
          </a:p>
        </p:txBody>
      </p:sp>
      <p:sp>
        <p:nvSpPr>
          <p:cNvPr id="101656" name="Rectangle 286"/>
          <p:cNvSpPr>
            <a:spLocks noChangeArrowheads="1"/>
          </p:cNvSpPr>
          <p:nvPr/>
        </p:nvSpPr>
        <p:spPr bwMode="auto">
          <a:xfrm>
            <a:off x="2435225" y="3714750"/>
            <a:ext cx="549275" cy="173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657" name="Rectangle 287"/>
          <p:cNvSpPr>
            <a:spLocks noChangeArrowheads="1"/>
          </p:cNvSpPr>
          <p:nvPr/>
        </p:nvSpPr>
        <p:spPr bwMode="auto">
          <a:xfrm>
            <a:off x="2338388" y="3736975"/>
            <a:ext cx="5143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r>
              <a:rPr lang="zh-CN" altLang="en-US" sz="900" b="1">
                <a:latin typeface="宋体" charset="0"/>
                <a:ea typeface="宋体" charset="0"/>
                <a:cs typeface="宋体" charset="0"/>
              </a:rPr>
              <a:t> </a:t>
            </a:r>
            <a:r>
              <a:rPr lang="ko-KR" altLang="en-US" sz="900" b="1">
                <a:latin typeface="宋体" charset="0"/>
                <a:ea typeface="宋体" charset="0"/>
                <a:cs typeface="宋体" charset="0"/>
              </a:rPr>
              <a:t>地</a:t>
            </a:r>
            <a:r>
              <a:rPr lang="zh-CN" altLang="en-US" sz="900" b="1">
                <a:latin typeface="宋体" charset="0"/>
                <a:ea typeface="宋体" charset="0"/>
                <a:cs typeface="宋体" charset="0"/>
              </a:rPr>
              <a:t>-裔</a:t>
            </a:r>
            <a:r>
              <a:rPr lang="en-US" altLang="zh-CN" sz="900" b="1">
                <a:latin typeface="宋体" charset="0"/>
                <a:ea typeface="宋体" charset="0"/>
                <a:cs typeface="宋体" charset="0"/>
              </a:rPr>
              <a:t>-</a:t>
            </a:r>
            <a:r>
              <a:rPr lang="ko-KR" altLang="en-US" sz="900" b="1">
                <a:latin typeface="宋体" charset="0"/>
                <a:ea typeface="宋体" charset="0"/>
                <a:cs typeface="宋体" charset="0"/>
              </a:rPr>
              <a:t>福</a:t>
            </a:r>
          </a:p>
        </p:txBody>
      </p:sp>
      <p:sp>
        <p:nvSpPr>
          <p:cNvPr id="101658" name="Rectangle 288"/>
          <p:cNvSpPr>
            <a:spLocks noChangeArrowheads="1"/>
          </p:cNvSpPr>
          <p:nvPr/>
        </p:nvSpPr>
        <p:spPr bwMode="auto">
          <a:xfrm>
            <a:off x="2586038" y="3967163"/>
            <a:ext cx="371475"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659" name="Rectangle 289"/>
          <p:cNvSpPr>
            <a:spLocks noChangeArrowheads="1"/>
          </p:cNvSpPr>
          <p:nvPr/>
        </p:nvSpPr>
        <p:spPr bwMode="auto">
          <a:xfrm>
            <a:off x="2360613" y="3987800"/>
            <a:ext cx="419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r>
              <a:rPr lang="zh-CN" altLang="en-US" sz="900" b="1">
                <a:ea typeface="宋体" charset="0"/>
                <a:cs typeface="宋体" charset="0"/>
              </a:rPr>
              <a:t>  以 </a:t>
            </a:r>
            <a:r>
              <a:rPr lang="en-US" altLang="ko-KR" sz="900" b="1">
                <a:ea typeface="Gulim" charset="0"/>
                <a:cs typeface="Gulim" charset="0"/>
              </a:rPr>
              <a:t>– </a:t>
            </a:r>
            <a:r>
              <a:rPr lang="zh-CN" altLang="en-US" sz="900" b="1">
                <a:ea typeface="宋体" charset="0"/>
                <a:cs typeface="宋体" charset="0"/>
              </a:rPr>
              <a:t>以</a:t>
            </a:r>
            <a:endParaRPr lang="ko-KR" altLang="en-US" sz="900" b="1" baseline="-25000">
              <a:ea typeface="宋体" charset="0"/>
              <a:cs typeface="宋体" charset="0"/>
            </a:endParaRPr>
          </a:p>
        </p:txBody>
      </p:sp>
      <p:sp>
        <p:nvSpPr>
          <p:cNvPr id="101660" name="Rectangle 290"/>
          <p:cNvSpPr>
            <a:spLocks noChangeArrowheads="1"/>
          </p:cNvSpPr>
          <p:nvPr/>
        </p:nvSpPr>
        <p:spPr bwMode="auto">
          <a:xfrm>
            <a:off x="2378075" y="4240213"/>
            <a:ext cx="419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r>
              <a:rPr lang="zh-CN" altLang="en-US" sz="900" b="1">
                <a:ea typeface="宋体" charset="0"/>
                <a:cs typeface="宋体" charset="0"/>
              </a:rPr>
              <a:t>  雅 </a:t>
            </a:r>
            <a:r>
              <a:rPr lang="en-US" altLang="ko-KR" sz="900" b="1">
                <a:ea typeface="Gulim" charset="0"/>
                <a:cs typeface="Gulim" charset="0"/>
              </a:rPr>
              <a:t>– </a:t>
            </a:r>
            <a:r>
              <a:rPr lang="zh-CN" altLang="en-US" sz="900" b="1">
                <a:ea typeface="宋体" charset="0"/>
                <a:cs typeface="宋体" charset="0"/>
              </a:rPr>
              <a:t>以</a:t>
            </a:r>
            <a:endParaRPr lang="ko-KR" altLang="en-US" sz="900" b="1" baseline="-25000">
              <a:ea typeface="宋体" charset="0"/>
              <a:cs typeface="宋体" charset="0"/>
            </a:endParaRPr>
          </a:p>
        </p:txBody>
      </p:sp>
      <p:sp>
        <p:nvSpPr>
          <p:cNvPr id="101661" name="Rectangle 291"/>
          <p:cNvSpPr>
            <a:spLocks noChangeArrowheads="1"/>
          </p:cNvSpPr>
          <p:nvPr/>
        </p:nvSpPr>
        <p:spPr bwMode="auto">
          <a:xfrm>
            <a:off x="2586038" y="4460875"/>
            <a:ext cx="508000"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662" name="Rectangle 292"/>
          <p:cNvSpPr>
            <a:spLocks noChangeArrowheads="1"/>
          </p:cNvSpPr>
          <p:nvPr/>
        </p:nvSpPr>
        <p:spPr bwMode="auto">
          <a:xfrm>
            <a:off x="2492375" y="4511675"/>
            <a:ext cx="171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r>
              <a:rPr lang="zh-CN" altLang="en-US" sz="900" b="1">
                <a:latin typeface="宋体" charset="0"/>
                <a:ea typeface="宋体" charset="0"/>
                <a:cs typeface="宋体" charset="0"/>
              </a:rPr>
              <a:t> 12</a:t>
            </a:r>
            <a:endParaRPr lang="zh-CN" altLang="en-US" sz="900" b="1" baseline="-25000">
              <a:latin typeface="宋体" charset="0"/>
              <a:ea typeface="宋体" charset="0"/>
              <a:cs typeface="宋体" charset="0"/>
            </a:endParaRPr>
          </a:p>
        </p:txBody>
      </p:sp>
      <p:sp>
        <p:nvSpPr>
          <p:cNvPr id="101663" name="Line 293"/>
          <p:cNvSpPr>
            <a:spLocks noChangeShapeType="1"/>
          </p:cNvSpPr>
          <p:nvPr/>
        </p:nvSpPr>
        <p:spPr bwMode="auto">
          <a:xfrm>
            <a:off x="2228850" y="4651375"/>
            <a:ext cx="922338" cy="31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64" name="Rectangle 294"/>
          <p:cNvSpPr>
            <a:spLocks noChangeArrowheads="1"/>
          </p:cNvSpPr>
          <p:nvPr/>
        </p:nvSpPr>
        <p:spPr bwMode="auto">
          <a:xfrm>
            <a:off x="2420938" y="3508375"/>
            <a:ext cx="604837" cy="141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1665" name="Rectangle 295"/>
          <p:cNvSpPr>
            <a:spLocks noChangeArrowheads="1"/>
          </p:cNvSpPr>
          <p:nvPr/>
        </p:nvSpPr>
        <p:spPr bwMode="auto">
          <a:xfrm>
            <a:off x="2382838" y="3502025"/>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2013" eaLnBrk="0" hangingPunct="0"/>
            <a:r>
              <a:rPr lang="zh-CN" altLang="en-US" sz="900" b="1">
                <a:latin typeface="Century Gothic" charset="0"/>
                <a:ea typeface="Gulim" charset="0"/>
                <a:cs typeface="Gulim" charset="0"/>
              </a:rPr>
              <a:t>   </a:t>
            </a:r>
            <a:r>
              <a:rPr lang="ko-KR" altLang="en-US" sz="900" b="1">
                <a:latin typeface="Century Gothic" charset="0"/>
                <a:ea typeface="Gulim" charset="0"/>
                <a:cs typeface="Gulim" charset="0"/>
              </a:rPr>
              <a:t>呼召</a:t>
            </a:r>
          </a:p>
        </p:txBody>
      </p:sp>
      <p:sp>
        <p:nvSpPr>
          <p:cNvPr id="101666" name="Rectangle 296"/>
          <p:cNvSpPr>
            <a:spLocks noChangeArrowheads="1"/>
          </p:cNvSpPr>
          <p:nvPr/>
        </p:nvSpPr>
        <p:spPr bwMode="auto">
          <a:xfrm>
            <a:off x="3005138" y="6088063"/>
            <a:ext cx="674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r>
              <a:rPr lang="ko-KR" altLang="en-US" sz="800" b="1">
                <a:latin typeface="Times" charset="0"/>
                <a:ea typeface="Gulim" charset="0"/>
                <a:cs typeface="Gulim" charset="0"/>
              </a:rPr>
              <a:t>(</a:t>
            </a:r>
            <a:r>
              <a:rPr lang="zh-CN" altLang="en-US" sz="800" b="1">
                <a:latin typeface="Times" charset="0"/>
                <a:ea typeface="宋体" charset="0"/>
                <a:cs typeface="宋体" charset="0"/>
              </a:rPr>
              <a:t>约主前</a:t>
            </a:r>
            <a:r>
              <a:rPr lang="en-US" altLang="ko-KR" sz="800" b="1">
                <a:latin typeface="Times" charset="0"/>
                <a:ea typeface="Gulim" charset="0"/>
                <a:cs typeface="Gulim" charset="0"/>
              </a:rPr>
              <a:t>1500</a:t>
            </a:r>
            <a:r>
              <a:rPr lang="zh-CN" altLang="en-US" sz="800" b="1">
                <a:latin typeface="Times" charset="0"/>
                <a:ea typeface="Gulim" charset="0"/>
                <a:cs typeface="Gulim" charset="0"/>
              </a:rPr>
              <a:t>年</a:t>
            </a:r>
            <a:r>
              <a:rPr lang="en-US" altLang="ko-KR" sz="800" b="1">
                <a:latin typeface="Times" charset="0"/>
                <a:ea typeface="Gulim" charset="0"/>
                <a:cs typeface="Gulim" charset="0"/>
              </a:rPr>
              <a:t>)</a:t>
            </a:r>
            <a:endParaRPr lang="en-US" altLang="ko-KR" sz="1100" baseline="-25000">
              <a:latin typeface="Times" charset="0"/>
              <a:ea typeface="Gulim" charset="0"/>
              <a:cs typeface="Gulim" charset="0"/>
            </a:endParaRPr>
          </a:p>
        </p:txBody>
      </p:sp>
      <p:pic>
        <p:nvPicPr>
          <p:cNvPr id="101667" name="Picture 2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725" y="3490913"/>
            <a:ext cx="5365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668" name="Rectangle 298"/>
          <p:cNvSpPr>
            <a:spLocks noChangeArrowheads="1"/>
          </p:cNvSpPr>
          <p:nvPr/>
        </p:nvSpPr>
        <p:spPr bwMode="auto">
          <a:xfrm>
            <a:off x="3352800" y="3657600"/>
            <a:ext cx="288925" cy="269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173" tIns="43087" rIns="86173" bIns="43087"/>
          <a:lstStyle/>
          <a:p>
            <a:pPr defTabSz="862013" eaLnBrk="0" hangingPunct="0"/>
            <a:endParaRPr lang="zh-CN" altLang="en-US" sz="500">
              <a:latin typeface="Century Gothic" charset="0"/>
              <a:ea typeface="宋体" charset="0"/>
              <a:cs typeface="宋体" charset="0"/>
            </a:endParaRPr>
          </a:p>
        </p:txBody>
      </p:sp>
      <p:pic>
        <p:nvPicPr>
          <p:cNvPr id="101669" name="Picture 2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425" y="7132638"/>
            <a:ext cx="53657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670" name="Rectangle 300"/>
          <p:cNvSpPr>
            <a:spLocks noChangeArrowheads="1"/>
          </p:cNvSpPr>
          <p:nvPr/>
        </p:nvSpPr>
        <p:spPr bwMode="auto">
          <a:xfrm>
            <a:off x="3357563" y="7275513"/>
            <a:ext cx="287337" cy="269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1671" name="Picture 3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663" y="3379788"/>
            <a:ext cx="5365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672" name="Rectangle 302"/>
          <p:cNvSpPr>
            <a:spLocks noChangeArrowheads="1"/>
          </p:cNvSpPr>
          <p:nvPr/>
        </p:nvSpPr>
        <p:spPr bwMode="auto">
          <a:xfrm>
            <a:off x="5764213" y="3524250"/>
            <a:ext cx="290512" cy="269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1673" name="Picture 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663" y="2443163"/>
            <a:ext cx="5365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674" name="Rectangle 304"/>
          <p:cNvSpPr>
            <a:spLocks noChangeArrowheads="1"/>
          </p:cNvSpPr>
          <p:nvPr/>
        </p:nvSpPr>
        <p:spPr bwMode="auto">
          <a:xfrm>
            <a:off x="5764213" y="2570163"/>
            <a:ext cx="290512" cy="285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6173" tIns="43087" rIns="86173" bIns="43087"/>
          <a:lstStyle/>
          <a:p>
            <a:pPr defTabSz="862013" eaLnBrk="0" hangingPunct="0"/>
            <a:endParaRPr lang="zh-CN" altLang="en-US" sz="500">
              <a:latin typeface="Century Gothic" charset="0"/>
              <a:ea typeface="宋体" charset="0"/>
              <a:cs typeface="宋体" charset="0"/>
            </a:endParaRPr>
          </a:p>
        </p:txBody>
      </p:sp>
      <p:sp>
        <p:nvSpPr>
          <p:cNvPr id="101675" name="Rectangle 305"/>
          <p:cNvSpPr>
            <a:spLocks noChangeArrowheads="1"/>
          </p:cNvSpPr>
          <p:nvPr/>
        </p:nvSpPr>
        <p:spPr bwMode="auto">
          <a:xfrm>
            <a:off x="5429250" y="6218238"/>
            <a:ext cx="6429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r>
              <a:rPr lang="ko-KR" altLang="en-US" sz="800" b="1">
                <a:ea typeface="Gulim" charset="0"/>
                <a:cs typeface="Gulim" charset="0"/>
              </a:rPr>
              <a:t>(</a:t>
            </a:r>
            <a:r>
              <a:rPr lang="zh-CN" altLang="en-US" sz="800" b="1">
                <a:ea typeface="宋体" charset="0"/>
                <a:cs typeface="宋体" charset="0"/>
              </a:rPr>
              <a:t>约主前</a:t>
            </a:r>
            <a:r>
              <a:rPr lang="en-US" altLang="ko-KR" sz="800" b="1">
                <a:ea typeface="Gulim" charset="0"/>
                <a:cs typeface="Gulim" charset="0"/>
              </a:rPr>
              <a:t>500</a:t>
            </a:r>
            <a:r>
              <a:rPr lang="zh-CN" altLang="en-US" sz="800" b="1">
                <a:ea typeface="Gulim" charset="0"/>
                <a:cs typeface="Gulim" charset="0"/>
              </a:rPr>
              <a:t>年</a:t>
            </a:r>
            <a:r>
              <a:rPr lang="en-US" altLang="ko-KR" sz="800" b="1">
                <a:ea typeface="Gulim" charset="0"/>
                <a:cs typeface="Gulim" charset="0"/>
              </a:rPr>
              <a:t>)</a:t>
            </a:r>
            <a:endParaRPr lang="en-US" altLang="ko-KR" sz="1100" baseline="-25000">
              <a:ea typeface="Gulim" charset="0"/>
              <a:cs typeface="Gulim" charset="0"/>
            </a:endParaRPr>
          </a:p>
        </p:txBody>
      </p:sp>
      <p:sp>
        <p:nvSpPr>
          <p:cNvPr id="101676" name="Rectangle 306"/>
          <p:cNvSpPr>
            <a:spLocks noChangeArrowheads="1"/>
          </p:cNvSpPr>
          <p:nvPr/>
        </p:nvSpPr>
        <p:spPr bwMode="auto">
          <a:xfrm>
            <a:off x="5438775" y="2322513"/>
            <a:ext cx="72866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r>
              <a:rPr lang="ko-KR" altLang="en-US" sz="800" b="1">
                <a:ea typeface="Gulim" charset="0"/>
                <a:cs typeface="Gulim" charset="0"/>
              </a:rPr>
              <a:t>(</a:t>
            </a:r>
            <a:r>
              <a:rPr lang="zh-CN" altLang="en-US" sz="800" b="1">
                <a:ea typeface="宋体" charset="0"/>
                <a:cs typeface="宋体" charset="0"/>
              </a:rPr>
              <a:t>约主前</a:t>
            </a:r>
            <a:r>
              <a:rPr lang="en-US" altLang="ko-KR" sz="800" b="1">
                <a:ea typeface="Gulim" charset="0"/>
                <a:cs typeface="Gulim" charset="0"/>
              </a:rPr>
              <a:t>1000</a:t>
            </a:r>
            <a:r>
              <a:rPr lang="zh-CN" altLang="en-US" sz="800" b="1">
                <a:ea typeface="Gulim" charset="0"/>
                <a:cs typeface="Gulim" charset="0"/>
              </a:rPr>
              <a:t>年</a:t>
            </a:r>
            <a:r>
              <a:rPr lang="ko-KR" altLang="en-US" sz="800" b="1">
                <a:ea typeface="Gulim" charset="0"/>
                <a:cs typeface="Gulim" charset="0"/>
              </a:rPr>
              <a:t> </a:t>
            </a:r>
            <a:r>
              <a:rPr lang="en-US" altLang="ko-KR" sz="800" b="1">
                <a:ea typeface="Gulim" charset="0"/>
                <a:cs typeface="Gulim" charset="0"/>
              </a:rPr>
              <a:t>)</a:t>
            </a:r>
            <a:endParaRPr lang="en-US" altLang="ko-KR" sz="1100" baseline="-25000">
              <a:ea typeface="Gulim" charset="0"/>
              <a:cs typeface="Gulim" charset="0"/>
            </a:endParaRPr>
          </a:p>
        </p:txBody>
      </p:sp>
      <p:sp>
        <p:nvSpPr>
          <p:cNvPr id="101677" name="Rectangle 307"/>
          <p:cNvSpPr>
            <a:spLocks noChangeArrowheads="1"/>
          </p:cNvSpPr>
          <p:nvPr/>
        </p:nvSpPr>
        <p:spPr bwMode="auto">
          <a:xfrm>
            <a:off x="3040063" y="3267075"/>
            <a:ext cx="6746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r>
              <a:rPr lang="ko-KR" altLang="en-US" sz="800" b="1">
                <a:latin typeface="Times" charset="0"/>
                <a:ea typeface="Gulim" charset="0"/>
                <a:cs typeface="Gulim" charset="0"/>
              </a:rPr>
              <a:t>(</a:t>
            </a:r>
            <a:r>
              <a:rPr lang="zh-CN" altLang="en-US" sz="800" b="1">
                <a:latin typeface="Times" charset="0"/>
                <a:ea typeface="宋体" charset="0"/>
                <a:cs typeface="宋体" charset="0"/>
              </a:rPr>
              <a:t>约主前</a:t>
            </a:r>
            <a:r>
              <a:rPr lang="en-US" altLang="ko-KR" sz="800" b="1">
                <a:latin typeface="Times" charset="0"/>
                <a:ea typeface="Gulim" charset="0"/>
                <a:cs typeface="Gulim" charset="0"/>
              </a:rPr>
              <a:t>2000</a:t>
            </a:r>
            <a:r>
              <a:rPr lang="zh-CN" altLang="en-US" sz="800" b="1">
                <a:latin typeface="Times" charset="0"/>
                <a:ea typeface="Gulim" charset="0"/>
                <a:cs typeface="Gulim" charset="0"/>
              </a:rPr>
              <a:t>年</a:t>
            </a:r>
            <a:r>
              <a:rPr lang="en-US" altLang="ko-KR" sz="800" b="1">
                <a:latin typeface="Times" charset="0"/>
                <a:ea typeface="Gulim" charset="0"/>
                <a:cs typeface="Gulim" charset="0"/>
              </a:rPr>
              <a:t>)</a:t>
            </a:r>
            <a:endParaRPr lang="en-US" altLang="ko-KR" sz="1100" baseline="-25000">
              <a:latin typeface="Times" charset="0"/>
              <a:ea typeface="Gulim" charset="0"/>
              <a:cs typeface="Gulim" charset="0"/>
            </a:endParaRPr>
          </a:p>
        </p:txBody>
      </p:sp>
      <p:sp>
        <p:nvSpPr>
          <p:cNvPr id="101678" name="Freeform 308"/>
          <p:cNvSpPr>
            <a:spLocks/>
          </p:cNvSpPr>
          <p:nvPr/>
        </p:nvSpPr>
        <p:spPr bwMode="auto">
          <a:xfrm>
            <a:off x="5372100" y="7169150"/>
            <a:ext cx="219075" cy="79375"/>
          </a:xfrm>
          <a:custGeom>
            <a:avLst/>
            <a:gdLst>
              <a:gd name="T0" fmla="*/ 219075 w 152"/>
              <a:gd name="T1" fmla="*/ 79375 h 48"/>
              <a:gd name="T2" fmla="*/ 0 w 152"/>
              <a:gd name="T3" fmla="*/ 79375 h 48"/>
              <a:gd name="T4" fmla="*/ 0 w 152"/>
              <a:gd name="T5" fmla="*/ 0 h 48"/>
              <a:gd name="T6" fmla="*/ 0 60000 65536"/>
              <a:gd name="T7" fmla="*/ 0 60000 65536"/>
              <a:gd name="T8" fmla="*/ 0 60000 65536"/>
            </a:gdLst>
            <a:ahLst/>
            <a:cxnLst>
              <a:cxn ang="T6">
                <a:pos x="T0" y="T1"/>
              </a:cxn>
              <a:cxn ang="T7">
                <a:pos x="T2" y="T3"/>
              </a:cxn>
              <a:cxn ang="T8">
                <a:pos x="T4" y="T5"/>
              </a:cxn>
            </a:cxnLst>
            <a:rect l="0" t="0" r="r" b="b"/>
            <a:pathLst>
              <a:path w="152" h="48">
                <a:moveTo>
                  <a:pt x="152" y="48"/>
                </a:moveTo>
                <a:lnTo>
                  <a:pt x="0" y="48"/>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1679" name="Rectangle 309"/>
          <p:cNvSpPr>
            <a:spLocks noChangeArrowheads="1"/>
          </p:cNvSpPr>
          <p:nvPr/>
        </p:nvSpPr>
        <p:spPr bwMode="auto">
          <a:xfrm>
            <a:off x="4868863" y="7264400"/>
            <a:ext cx="57626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2013" eaLnBrk="0" hangingPunct="0"/>
            <a:r>
              <a:rPr lang="zh-CN" altLang="en-US" sz="900" b="1">
                <a:latin typeface="Century Gothic" charset="0"/>
                <a:ea typeface="宋体" charset="0"/>
                <a:cs typeface="宋体" charset="0"/>
              </a:rPr>
              <a:t>  生平</a:t>
            </a:r>
          </a:p>
        </p:txBody>
      </p:sp>
      <p:sp>
        <p:nvSpPr>
          <p:cNvPr id="53559" name="Text Box 311"/>
          <p:cNvSpPr txBox="1">
            <a:spLocks noChangeArrowheads="1"/>
          </p:cNvSpPr>
          <p:nvPr/>
        </p:nvSpPr>
        <p:spPr bwMode="auto">
          <a:xfrm>
            <a:off x="5703888" y="2479675"/>
            <a:ext cx="582612"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173" tIns="43087" rIns="86173" bIns="43087">
            <a:spAutoFit/>
          </a:bodyPr>
          <a:lstStyle>
            <a:lvl1pPr defTabSz="862013">
              <a:defRPr>
                <a:solidFill>
                  <a:schemeClr val="tx1"/>
                </a:solidFill>
                <a:latin typeface="Arial" charset="0"/>
                <a:ea typeface="ＭＳ Ｐゴシック" charset="0"/>
                <a:cs typeface="Arial" charset="0"/>
              </a:defRPr>
            </a:lvl1pPr>
            <a:lvl2pPr marL="430213" defTabSz="862013">
              <a:defRPr>
                <a:solidFill>
                  <a:schemeClr val="tx1"/>
                </a:solidFill>
                <a:latin typeface="Arial" charset="0"/>
                <a:ea typeface="Arial" charset="0"/>
                <a:cs typeface="Arial" charset="0"/>
              </a:defRPr>
            </a:lvl2pPr>
            <a:lvl3pPr marL="862013" defTabSz="862013">
              <a:defRPr>
                <a:solidFill>
                  <a:schemeClr val="tx1"/>
                </a:solidFill>
                <a:latin typeface="Arial" charset="0"/>
                <a:ea typeface="Arial" charset="0"/>
                <a:cs typeface="Arial" charset="0"/>
              </a:defRPr>
            </a:lvl3pPr>
            <a:lvl4pPr marL="1292225" defTabSz="862013">
              <a:defRPr>
                <a:solidFill>
                  <a:schemeClr val="tx1"/>
                </a:solidFill>
                <a:latin typeface="Arial" charset="0"/>
                <a:ea typeface="Arial" charset="0"/>
                <a:cs typeface="Arial" charset="0"/>
              </a:defRPr>
            </a:lvl4pPr>
            <a:lvl5pPr marL="1724025" defTabSz="862013">
              <a:defRPr>
                <a:solidFill>
                  <a:schemeClr val="tx1"/>
                </a:solidFill>
                <a:latin typeface="Arial" charset="0"/>
                <a:ea typeface="Arial" charset="0"/>
                <a:cs typeface="Arial" charset="0"/>
              </a:defRPr>
            </a:lvl5pPr>
            <a:lvl6pPr marL="2181225" defTabSz="862013" fontAlgn="base">
              <a:spcBef>
                <a:spcPct val="0"/>
              </a:spcBef>
              <a:spcAft>
                <a:spcPct val="0"/>
              </a:spcAft>
              <a:defRPr>
                <a:solidFill>
                  <a:schemeClr val="tx1"/>
                </a:solidFill>
                <a:latin typeface="Arial" charset="0"/>
                <a:ea typeface="Arial" charset="0"/>
                <a:cs typeface="Arial" charset="0"/>
              </a:defRPr>
            </a:lvl6pPr>
            <a:lvl7pPr marL="2638425" defTabSz="862013" fontAlgn="base">
              <a:spcBef>
                <a:spcPct val="0"/>
              </a:spcBef>
              <a:spcAft>
                <a:spcPct val="0"/>
              </a:spcAft>
              <a:defRPr>
                <a:solidFill>
                  <a:schemeClr val="tx1"/>
                </a:solidFill>
                <a:latin typeface="Arial" charset="0"/>
                <a:ea typeface="Arial" charset="0"/>
                <a:cs typeface="Arial" charset="0"/>
              </a:defRPr>
            </a:lvl7pPr>
            <a:lvl8pPr marL="3095625" defTabSz="862013" fontAlgn="base">
              <a:spcBef>
                <a:spcPct val="0"/>
              </a:spcBef>
              <a:spcAft>
                <a:spcPct val="0"/>
              </a:spcAft>
              <a:defRPr>
                <a:solidFill>
                  <a:schemeClr val="tx1"/>
                </a:solidFill>
                <a:latin typeface="Arial" charset="0"/>
                <a:ea typeface="Arial" charset="0"/>
                <a:cs typeface="Arial" charset="0"/>
              </a:defRPr>
            </a:lvl8pPr>
            <a:lvl9pPr marL="3552825" defTabSz="862013" fontAlgn="base">
              <a:spcBef>
                <a:spcPct val="0"/>
              </a:spcBef>
              <a:spcAft>
                <a:spcPct val="0"/>
              </a:spcAft>
              <a:defRPr>
                <a:solidFill>
                  <a:schemeClr val="tx1"/>
                </a:solidFill>
                <a:latin typeface="Arial" charset="0"/>
                <a:ea typeface="Arial" charset="0"/>
                <a:cs typeface="Arial" charset="0"/>
              </a:defRPr>
            </a:lvl9pPr>
          </a:lstStyle>
          <a:p>
            <a:pPr eaLnBrk="0" hangingPunct="0">
              <a:spcBef>
                <a:spcPct val="50000"/>
              </a:spcBef>
              <a:defRPr/>
            </a:pPr>
            <a:r>
              <a:rPr lang="zh-CN" altLang="en-US" sz="1900" b="1" baseline="-25000" smtClean="0">
                <a:ea typeface="宋体" charset="0"/>
                <a:cs typeface="宋体" charset="0"/>
              </a:rPr>
              <a:t>卫约</a:t>
            </a:r>
            <a:endParaRPr lang="zh-CN" altLang="en-US" sz="800" b="1" baseline="-25000" smtClean="0">
              <a:ea typeface="宋体" charset="0"/>
              <a:cs typeface="宋体" charset="0"/>
            </a:endParaRPr>
          </a:p>
        </p:txBody>
      </p:sp>
      <p:sp>
        <p:nvSpPr>
          <p:cNvPr id="53560" name="Text Box 312"/>
          <p:cNvSpPr txBox="1">
            <a:spLocks noChangeArrowheads="1"/>
          </p:cNvSpPr>
          <p:nvPr/>
        </p:nvSpPr>
        <p:spPr bwMode="auto">
          <a:xfrm>
            <a:off x="5703888" y="3406775"/>
            <a:ext cx="582612"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173" tIns="43087" rIns="86173" bIns="43087">
            <a:spAutoFit/>
          </a:bodyPr>
          <a:lstStyle>
            <a:lvl1pPr defTabSz="862013">
              <a:defRPr>
                <a:solidFill>
                  <a:schemeClr val="tx1"/>
                </a:solidFill>
                <a:latin typeface="Arial" charset="0"/>
                <a:ea typeface="ＭＳ Ｐゴシック" charset="0"/>
                <a:cs typeface="Arial" charset="0"/>
              </a:defRPr>
            </a:lvl1pPr>
            <a:lvl2pPr marL="430213" defTabSz="862013">
              <a:defRPr>
                <a:solidFill>
                  <a:schemeClr val="tx1"/>
                </a:solidFill>
                <a:latin typeface="Arial" charset="0"/>
                <a:ea typeface="Arial" charset="0"/>
                <a:cs typeface="Arial" charset="0"/>
              </a:defRPr>
            </a:lvl2pPr>
            <a:lvl3pPr marL="862013" defTabSz="862013">
              <a:defRPr>
                <a:solidFill>
                  <a:schemeClr val="tx1"/>
                </a:solidFill>
                <a:latin typeface="Arial" charset="0"/>
                <a:ea typeface="Arial" charset="0"/>
                <a:cs typeface="Arial" charset="0"/>
              </a:defRPr>
            </a:lvl3pPr>
            <a:lvl4pPr marL="1292225" defTabSz="862013">
              <a:defRPr>
                <a:solidFill>
                  <a:schemeClr val="tx1"/>
                </a:solidFill>
                <a:latin typeface="Arial" charset="0"/>
                <a:ea typeface="Arial" charset="0"/>
                <a:cs typeface="Arial" charset="0"/>
              </a:defRPr>
            </a:lvl4pPr>
            <a:lvl5pPr marL="1724025" defTabSz="862013">
              <a:defRPr>
                <a:solidFill>
                  <a:schemeClr val="tx1"/>
                </a:solidFill>
                <a:latin typeface="Arial" charset="0"/>
                <a:ea typeface="Arial" charset="0"/>
                <a:cs typeface="Arial" charset="0"/>
              </a:defRPr>
            </a:lvl5pPr>
            <a:lvl6pPr marL="2181225" defTabSz="862013" fontAlgn="base">
              <a:spcBef>
                <a:spcPct val="0"/>
              </a:spcBef>
              <a:spcAft>
                <a:spcPct val="0"/>
              </a:spcAft>
              <a:defRPr>
                <a:solidFill>
                  <a:schemeClr val="tx1"/>
                </a:solidFill>
                <a:latin typeface="Arial" charset="0"/>
                <a:ea typeface="Arial" charset="0"/>
                <a:cs typeface="Arial" charset="0"/>
              </a:defRPr>
            </a:lvl6pPr>
            <a:lvl7pPr marL="2638425" defTabSz="862013" fontAlgn="base">
              <a:spcBef>
                <a:spcPct val="0"/>
              </a:spcBef>
              <a:spcAft>
                <a:spcPct val="0"/>
              </a:spcAft>
              <a:defRPr>
                <a:solidFill>
                  <a:schemeClr val="tx1"/>
                </a:solidFill>
                <a:latin typeface="Arial" charset="0"/>
                <a:ea typeface="Arial" charset="0"/>
                <a:cs typeface="Arial" charset="0"/>
              </a:defRPr>
            </a:lvl7pPr>
            <a:lvl8pPr marL="3095625" defTabSz="862013" fontAlgn="base">
              <a:spcBef>
                <a:spcPct val="0"/>
              </a:spcBef>
              <a:spcAft>
                <a:spcPct val="0"/>
              </a:spcAft>
              <a:defRPr>
                <a:solidFill>
                  <a:schemeClr val="tx1"/>
                </a:solidFill>
                <a:latin typeface="Arial" charset="0"/>
                <a:ea typeface="Arial" charset="0"/>
                <a:cs typeface="Arial" charset="0"/>
              </a:defRPr>
            </a:lvl8pPr>
            <a:lvl9pPr marL="3552825" defTabSz="862013" fontAlgn="base">
              <a:spcBef>
                <a:spcPct val="0"/>
              </a:spcBef>
              <a:spcAft>
                <a:spcPct val="0"/>
              </a:spcAft>
              <a:defRPr>
                <a:solidFill>
                  <a:schemeClr val="tx1"/>
                </a:solidFill>
                <a:latin typeface="Arial" charset="0"/>
                <a:ea typeface="Arial" charset="0"/>
                <a:cs typeface="Arial" charset="0"/>
              </a:defRPr>
            </a:lvl9pPr>
          </a:lstStyle>
          <a:p>
            <a:pPr eaLnBrk="0" hangingPunct="0">
              <a:spcBef>
                <a:spcPct val="50000"/>
              </a:spcBef>
              <a:defRPr/>
            </a:pPr>
            <a:r>
              <a:rPr lang="zh-CN" altLang="en-US" sz="1900" b="1" baseline="-25000" smtClean="0">
                <a:ea typeface="宋体" charset="0"/>
                <a:cs typeface="宋体" charset="0"/>
              </a:rPr>
              <a:t>新约</a:t>
            </a:r>
            <a:endParaRPr lang="zh-CN" altLang="en-US" sz="800" b="1" baseline="-25000" smtClean="0">
              <a:ea typeface="宋体" charset="0"/>
              <a:cs typeface="宋体" charset="0"/>
            </a:endParaRPr>
          </a:p>
        </p:txBody>
      </p:sp>
      <p:sp>
        <p:nvSpPr>
          <p:cNvPr id="53561" name="Text Box 313"/>
          <p:cNvSpPr txBox="1">
            <a:spLocks noChangeArrowheads="1"/>
          </p:cNvSpPr>
          <p:nvPr/>
        </p:nvSpPr>
        <p:spPr bwMode="auto">
          <a:xfrm>
            <a:off x="3276600" y="7162800"/>
            <a:ext cx="5842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173" tIns="43087" rIns="86173" bIns="43087">
            <a:spAutoFit/>
          </a:bodyPr>
          <a:lstStyle>
            <a:lvl1pPr defTabSz="862013">
              <a:defRPr>
                <a:solidFill>
                  <a:schemeClr val="tx1"/>
                </a:solidFill>
                <a:latin typeface="Arial" charset="0"/>
                <a:ea typeface="ＭＳ Ｐゴシック" charset="0"/>
                <a:cs typeface="Arial" charset="0"/>
              </a:defRPr>
            </a:lvl1pPr>
            <a:lvl2pPr marL="430213" defTabSz="862013">
              <a:defRPr>
                <a:solidFill>
                  <a:schemeClr val="tx1"/>
                </a:solidFill>
                <a:latin typeface="Arial" charset="0"/>
                <a:ea typeface="Arial" charset="0"/>
                <a:cs typeface="Arial" charset="0"/>
              </a:defRPr>
            </a:lvl2pPr>
            <a:lvl3pPr marL="862013" defTabSz="862013">
              <a:defRPr>
                <a:solidFill>
                  <a:schemeClr val="tx1"/>
                </a:solidFill>
                <a:latin typeface="Arial" charset="0"/>
                <a:ea typeface="Arial" charset="0"/>
                <a:cs typeface="Arial" charset="0"/>
              </a:defRPr>
            </a:lvl3pPr>
            <a:lvl4pPr marL="1292225" defTabSz="862013">
              <a:defRPr>
                <a:solidFill>
                  <a:schemeClr val="tx1"/>
                </a:solidFill>
                <a:latin typeface="Arial" charset="0"/>
                <a:ea typeface="Arial" charset="0"/>
                <a:cs typeface="Arial" charset="0"/>
              </a:defRPr>
            </a:lvl4pPr>
            <a:lvl5pPr marL="1724025" defTabSz="862013">
              <a:defRPr>
                <a:solidFill>
                  <a:schemeClr val="tx1"/>
                </a:solidFill>
                <a:latin typeface="Arial" charset="0"/>
                <a:ea typeface="Arial" charset="0"/>
                <a:cs typeface="Arial" charset="0"/>
              </a:defRPr>
            </a:lvl5pPr>
            <a:lvl6pPr marL="2181225" defTabSz="862013" fontAlgn="base">
              <a:spcBef>
                <a:spcPct val="0"/>
              </a:spcBef>
              <a:spcAft>
                <a:spcPct val="0"/>
              </a:spcAft>
              <a:defRPr>
                <a:solidFill>
                  <a:schemeClr val="tx1"/>
                </a:solidFill>
                <a:latin typeface="Arial" charset="0"/>
                <a:ea typeface="Arial" charset="0"/>
                <a:cs typeface="Arial" charset="0"/>
              </a:defRPr>
            </a:lvl6pPr>
            <a:lvl7pPr marL="2638425" defTabSz="862013" fontAlgn="base">
              <a:spcBef>
                <a:spcPct val="0"/>
              </a:spcBef>
              <a:spcAft>
                <a:spcPct val="0"/>
              </a:spcAft>
              <a:defRPr>
                <a:solidFill>
                  <a:schemeClr val="tx1"/>
                </a:solidFill>
                <a:latin typeface="Arial" charset="0"/>
                <a:ea typeface="Arial" charset="0"/>
                <a:cs typeface="Arial" charset="0"/>
              </a:defRPr>
            </a:lvl7pPr>
            <a:lvl8pPr marL="3095625" defTabSz="862013" fontAlgn="base">
              <a:spcBef>
                <a:spcPct val="0"/>
              </a:spcBef>
              <a:spcAft>
                <a:spcPct val="0"/>
              </a:spcAft>
              <a:defRPr>
                <a:solidFill>
                  <a:schemeClr val="tx1"/>
                </a:solidFill>
                <a:latin typeface="Arial" charset="0"/>
                <a:ea typeface="Arial" charset="0"/>
                <a:cs typeface="Arial" charset="0"/>
              </a:defRPr>
            </a:lvl8pPr>
            <a:lvl9pPr marL="3552825" defTabSz="862013" fontAlgn="base">
              <a:spcBef>
                <a:spcPct val="0"/>
              </a:spcBef>
              <a:spcAft>
                <a:spcPct val="0"/>
              </a:spcAft>
              <a:defRPr>
                <a:solidFill>
                  <a:schemeClr val="tx1"/>
                </a:solidFill>
                <a:latin typeface="Arial" charset="0"/>
                <a:ea typeface="Arial" charset="0"/>
                <a:cs typeface="Arial" charset="0"/>
              </a:defRPr>
            </a:lvl9pPr>
          </a:lstStyle>
          <a:p>
            <a:pPr eaLnBrk="0" hangingPunct="0">
              <a:spcBef>
                <a:spcPct val="50000"/>
              </a:spcBef>
              <a:defRPr/>
            </a:pPr>
            <a:r>
              <a:rPr lang="zh-CN" altLang="en-US" sz="1900" b="1" baseline="-25000" smtClean="0">
                <a:ea typeface="宋体" charset="0"/>
                <a:cs typeface="宋体" charset="0"/>
              </a:rPr>
              <a:t>地约</a:t>
            </a:r>
            <a:endParaRPr lang="zh-CN" altLang="en-US" sz="800" b="1" baseline="-25000" smtClean="0">
              <a:ea typeface="宋体" charset="0"/>
              <a:cs typeface="宋体" charset="0"/>
            </a:endParaRPr>
          </a:p>
        </p:txBody>
      </p:sp>
      <p:sp>
        <p:nvSpPr>
          <p:cNvPr id="101683" name="Rectangle 314"/>
          <p:cNvSpPr>
            <a:spLocks noChangeArrowheads="1"/>
          </p:cNvSpPr>
          <p:nvPr/>
        </p:nvSpPr>
        <p:spPr bwMode="auto">
          <a:xfrm>
            <a:off x="4724400" y="7059613"/>
            <a:ext cx="7191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2013" eaLnBrk="0" hangingPunct="0">
              <a:spcBef>
                <a:spcPct val="50000"/>
              </a:spcBef>
            </a:pPr>
            <a:r>
              <a:rPr lang="zh-CN" altLang="en-US" sz="1000" b="1">
                <a:latin typeface="Century Gothic" charset="0"/>
                <a:ea typeface="宋体" charset="0"/>
                <a:cs typeface="宋体" charset="0"/>
              </a:rPr>
              <a:t>主</a:t>
            </a:r>
            <a:r>
              <a:rPr lang="ko-KR" altLang="en-US" sz="1000" b="1">
                <a:latin typeface="Century Gothic" charset="0"/>
                <a:ea typeface="宋体" charset="0"/>
                <a:cs typeface="宋体" charset="0"/>
              </a:rPr>
              <a:t>耶稣</a:t>
            </a:r>
            <a:endParaRPr lang="ko-KR" altLang="en-US" sz="1000" b="1" baseline="-25000">
              <a:ea typeface="Gulim" charset="0"/>
              <a:cs typeface="Gulim" charset="0"/>
            </a:endParaRPr>
          </a:p>
        </p:txBody>
      </p:sp>
      <p:sp>
        <p:nvSpPr>
          <p:cNvPr id="53563" name="Rectangle 315"/>
          <p:cNvSpPr>
            <a:spLocks noChangeArrowheads="1"/>
          </p:cNvSpPr>
          <p:nvPr/>
        </p:nvSpPr>
        <p:spPr bwMode="auto">
          <a:xfrm>
            <a:off x="4554538" y="2419350"/>
            <a:ext cx="831850" cy="187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1685" name="Rectangle 316"/>
          <p:cNvSpPr>
            <a:spLocks noChangeArrowheads="1"/>
          </p:cNvSpPr>
          <p:nvPr/>
        </p:nvSpPr>
        <p:spPr bwMode="auto">
          <a:xfrm>
            <a:off x="4803775" y="2432050"/>
            <a:ext cx="438150"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lnSpc>
                <a:spcPct val="120000"/>
              </a:lnSpc>
            </a:pPr>
            <a:r>
              <a:rPr lang="ko-KR" altLang="en-US" sz="900" b="1">
                <a:latin typeface="Century Gothic" charset="0"/>
                <a:ea typeface="Gulim" charset="0"/>
                <a:cs typeface="Gulim" charset="0"/>
              </a:rPr>
              <a:t>扫</a:t>
            </a:r>
            <a:r>
              <a:rPr lang="en-US" altLang="zh-CN" sz="900" b="1">
                <a:latin typeface="Century Gothic" charset="0"/>
                <a:ea typeface="Gulim" charset="0"/>
                <a:cs typeface="Gulim" charset="0"/>
              </a:rPr>
              <a:t>-</a:t>
            </a:r>
            <a:r>
              <a:rPr lang="zh-CN" altLang="en-US" sz="900" b="1">
                <a:latin typeface="Century Gothic" charset="0"/>
                <a:ea typeface="宋体" charset="0"/>
                <a:cs typeface="宋体" charset="0"/>
              </a:rPr>
              <a:t>卫</a:t>
            </a:r>
            <a:r>
              <a:rPr lang="en-US" altLang="zh-CN" sz="900" b="1">
                <a:latin typeface="Century Gothic" charset="0"/>
                <a:ea typeface="Gulim" charset="0"/>
                <a:cs typeface="Gulim" charset="0"/>
              </a:rPr>
              <a:t>-</a:t>
            </a:r>
            <a:r>
              <a:rPr lang="zh-CN" altLang="en-US" sz="900" b="1">
                <a:latin typeface="Century Gothic" charset="0"/>
                <a:ea typeface="宋体" charset="0"/>
                <a:cs typeface="宋体" charset="0"/>
              </a:rPr>
              <a:t>罗</a:t>
            </a:r>
            <a:endParaRPr lang="ko-KR" altLang="en-US" sz="900" b="1">
              <a:latin typeface="Century Gothic" charset="0"/>
              <a:ea typeface="宋体" charset="0"/>
              <a:cs typeface="宋体" charset="0"/>
            </a:endParaRPr>
          </a:p>
        </p:txBody>
      </p:sp>
      <p:sp>
        <p:nvSpPr>
          <p:cNvPr id="101686" name="Line 317"/>
          <p:cNvSpPr>
            <a:spLocks noChangeShapeType="1"/>
          </p:cNvSpPr>
          <p:nvPr/>
        </p:nvSpPr>
        <p:spPr bwMode="auto">
          <a:xfrm>
            <a:off x="5084763" y="2936875"/>
            <a:ext cx="3175" cy="1524000"/>
          </a:xfrm>
          <a:prstGeom prst="line">
            <a:avLst/>
          </a:prstGeom>
          <a:noFill/>
          <a:ln w="46038">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687" name="Rectangle 318"/>
          <p:cNvSpPr>
            <a:spLocks noChangeArrowheads="1"/>
          </p:cNvSpPr>
          <p:nvPr/>
        </p:nvSpPr>
        <p:spPr bwMode="auto">
          <a:xfrm>
            <a:off x="4724400" y="3584575"/>
            <a:ext cx="7207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62013" eaLnBrk="0" hangingPunct="0"/>
            <a:r>
              <a:rPr lang="ko-KR" altLang="en-US" sz="900" b="1">
                <a:latin typeface="Century Gothic" charset="0"/>
                <a:ea typeface="Gulim" charset="0"/>
                <a:cs typeface="Gulim" charset="0"/>
              </a:rPr>
              <a:t>先</a:t>
            </a:r>
            <a:r>
              <a:rPr lang="ko-KR" sz="900" b="1">
                <a:latin typeface="Century Gothic" charset="0"/>
                <a:ea typeface="Gulim" charset="0"/>
                <a:cs typeface="Gulim" charset="0"/>
              </a:rPr>
              <a:t> </a:t>
            </a:r>
            <a:r>
              <a:rPr lang="ko-KR" altLang="en-US" sz="900" b="1">
                <a:latin typeface="Century Gothic" charset="0"/>
                <a:ea typeface="Gulim" charset="0"/>
                <a:cs typeface="Gulim" charset="0"/>
              </a:rPr>
              <a:t> </a:t>
            </a:r>
            <a:r>
              <a:rPr lang="ko-KR" sz="900" b="1">
                <a:latin typeface="Century Gothic" charset="0"/>
                <a:ea typeface="Gulim" charset="0"/>
                <a:cs typeface="Gulim" charset="0"/>
              </a:rPr>
              <a:t> </a:t>
            </a:r>
            <a:r>
              <a:rPr lang="ko-KR" altLang="en-US" sz="900" b="1">
                <a:latin typeface="Century Gothic" charset="0"/>
                <a:ea typeface="Gulim" charset="0"/>
                <a:cs typeface="Gulim" charset="0"/>
              </a:rPr>
              <a:t> </a:t>
            </a:r>
            <a:r>
              <a:rPr lang="ko-KR" sz="900" b="1">
                <a:latin typeface="Century Gothic" charset="0"/>
                <a:ea typeface="Gulim" charset="0"/>
                <a:cs typeface="Gulim" charset="0"/>
              </a:rPr>
              <a:t> </a:t>
            </a:r>
            <a:r>
              <a:rPr lang="ko-KR" altLang="en-US" sz="900" b="1">
                <a:latin typeface="Century Gothic" charset="0"/>
                <a:ea typeface="Gulim" charset="0"/>
                <a:cs typeface="Gulim" charset="0"/>
              </a:rPr>
              <a:t> </a:t>
            </a:r>
            <a:r>
              <a:rPr lang="ko-KR" sz="900" b="1">
                <a:latin typeface="Century Gothic" charset="0"/>
                <a:ea typeface="Gulim" charset="0"/>
                <a:cs typeface="Gulim" charset="0"/>
              </a:rPr>
              <a:t> </a:t>
            </a:r>
            <a:r>
              <a:rPr lang="ko-KR" altLang="en-US" sz="900" b="1">
                <a:latin typeface="Century Gothic" charset="0"/>
                <a:ea typeface="Gulim" charset="0"/>
                <a:cs typeface="Gulim" charset="0"/>
              </a:rPr>
              <a:t> 知</a:t>
            </a:r>
          </a:p>
        </p:txBody>
      </p:sp>
      <p:sp>
        <p:nvSpPr>
          <p:cNvPr id="101688" name="Line 319"/>
          <p:cNvSpPr>
            <a:spLocks noChangeShapeType="1"/>
          </p:cNvSpPr>
          <p:nvPr/>
        </p:nvSpPr>
        <p:spPr bwMode="auto">
          <a:xfrm>
            <a:off x="4622800" y="3730625"/>
            <a:ext cx="9620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1689" name="Group 352"/>
          <p:cNvGrpSpPr>
            <a:grpSpLocks/>
          </p:cNvGrpSpPr>
          <p:nvPr/>
        </p:nvGrpSpPr>
        <p:grpSpPr bwMode="auto">
          <a:xfrm>
            <a:off x="493713" y="1177925"/>
            <a:ext cx="1441450" cy="1274763"/>
            <a:chOff x="311" y="742"/>
            <a:chExt cx="908" cy="803"/>
          </a:xfrm>
        </p:grpSpPr>
        <p:grpSp>
          <p:nvGrpSpPr>
            <p:cNvPr id="101702" name="Group 321"/>
            <p:cNvGrpSpPr>
              <a:grpSpLocks/>
            </p:cNvGrpSpPr>
            <p:nvPr/>
          </p:nvGrpSpPr>
          <p:grpSpPr bwMode="auto">
            <a:xfrm>
              <a:off x="311" y="742"/>
              <a:ext cx="216" cy="159"/>
              <a:chOff x="206" y="662"/>
              <a:chExt cx="238" cy="152"/>
            </a:xfrm>
          </p:grpSpPr>
          <p:sp>
            <p:nvSpPr>
              <p:cNvPr id="101719" name="AutoShape 322"/>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101720" name="Rectangle 323"/>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101721" name="Line 324"/>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1703" name="Rectangle 325"/>
            <p:cNvSpPr>
              <a:spLocks noChangeArrowheads="1"/>
            </p:cNvSpPr>
            <p:nvPr/>
          </p:nvSpPr>
          <p:spPr bwMode="auto">
            <a:xfrm>
              <a:off x="379" y="1315"/>
              <a:ext cx="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endParaRPr lang="ko-KR" altLang="en-US" sz="1100" baseline="-25000">
                <a:latin typeface="Times" charset="0"/>
                <a:ea typeface="Gulim" charset="0"/>
                <a:cs typeface="Gulim" charset="0"/>
              </a:endParaRPr>
            </a:p>
          </p:txBody>
        </p:sp>
        <p:sp>
          <p:nvSpPr>
            <p:cNvPr id="101704" name="Rectangle 326"/>
            <p:cNvSpPr>
              <a:spLocks noChangeArrowheads="1"/>
            </p:cNvSpPr>
            <p:nvPr/>
          </p:nvSpPr>
          <p:spPr bwMode="auto">
            <a:xfrm>
              <a:off x="483" y="1315"/>
              <a:ext cx="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endParaRPr lang="ko-KR" altLang="en-US" sz="1100" baseline="-25000">
                <a:latin typeface="Times" charset="0"/>
                <a:ea typeface="Gulim" charset="0"/>
                <a:cs typeface="Gulim" charset="0"/>
              </a:endParaRPr>
            </a:p>
          </p:txBody>
        </p:sp>
        <p:sp>
          <p:nvSpPr>
            <p:cNvPr id="101705" name="Line 327"/>
            <p:cNvSpPr>
              <a:spLocks noChangeShapeType="1"/>
            </p:cNvSpPr>
            <p:nvPr/>
          </p:nvSpPr>
          <p:spPr bwMode="auto">
            <a:xfrm>
              <a:off x="754" y="1450"/>
              <a:ext cx="5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706" name="Rectangle 328"/>
            <p:cNvSpPr>
              <a:spLocks noChangeArrowheads="1"/>
            </p:cNvSpPr>
            <p:nvPr/>
          </p:nvSpPr>
          <p:spPr bwMode="auto">
            <a:xfrm>
              <a:off x="535" y="1315"/>
              <a:ext cx="68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862013" eaLnBrk="0" hangingPunct="0"/>
              <a:r>
                <a:rPr lang="ko-KR" altLang="en-US" sz="2400" b="1">
                  <a:latin typeface="Century Gothic" charset="0"/>
                  <a:ea typeface="Gulim" charset="0"/>
                  <a:cs typeface="Gulim" charset="0"/>
                </a:rPr>
                <a:t>造7默主</a:t>
              </a:r>
            </a:p>
          </p:txBody>
        </p:sp>
        <p:grpSp>
          <p:nvGrpSpPr>
            <p:cNvPr id="101707" name="Group 329"/>
            <p:cNvGrpSpPr>
              <a:grpSpLocks/>
            </p:cNvGrpSpPr>
            <p:nvPr/>
          </p:nvGrpSpPr>
          <p:grpSpPr bwMode="auto">
            <a:xfrm>
              <a:off x="398" y="843"/>
              <a:ext cx="217" cy="159"/>
              <a:chOff x="206" y="662"/>
              <a:chExt cx="238" cy="152"/>
            </a:xfrm>
          </p:grpSpPr>
          <p:sp>
            <p:nvSpPr>
              <p:cNvPr id="101716" name="AutoShape 330"/>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101717" name="Rectangle 331"/>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101718" name="Line 332"/>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1708" name="Group 333"/>
            <p:cNvGrpSpPr>
              <a:grpSpLocks/>
            </p:cNvGrpSpPr>
            <p:nvPr/>
          </p:nvGrpSpPr>
          <p:grpSpPr bwMode="auto">
            <a:xfrm>
              <a:off x="331" y="944"/>
              <a:ext cx="216" cy="159"/>
              <a:chOff x="206" y="662"/>
              <a:chExt cx="238" cy="152"/>
            </a:xfrm>
          </p:grpSpPr>
          <p:sp>
            <p:nvSpPr>
              <p:cNvPr id="101713" name="AutoShape 334"/>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101714" name="Rectangle 335"/>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101715" name="Line 336"/>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1709" name="Group 337"/>
            <p:cNvGrpSpPr>
              <a:grpSpLocks/>
            </p:cNvGrpSpPr>
            <p:nvPr/>
          </p:nvGrpSpPr>
          <p:grpSpPr bwMode="auto">
            <a:xfrm>
              <a:off x="508" y="1038"/>
              <a:ext cx="217" cy="160"/>
              <a:chOff x="206" y="662"/>
              <a:chExt cx="238" cy="152"/>
            </a:xfrm>
          </p:grpSpPr>
          <p:sp>
            <p:nvSpPr>
              <p:cNvPr id="101710" name="AutoShape 338"/>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p>
                <a:endParaRPr lang="en-US"/>
              </a:p>
            </p:txBody>
          </p:sp>
          <p:sp>
            <p:nvSpPr>
              <p:cNvPr id="101711" name="Rectangle 339"/>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p>
                <a:endParaRPr lang="en-US"/>
              </a:p>
            </p:txBody>
          </p:sp>
          <p:sp>
            <p:nvSpPr>
              <p:cNvPr id="101712" name="Line 340"/>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1690" name="Rectangle 341"/>
          <p:cNvSpPr>
            <a:spLocks noChangeArrowheads="1"/>
          </p:cNvSpPr>
          <p:nvPr/>
        </p:nvSpPr>
        <p:spPr bwMode="auto">
          <a:xfrm>
            <a:off x="2997200" y="1374775"/>
            <a:ext cx="11525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62013" eaLnBrk="0" hangingPunct="0"/>
            <a:r>
              <a:rPr lang="ko-KR" altLang="en-US" sz="800" b="1">
                <a:latin typeface="宋体" charset="0"/>
                <a:ea typeface="宋体" charset="0"/>
                <a:cs typeface="宋体" charset="0"/>
              </a:rPr>
              <a:t>(</a:t>
            </a:r>
            <a:r>
              <a:rPr lang="zh-CN" altLang="en-US" sz="800" b="1">
                <a:latin typeface="Times" charset="0"/>
                <a:ea typeface="宋体" charset="0"/>
                <a:cs typeface="宋体" charset="0"/>
              </a:rPr>
              <a:t>亚伯拉罕时期之前</a:t>
            </a:r>
            <a:r>
              <a:rPr lang="ko-KR" altLang="en-US" sz="800" b="1">
                <a:latin typeface="Times" charset="0"/>
                <a:ea typeface="宋体" charset="0"/>
                <a:cs typeface="宋体" charset="0"/>
              </a:rPr>
              <a:t>)</a:t>
            </a:r>
          </a:p>
        </p:txBody>
      </p:sp>
      <p:sp>
        <p:nvSpPr>
          <p:cNvPr id="53590" name="Text Box 342"/>
          <p:cNvSpPr txBox="1">
            <a:spLocks noChangeArrowheads="1"/>
          </p:cNvSpPr>
          <p:nvPr/>
        </p:nvSpPr>
        <p:spPr bwMode="auto">
          <a:xfrm rot="5400000">
            <a:off x="2876550" y="4351338"/>
            <a:ext cx="25527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173" tIns="43087" rIns="86173" bIns="43087">
            <a:spAutoFit/>
          </a:bodyPr>
          <a:lstStyle>
            <a:lvl1pPr defTabSz="862013">
              <a:defRPr>
                <a:solidFill>
                  <a:schemeClr val="tx1"/>
                </a:solidFill>
                <a:latin typeface="Arial" charset="0"/>
                <a:ea typeface="ＭＳ Ｐゴシック" charset="0"/>
                <a:cs typeface="Arial" charset="0"/>
              </a:defRPr>
            </a:lvl1pPr>
            <a:lvl2pPr marL="430213" defTabSz="862013">
              <a:defRPr>
                <a:solidFill>
                  <a:schemeClr val="tx1"/>
                </a:solidFill>
                <a:latin typeface="Arial" charset="0"/>
                <a:ea typeface="Arial" charset="0"/>
                <a:cs typeface="Arial" charset="0"/>
              </a:defRPr>
            </a:lvl2pPr>
            <a:lvl3pPr marL="862013" defTabSz="862013">
              <a:defRPr>
                <a:solidFill>
                  <a:schemeClr val="tx1"/>
                </a:solidFill>
                <a:latin typeface="Arial" charset="0"/>
                <a:ea typeface="Arial" charset="0"/>
                <a:cs typeface="Arial" charset="0"/>
              </a:defRPr>
            </a:lvl3pPr>
            <a:lvl4pPr marL="1292225" defTabSz="862013">
              <a:defRPr>
                <a:solidFill>
                  <a:schemeClr val="tx1"/>
                </a:solidFill>
                <a:latin typeface="Arial" charset="0"/>
                <a:ea typeface="Arial" charset="0"/>
                <a:cs typeface="Arial" charset="0"/>
              </a:defRPr>
            </a:lvl4pPr>
            <a:lvl5pPr marL="1724025" defTabSz="862013">
              <a:defRPr>
                <a:solidFill>
                  <a:schemeClr val="tx1"/>
                </a:solidFill>
                <a:latin typeface="Arial" charset="0"/>
                <a:ea typeface="Arial" charset="0"/>
                <a:cs typeface="Arial" charset="0"/>
              </a:defRPr>
            </a:lvl5pPr>
            <a:lvl6pPr marL="2181225" defTabSz="862013" fontAlgn="base">
              <a:spcBef>
                <a:spcPct val="0"/>
              </a:spcBef>
              <a:spcAft>
                <a:spcPct val="0"/>
              </a:spcAft>
              <a:defRPr>
                <a:solidFill>
                  <a:schemeClr val="tx1"/>
                </a:solidFill>
                <a:latin typeface="Arial" charset="0"/>
                <a:ea typeface="Arial" charset="0"/>
                <a:cs typeface="Arial" charset="0"/>
              </a:defRPr>
            </a:lvl6pPr>
            <a:lvl7pPr marL="2638425" defTabSz="862013" fontAlgn="base">
              <a:spcBef>
                <a:spcPct val="0"/>
              </a:spcBef>
              <a:spcAft>
                <a:spcPct val="0"/>
              </a:spcAft>
              <a:defRPr>
                <a:solidFill>
                  <a:schemeClr val="tx1"/>
                </a:solidFill>
                <a:latin typeface="Arial" charset="0"/>
                <a:ea typeface="Arial" charset="0"/>
                <a:cs typeface="Arial" charset="0"/>
              </a:defRPr>
            </a:lvl7pPr>
            <a:lvl8pPr marL="3095625" defTabSz="862013" fontAlgn="base">
              <a:spcBef>
                <a:spcPct val="0"/>
              </a:spcBef>
              <a:spcAft>
                <a:spcPct val="0"/>
              </a:spcAft>
              <a:defRPr>
                <a:solidFill>
                  <a:schemeClr val="tx1"/>
                </a:solidFill>
                <a:latin typeface="Arial" charset="0"/>
                <a:ea typeface="Arial" charset="0"/>
                <a:cs typeface="Arial" charset="0"/>
              </a:defRPr>
            </a:lvl8pPr>
            <a:lvl9pPr marL="3552825" defTabSz="862013" fontAlgn="base">
              <a:spcBef>
                <a:spcPct val="0"/>
              </a:spcBef>
              <a:spcAft>
                <a:spcPct val="0"/>
              </a:spcAft>
              <a:defRPr>
                <a:solidFill>
                  <a:schemeClr val="tx1"/>
                </a:solidFill>
                <a:latin typeface="Arial" charset="0"/>
                <a:ea typeface="Arial" charset="0"/>
                <a:cs typeface="Arial" charset="0"/>
              </a:defRPr>
            </a:lvl9pPr>
          </a:lstStyle>
          <a:p>
            <a:pPr eaLnBrk="0" hangingPunct="0">
              <a:spcBef>
                <a:spcPct val="50000"/>
              </a:spcBef>
              <a:defRPr/>
            </a:pPr>
            <a:r>
              <a:rPr lang="ko-KR" altLang="en-US" sz="2400" b="1" smtClean="0">
                <a:latin typeface="Century Gothic" charset="0"/>
                <a:ea typeface="Gulim" charset="0"/>
                <a:cs typeface="Gulim" charset="0"/>
              </a:rPr>
              <a:t>3</a:t>
            </a:r>
            <a:r>
              <a:rPr lang="zh-CN" altLang="en-US" sz="2400" b="1" smtClean="0">
                <a:latin typeface="Century Gothic" charset="0"/>
                <a:ea typeface="宋体" charset="0"/>
                <a:cs typeface="宋体" charset="0"/>
              </a:rPr>
              <a:t>个时期</a:t>
            </a:r>
            <a:endParaRPr lang="ko-KR" altLang="en-US" sz="2400" b="1" smtClean="0">
              <a:latin typeface="Century Gothic" charset="0"/>
              <a:ea typeface="宋体" charset="0"/>
              <a:cs typeface="宋体" charset="0"/>
            </a:endParaRPr>
          </a:p>
        </p:txBody>
      </p:sp>
      <p:sp>
        <p:nvSpPr>
          <p:cNvPr id="53592" name="Rectangle 344"/>
          <p:cNvSpPr>
            <a:spLocks noChangeArrowheads="1"/>
          </p:cNvSpPr>
          <p:nvPr/>
        </p:nvSpPr>
        <p:spPr bwMode="auto">
          <a:xfrm>
            <a:off x="2205038" y="1720850"/>
            <a:ext cx="611187" cy="13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defTabSz="862013" eaLnBrk="0" hangingPunct="0">
              <a:defRPr/>
            </a:pPr>
            <a:r>
              <a:rPr lang="en-US" altLang="zh-CN" sz="900" b="1">
                <a:latin typeface="Century Gothic" charset="0"/>
                <a:ea typeface="Gulim" charset="0"/>
                <a:cs typeface="Gulim" charset="0"/>
              </a:rPr>
              <a:t>     首</a:t>
            </a:r>
            <a:r>
              <a:rPr lang="zh-CN" altLang="en-US" sz="900" b="1">
                <a:latin typeface="Century Gothic" charset="0"/>
                <a:ea typeface="Gulim" charset="0"/>
                <a:cs typeface="Gulim" charset="0"/>
              </a:rPr>
              <a:t>次</a:t>
            </a:r>
            <a:r>
              <a:rPr lang="zh-CN" altLang="en-US" sz="900" b="1">
                <a:latin typeface="Century Gothic" charset="0"/>
                <a:ea typeface="宋体" charset="0"/>
                <a:cs typeface="宋体" charset="0"/>
              </a:rPr>
              <a:t>犯</a:t>
            </a:r>
            <a:r>
              <a:rPr lang="zh-CN" altLang="en-US" sz="900" b="1">
                <a:latin typeface="Century Gothic" charset="0"/>
                <a:ea typeface="Gulim" charset="0"/>
                <a:cs typeface="Gulim" charset="0"/>
              </a:rPr>
              <a:t>罪</a:t>
            </a:r>
          </a:p>
        </p:txBody>
      </p:sp>
      <p:sp>
        <p:nvSpPr>
          <p:cNvPr id="53593" name="Rectangle 345"/>
          <p:cNvSpPr>
            <a:spLocks noChangeArrowheads="1"/>
          </p:cNvSpPr>
          <p:nvPr/>
        </p:nvSpPr>
        <p:spPr bwMode="auto">
          <a:xfrm>
            <a:off x="2197100" y="1922463"/>
            <a:ext cx="687388" cy="16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p>
            <a:pPr defTabSz="862013" eaLnBrk="0" hangingPunct="0">
              <a:defRPr/>
            </a:pPr>
            <a:r>
              <a:rPr lang="en-US" altLang="zh-CN" sz="900" b="1">
                <a:latin typeface="Century Gothic" charset="0"/>
                <a:ea typeface="Gulim" charset="0"/>
                <a:cs typeface="Gulim" charset="0"/>
              </a:rPr>
              <a:t>      福</a:t>
            </a:r>
            <a:r>
              <a:rPr lang="zh-CN" altLang="en-US" sz="900" b="1">
                <a:latin typeface="Century Gothic" charset="0"/>
                <a:ea typeface="Gulim" charset="0"/>
                <a:cs typeface="Gulim" charset="0"/>
              </a:rPr>
              <a:t>音初现</a:t>
            </a:r>
            <a:r>
              <a:rPr lang="zh-CN" altLang="en-US" sz="1100" b="1">
                <a:latin typeface="Century Gothic" charset="0"/>
                <a:ea typeface="Gulim" charset="0"/>
                <a:cs typeface="Gulim" charset="0"/>
              </a:rPr>
              <a:t> </a:t>
            </a:r>
          </a:p>
        </p:txBody>
      </p:sp>
      <p:sp>
        <p:nvSpPr>
          <p:cNvPr id="53594" name="Rectangle 346"/>
          <p:cNvSpPr>
            <a:spLocks noChangeArrowheads="1"/>
          </p:cNvSpPr>
          <p:nvPr/>
        </p:nvSpPr>
        <p:spPr bwMode="auto">
          <a:xfrm>
            <a:off x="2235200" y="7977188"/>
            <a:ext cx="88900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173" tIns="43087" rIns="86173" bIns="43087">
            <a:spAutoFit/>
          </a:bodyPr>
          <a:lstStyle/>
          <a:p>
            <a:pPr defTabSz="862013" eaLnBrk="0" hangingPunct="0">
              <a:lnSpc>
                <a:spcPct val="130000"/>
              </a:lnSpc>
              <a:defRPr/>
            </a:pPr>
            <a:r>
              <a:rPr lang="zh-CN" altLang="en-US" sz="900" b="1">
                <a:latin typeface="Century Gothic" charset="0"/>
                <a:ea typeface="宋体" charset="0"/>
                <a:cs typeface="宋体" charset="0"/>
              </a:rPr>
              <a:t>耶利哥</a:t>
            </a:r>
            <a:r>
              <a:rPr lang="en-US" altLang="zh-CN" sz="900" b="1">
                <a:latin typeface="Century Gothic" charset="0"/>
                <a:ea typeface="宋体" charset="0"/>
                <a:cs typeface="宋体" charset="0"/>
              </a:rPr>
              <a:t>/</a:t>
            </a:r>
            <a:r>
              <a:rPr lang="zh-CN" altLang="en-US" sz="900" b="1">
                <a:latin typeface="Century Gothic" charset="0"/>
                <a:ea typeface="宋体" charset="0"/>
                <a:cs typeface="宋体" charset="0"/>
              </a:rPr>
              <a:t>艾城</a:t>
            </a:r>
          </a:p>
        </p:txBody>
      </p:sp>
      <p:sp>
        <p:nvSpPr>
          <p:cNvPr id="53595" name="Rectangle 347"/>
          <p:cNvSpPr>
            <a:spLocks noChangeArrowheads="1"/>
          </p:cNvSpPr>
          <p:nvPr/>
        </p:nvSpPr>
        <p:spPr bwMode="auto">
          <a:xfrm>
            <a:off x="4595813" y="6392863"/>
            <a:ext cx="103505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6173" tIns="43087" rIns="86173" bIns="43087">
            <a:spAutoFit/>
          </a:bodyPr>
          <a:lstStyle/>
          <a:p>
            <a:pPr defTabSz="862013" eaLnBrk="0" hangingPunct="0">
              <a:lnSpc>
                <a:spcPct val="70000"/>
              </a:lnSpc>
              <a:defRPr/>
            </a:pPr>
            <a:r>
              <a:rPr lang="zh-CN" altLang="en-US" sz="900" b="1">
                <a:latin typeface="Century Gothic" charset="0"/>
                <a:ea typeface="宋体" charset="0"/>
                <a:cs typeface="宋体" charset="0"/>
              </a:rPr>
              <a:t>  希腊王亚力山大</a:t>
            </a:r>
          </a:p>
        </p:txBody>
      </p:sp>
      <p:sp>
        <p:nvSpPr>
          <p:cNvPr id="53596" name="Text Box 348"/>
          <p:cNvSpPr txBox="1">
            <a:spLocks noChangeArrowheads="1"/>
          </p:cNvSpPr>
          <p:nvPr/>
        </p:nvSpPr>
        <p:spPr bwMode="auto">
          <a:xfrm>
            <a:off x="744538" y="2882900"/>
            <a:ext cx="365125" cy="758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173" tIns="43087" rIns="86173" bIns="43087">
            <a:spAutoFit/>
          </a:bodyPr>
          <a:lstStyle>
            <a:lvl1pPr defTabSz="862013">
              <a:defRPr>
                <a:solidFill>
                  <a:schemeClr val="tx1"/>
                </a:solidFill>
                <a:latin typeface="Arial" charset="0"/>
                <a:ea typeface="ＭＳ Ｐゴシック" charset="0"/>
                <a:cs typeface="Arial" charset="0"/>
              </a:defRPr>
            </a:lvl1pPr>
            <a:lvl2pPr marL="430213" defTabSz="862013">
              <a:defRPr>
                <a:solidFill>
                  <a:schemeClr val="tx1"/>
                </a:solidFill>
                <a:latin typeface="Arial" charset="0"/>
                <a:ea typeface="Arial" charset="0"/>
                <a:cs typeface="Arial" charset="0"/>
              </a:defRPr>
            </a:lvl2pPr>
            <a:lvl3pPr marL="862013" defTabSz="862013">
              <a:defRPr>
                <a:solidFill>
                  <a:schemeClr val="tx1"/>
                </a:solidFill>
                <a:latin typeface="Arial" charset="0"/>
                <a:ea typeface="Arial" charset="0"/>
                <a:cs typeface="Arial" charset="0"/>
              </a:defRPr>
            </a:lvl3pPr>
            <a:lvl4pPr marL="1292225" defTabSz="862013">
              <a:defRPr>
                <a:solidFill>
                  <a:schemeClr val="tx1"/>
                </a:solidFill>
                <a:latin typeface="Arial" charset="0"/>
                <a:ea typeface="Arial" charset="0"/>
                <a:cs typeface="Arial" charset="0"/>
              </a:defRPr>
            </a:lvl4pPr>
            <a:lvl5pPr marL="1724025" defTabSz="862013">
              <a:defRPr>
                <a:solidFill>
                  <a:schemeClr val="tx1"/>
                </a:solidFill>
                <a:latin typeface="Arial" charset="0"/>
                <a:ea typeface="Arial" charset="0"/>
                <a:cs typeface="Arial" charset="0"/>
              </a:defRPr>
            </a:lvl5pPr>
            <a:lvl6pPr marL="2181225" defTabSz="862013" fontAlgn="base">
              <a:spcBef>
                <a:spcPct val="0"/>
              </a:spcBef>
              <a:spcAft>
                <a:spcPct val="0"/>
              </a:spcAft>
              <a:defRPr>
                <a:solidFill>
                  <a:schemeClr val="tx1"/>
                </a:solidFill>
                <a:latin typeface="Arial" charset="0"/>
                <a:ea typeface="Arial" charset="0"/>
                <a:cs typeface="Arial" charset="0"/>
              </a:defRPr>
            </a:lvl6pPr>
            <a:lvl7pPr marL="2638425" defTabSz="862013" fontAlgn="base">
              <a:spcBef>
                <a:spcPct val="0"/>
              </a:spcBef>
              <a:spcAft>
                <a:spcPct val="0"/>
              </a:spcAft>
              <a:defRPr>
                <a:solidFill>
                  <a:schemeClr val="tx1"/>
                </a:solidFill>
                <a:latin typeface="Arial" charset="0"/>
                <a:ea typeface="Arial" charset="0"/>
                <a:cs typeface="Arial" charset="0"/>
              </a:defRPr>
            </a:lvl7pPr>
            <a:lvl8pPr marL="3095625" defTabSz="862013" fontAlgn="base">
              <a:spcBef>
                <a:spcPct val="0"/>
              </a:spcBef>
              <a:spcAft>
                <a:spcPct val="0"/>
              </a:spcAft>
              <a:defRPr>
                <a:solidFill>
                  <a:schemeClr val="tx1"/>
                </a:solidFill>
                <a:latin typeface="Arial" charset="0"/>
                <a:ea typeface="Arial" charset="0"/>
                <a:cs typeface="Arial" charset="0"/>
              </a:defRPr>
            </a:lvl8pPr>
            <a:lvl9pPr marL="3552825" defTabSz="862013" fontAlgn="base">
              <a:spcBef>
                <a:spcPct val="0"/>
              </a:spcBef>
              <a:spcAft>
                <a:spcPct val="0"/>
              </a:spcAft>
              <a:defRPr>
                <a:solidFill>
                  <a:schemeClr val="tx1"/>
                </a:solidFill>
                <a:latin typeface="Arial" charset="0"/>
                <a:ea typeface="Arial" charset="0"/>
                <a:cs typeface="Arial" charset="0"/>
              </a:defRPr>
            </a:lvl9pPr>
          </a:lstStyle>
          <a:p>
            <a:pPr eaLnBrk="0" hangingPunct="0">
              <a:defRPr/>
            </a:pPr>
            <a:r>
              <a:rPr lang="en-US" altLang="zh-CN" sz="1100" smtClean="0">
                <a:solidFill>
                  <a:schemeClr val="bg2"/>
                </a:solidFill>
                <a:latin typeface="Century Gothic" charset="0"/>
                <a:ea typeface="宋体" charset="0"/>
                <a:cs typeface="宋体" charset="0"/>
              </a:rPr>
              <a:t>圣经</a:t>
            </a:r>
          </a:p>
          <a:p>
            <a:pPr eaLnBrk="0" hangingPunct="0">
              <a:defRPr/>
            </a:pPr>
            <a:r>
              <a:rPr lang="zh-CN" altLang="en-US" sz="1100" smtClean="0">
                <a:solidFill>
                  <a:schemeClr val="bg2"/>
                </a:solidFill>
                <a:latin typeface="Century Gothic" charset="0"/>
                <a:ea typeface="宋体" charset="0"/>
                <a:cs typeface="宋体" charset="0"/>
              </a:rPr>
              <a:t>档案</a:t>
            </a:r>
            <a:endParaRPr lang="en-US" altLang="zh-CN" sz="1100" smtClean="0">
              <a:solidFill>
                <a:schemeClr val="bg2"/>
              </a:solidFill>
              <a:latin typeface="Century Gothic" charset="0"/>
              <a:ea typeface="宋体" charset="0"/>
              <a:cs typeface="宋体" charset="0"/>
            </a:endParaRPr>
          </a:p>
        </p:txBody>
      </p:sp>
      <p:sp>
        <p:nvSpPr>
          <p:cNvPr id="53597" name="Text Box 349"/>
          <p:cNvSpPr txBox="1">
            <a:spLocks noChangeArrowheads="1"/>
          </p:cNvSpPr>
          <p:nvPr/>
        </p:nvSpPr>
        <p:spPr bwMode="auto">
          <a:xfrm rot="5400000">
            <a:off x="771525" y="5692776"/>
            <a:ext cx="186372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173" tIns="43087" rIns="86173" bIns="43087">
            <a:spAutoFit/>
          </a:bodyPr>
          <a:lstStyle>
            <a:lvl1pPr defTabSz="862013">
              <a:defRPr>
                <a:solidFill>
                  <a:schemeClr val="tx1"/>
                </a:solidFill>
                <a:latin typeface="Arial" charset="0"/>
                <a:ea typeface="ＭＳ Ｐゴシック" charset="0"/>
                <a:cs typeface="Arial" charset="0"/>
              </a:defRPr>
            </a:lvl1pPr>
            <a:lvl2pPr marL="430213" defTabSz="862013">
              <a:defRPr>
                <a:solidFill>
                  <a:schemeClr val="tx1"/>
                </a:solidFill>
                <a:latin typeface="Arial" charset="0"/>
                <a:ea typeface="Arial" charset="0"/>
                <a:cs typeface="Arial" charset="0"/>
              </a:defRPr>
            </a:lvl2pPr>
            <a:lvl3pPr marL="862013" defTabSz="862013">
              <a:defRPr>
                <a:solidFill>
                  <a:schemeClr val="tx1"/>
                </a:solidFill>
                <a:latin typeface="Arial" charset="0"/>
                <a:ea typeface="Arial" charset="0"/>
                <a:cs typeface="Arial" charset="0"/>
              </a:defRPr>
            </a:lvl3pPr>
            <a:lvl4pPr marL="1292225" defTabSz="862013">
              <a:defRPr>
                <a:solidFill>
                  <a:schemeClr val="tx1"/>
                </a:solidFill>
                <a:latin typeface="Arial" charset="0"/>
                <a:ea typeface="Arial" charset="0"/>
                <a:cs typeface="Arial" charset="0"/>
              </a:defRPr>
            </a:lvl4pPr>
            <a:lvl5pPr marL="1724025" defTabSz="862013">
              <a:defRPr>
                <a:solidFill>
                  <a:schemeClr val="tx1"/>
                </a:solidFill>
                <a:latin typeface="Arial" charset="0"/>
                <a:ea typeface="Arial" charset="0"/>
                <a:cs typeface="Arial" charset="0"/>
              </a:defRPr>
            </a:lvl5pPr>
            <a:lvl6pPr marL="2181225" defTabSz="862013" fontAlgn="base">
              <a:spcBef>
                <a:spcPct val="0"/>
              </a:spcBef>
              <a:spcAft>
                <a:spcPct val="0"/>
              </a:spcAft>
              <a:defRPr>
                <a:solidFill>
                  <a:schemeClr val="tx1"/>
                </a:solidFill>
                <a:latin typeface="Arial" charset="0"/>
                <a:ea typeface="Arial" charset="0"/>
                <a:cs typeface="Arial" charset="0"/>
              </a:defRPr>
            </a:lvl6pPr>
            <a:lvl7pPr marL="2638425" defTabSz="862013" fontAlgn="base">
              <a:spcBef>
                <a:spcPct val="0"/>
              </a:spcBef>
              <a:spcAft>
                <a:spcPct val="0"/>
              </a:spcAft>
              <a:defRPr>
                <a:solidFill>
                  <a:schemeClr val="tx1"/>
                </a:solidFill>
                <a:latin typeface="Arial" charset="0"/>
                <a:ea typeface="Arial" charset="0"/>
                <a:cs typeface="Arial" charset="0"/>
              </a:defRPr>
            </a:lvl7pPr>
            <a:lvl8pPr marL="3095625" defTabSz="862013" fontAlgn="base">
              <a:spcBef>
                <a:spcPct val="0"/>
              </a:spcBef>
              <a:spcAft>
                <a:spcPct val="0"/>
              </a:spcAft>
              <a:defRPr>
                <a:solidFill>
                  <a:schemeClr val="tx1"/>
                </a:solidFill>
                <a:latin typeface="Arial" charset="0"/>
                <a:ea typeface="Arial" charset="0"/>
                <a:cs typeface="Arial" charset="0"/>
              </a:defRPr>
            </a:lvl8pPr>
            <a:lvl9pPr marL="3552825" defTabSz="862013" fontAlgn="base">
              <a:spcBef>
                <a:spcPct val="0"/>
              </a:spcBef>
              <a:spcAft>
                <a:spcPct val="0"/>
              </a:spcAft>
              <a:defRPr>
                <a:solidFill>
                  <a:schemeClr val="tx1"/>
                </a:solidFill>
                <a:latin typeface="Arial" charset="0"/>
                <a:ea typeface="Arial" charset="0"/>
                <a:cs typeface="Arial" charset="0"/>
              </a:defRPr>
            </a:lvl9pPr>
          </a:lstStyle>
          <a:p>
            <a:pPr eaLnBrk="0" hangingPunct="0">
              <a:spcBef>
                <a:spcPct val="50000"/>
              </a:spcBef>
              <a:defRPr/>
            </a:pPr>
            <a:r>
              <a:rPr lang="en-US" altLang="zh-CN" sz="2400" b="1" smtClean="0">
                <a:latin typeface="Century Gothic" charset="0"/>
                <a:ea typeface="宋体" charset="0"/>
                <a:cs typeface="宋体" charset="0"/>
              </a:rPr>
              <a:t>4</a:t>
            </a:r>
            <a:r>
              <a:rPr lang="zh-CN" altLang="en-US" sz="2400" b="1" smtClean="0">
                <a:latin typeface="Century Gothic" charset="0"/>
                <a:ea typeface="宋体" charset="0"/>
                <a:cs typeface="宋体" charset="0"/>
              </a:rPr>
              <a:t>个人物</a:t>
            </a:r>
            <a:endParaRPr lang="ko-KR" altLang="en-US" sz="2400" b="1" smtClean="0">
              <a:latin typeface="Century Gothic" charset="0"/>
              <a:ea typeface="宋体" charset="0"/>
              <a:cs typeface="宋体" charset="0"/>
            </a:endParaRPr>
          </a:p>
        </p:txBody>
      </p:sp>
      <p:sp>
        <p:nvSpPr>
          <p:cNvPr id="53598" name="Text Box 350"/>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48</a:t>
            </a:r>
          </a:p>
        </p:txBody>
      </p:sp>
      <p:sp>
        <p:nvSpPr>
          <p:cNvPr id="53558" name="Text Box 310"/>
          <p:cNvSpPr txBox="1">
            <a:spLocks noChangeArrowheads="1"/>
          </p:cNvSpPr>
          <p:nvPr/>
        </p:nvSpPr>
        <p:spPr bwMode="auto">
          <a:xfrm>
            <a:off x="3276600" y="3513138"/>
            <a:ext cx="58420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6173" tIns="43087" rIns="86173" bIns="43087">
            <a:spAutoFit/>
          </a:bodyPr>
          <a:lstStyle>
            <a:lvl1pPr defTabSz="862013">
              <a:defRPr>
                <a:solidFill>
                  <a:schemeClr val="tx1"/>
                </a:solidFill>
                <a:latin typeface="Arial" charset="0"/>
                <a:ea typeface="ＭＳ Ｐゴシック" charset="0"/>
                <a:cs typeface="Arial" charset="0"/>
              </a:defRPr>
            </a:lvl1pPr>
            <a:lvl2pPr marL="430213" defTabSz="862013">
              <a:defRPr>
                <a:solidFill>
                  <a:schemeClr val="tx1"/>
                </a:solidFill>
                <a:latin typeface="Arial" charset="0"/>
                <a:ea typeface="Arial" charset="0"/>
                <a:cs typeface="Arial" charset="0"/>
              </a:defRPr>
            </a:lvl2pPr>
            <a:lvl3pPr marL="862013" defTabSz="862013">
              <a:defRPr>
                <a:solidFill>
                  <a:schemeClr val="tx1"/>
                </a:solidFill>
                <a:latin typeface="Arial" charset="0"/>
                <a:ea typeface="Arial" charset="0"/>
                <a:cs typeface="Arial" charset="0"/>
              </a:defRPr>
            </a:lvl3pPr>
            <a:lvl4pPr marL="1292225" defTabSz="862013">
              <a:defRPr>
                <a:solidFill>
                  <a:schemeClr val="tx1"/>
                </a:solidFill>
                <a:latin typeface="Arial" charset="0"/>
                <a:ea typeface="Arial" charset="0"/>
                <a:cs typeface="Arial" charset="0"/>
              </a:defRPr>
            </a:lvl4pPr>
            <a:lvl5pPr marL="1724025" defTabSz="862013">
              <a:defRPr>
                <a:solidFill>
                  <a:schemeClr val="tx1"/>
                </a:solidFill>
                <a:latin typeface="Arial" charset="0"/>
                <a:ea typeface="Arial" charset="0"/>
                <a:cs typeface="Arial" charset="0"/>
              </a:defRPr>
            </a:lvl5pPr>
            <a:lvl6pPr marL="2181225" defTabSz="862013" fontAlgn="base">
              <a:spcBef>
                <a:spcPct val="0"/>
              </a:spcBef>
              <a:spcAft>
                <a:spcPct val="0"/>
              </a:spcAft>
              <a:defRPr>
                <a:solidFill>
                  <a:schemeClr val="tx1"/>
                </a:solidFill>
                <a:latin typeface="Arial" charset="0"/>
                <a:ea typeface="Arial" charset="0"/>
                <a:cs typeface="Arial" charset="0"/>
              </a:defRPr>
            </a:lvl6pPr>
            <a:lvl7pPr marL="2638425" defTabSz="862013" fontAlgn="base">
              <a:spcBef>
                <a:spcPct val="0"/>
              </a:spcBef>
              <a:spcAft>
                <a:spcPct val="0"/>
              </a:spcAft>
              <a:defRPr>
                <a:solidFill>
                  <a:schemeClr val="tx1"/>
                </a:solidFill>
                <a:latin typeface="Arial" charset="0"/>
                <a:ea typeface="Arial" charset="0"/>
                <a:cs typeface="Arial" charset="0"/>
              </a:defRPr>
            </a:lvl7pPr>
            <a:lvl8pPr marL="3095625" defTabSz="862013" fontAlgn="base">
              <a:spcBef>
                <a:spcPct val="0"/>
              </a:spcBef>
              <a:spcAft>
                <a:spcPct val="0"/>
              </a:spcAft>
              <a:defRPr>
                <a:solidFill>
                  <a:schemeClr val="tx1"/>
                </a:solidFill>
                <a:latin typeface="Arial" charset="0"/>
                <a:ea typeface="Arial" charset="0"/>
                <a:cs typeface="Arial" charset="0"/>
              </a:defRPr>
            </a:lvl8pPr>
            <a:lvl9pPr marL="3552825" defTabSz="862013" fontAlgn="base">
              <a:spcBef>
                <a:spcPct val="0"/>
              </a:spcBef>
              <a:spcAft>
                <a:spcPct val="0"/>
              </a:spcAft>
              <a:defRPr>
                <a:solidFill>
                  <a:schemeClr val="tx1"/>
                </a:solidFill>
                <a:latin typeface="Arial" charset="0"/>
                <a:ea typeface="Arial" charset="0"/>
                <a:cs typeface="Arial" charset="0"/>
              </a:defRPr>
            </a:lvl9pPr>
          </a:lstStyle>
          <a:p>
            <a:pPr eaLnBrk="0" hangingPunct="0">
              <a:spcBef>
                <a:spcPct val="50000"/>
              </a:spcBef>
              <a:defRPr/>
            </a:pPr>
            <a:r>
              <a:rPr lang="zh-CN" altLang="en-US" sz="1900" b="1" baseline="-25000" smtClean="0">
                <a:ea typeface="宋体" charset="0"/>
                <a:cs typeface="宋体" charset="0"/>
              </a:rPr>
              <a:t>亚约</a:t>
            </a:r>
            <a:endParaRPr lang="en-US" altLang="zh-CN" sz="1900" b="1" baseline="-25000" smtClean="0">
              <a:ea typeface="宋体" charset="0"/>
              <a:cs typeface="宋体" charset="0"/>
            </a:endParaRPr>
          </a:p>
        </p:txBody>
      </p:sp>
      <p:sp>
        <p:nvSpPr>
          <p:cNvPr id="53614" name="Text Box 366"/>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sp>
        <p:nvSpPr>
          <p:cNvPr id="53615" name="Line 367"/>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549275" y="628650"/>
            <a:ext cx="5759450" cy="787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tabLst>
                <a:tab pos="1724025" algn="l"/>
              </a:tabLst>
              <a:defRPr/>
            </a:pPr>
            <a:endParaRPr lang="zh-CN" altLang="en-US" sz="1400">
              <a:ea typeface="宋体" charset="0"/>
              <a:cs typeface="宋体" charset="0"/>
            </a:endParaRPr>
          </a:p>
          <a:p>
            <a:pPr indent="304800" algn="ctr">
              <a:tabLst>
                <a:tab pos="1724025" algn="l"/>
              </a:tabLst>
              <a:defRPr/>
            </a:pPr>
            <a:r>
              <a:rPr lang="zh-CN" altLang="en-US" sz="2400" b="1" i="1">
                <a:ea typeface="黑体" charset="0"/>
                <a:cs typeface="黑体" charset="0"/>
              </a:rPr>
              <a:t>结  语</a:t>
            </a:r>
          </a:p>
          <a:p>
            <a:pPr indent="304800" algn="ctr">
              <a:tabLst>
                <a:tab pos="1724025" algn="l"/>
              </a:tabLst>
              <a:defRPr/>
            </a:pPr>
            <a:endParaRPr lang="zh-CN" altLang="en-US" sz="1800" b="1" i="1">
              <a:ea typeface="黑体" charset="0"/>
              <a:cs typeface="黑体" charset="0"/>
            </a:endParaRPr>
          </a:p>
          <a:p>
            <a:pPr indent="304800">
              <a:tabLst>
                <a:tab pos="1724025" algn="l"/>
              </a:tabLst>
              <a:defRPr/>
            </a:pPr>
            <a:r>
              <a:rPr lang="zh-CN" altLang="en-US" sz="1800" b="1" i="1">
                <a:ea typeface="宋体" charset="0"/>
                <a:cs typeface="宋体" charset="0"/>
              </a:rPr>
              <a:t> </a:t>
            </a:r>
            <a:r>
              <a:rPr lang="zh-CN" altLang="en-US" sz="1800" b="1" i="1">
                <a:ea typeface="黑体" charset="0"/>
                <a:cs typeface="黑体" charset="0"/>
              </a:rPr>
              <a:t>首先，给基督徒：</a:t>
            </a:r>
            <a:endParaRPr lang="en-US" altLang="zh-CN" sz="1800" b="1" i="1">
              <a:ea typeface="黑体" charset="0"/>
              <a:cs typeface="黑体" charset="0"/>
            </a:endParaRPr>
          </a:p>
          <a:p>
            <a:pPr indent="304800">
              <a:tabLst>
                <a:tab pos="1724025" algn="l"/>
              </a:tabLst>
              <a:defRPr/>
            </a:pPr>
            <a:endParaRPr lang="en-US" altLang="zh-CN" sz="1800" b="1" i="1">
              <a:ea typeface="黑体" charset="0"/>
              <a:cs typeface="黑体" charset="0"/>
            </a:endParaRPr>
          </a:p>
          <a:p>
            <a:pPr indent="304800">
              <a:tabLst>
                <a:tab pos="1724025" algn="l"/>
              </a:tabLst>
              <a:defRPr/>
            </a:pPr>
            <a:r>
              <a:rPr lang="zh-CN" altLang="en-US" sz="1400">
                <a:ea typeface="宋体" charset="0"/>
                <a:cs typeface="宋体" charset="0"/>
              </a:rPr>
              <a:t> 对于许多基督徒，年代综览对他们更清楚地了解神永恒的话语起到了巨大的帮助。如果这也是你的经验，</a:t>
            </a:r>
            <a:r>
              <a:rPr lang="zh-CN" altLang="en-US" sz="1400" b="1" i="1">
                <a:ea typeface="宋体" charset="0"/>
                <a:cs typeface="宋体" charset="0"/>
              </a:rPr>
              <a:t>我们鼓励你再去教导其他的人！</a:t>
            </a:r>
            <a:r>
              <a:rPr lang="zh-CN" altLang="en-US" sz="1400">
                <a:ea typeface="宋体" charset="0"/>
                <a:cs typeface="宋体" charset="0"/>
              </a:rPr>
              <a:t>你不仅能更清楚、更长久地记忆这些内容，圣灵也将藉此光照你圣经中新的令人兴奋的地方，以此来祝福你、装备你！ 一旦你的圣经拼图完整了，你将看到神奇妙的计划，以及许多历史事件之间的关系，你的生命也会因此而改变。</a:t>
            </a:r>
          </a:p>
          <a:p>
            <a:pPr indent="304800">
              <a:tabLst>
                <a:tab pos="1724025" algn="l"/>
              </a:tabLst>
              <a:defRPr/>
            </a:pPr>
            <a:endParaRPr lang="zh-CN" altLang="en-US" sz="1400">
              <a:ea typeface="宋体" charset="0"/>
              <a:cs typeface="宋体" charset="0"/>
            </a:endParaRPr>
          </a:p>
          <a:p>
            <a:pPr indent="304800">
              <a:tabLst>
                <a:tab pos="1724025" algn="l"/>
              </a:tabLst>
              <a:defRPr/>
            </a:pPr>
            <a:r>
              <a:rPr lang="zh-CN" altLang="en-US" sz="1400">
                <a:ea typeface="宋体" charset="0"/>
                <a:cs typeface="宋体" charset="0"/>
              </a:rPr>
              <a:t> 藉着教导别人圣经的架构，圣灵将更多、更直接地在你与他人的生命中工作。圣灵将通过圣经中有条理、有情节的信息来装备你们。</a:t>
            </a:r>
          </a:p>
          <a:p>
            <a:pPr indent="304800">
              <a:tabLst>
                <a:tab pos="1724025" algn="l"/>
              </a:tabLst>
              <a:defRPr/>
            </a:pPr>
            <a:endParaRPr lang="zh-CN" altLang="en-US" sz="1400">
              <a:ea typeface="宋体" charset="0"/>
              <a:cs typeface="宋体" charset="0"/>
            </a:endParaRPr>
          </a:p>
          <a:p>
            <a:pPr indent="304800">
              <a:tabLst>
                <a:tab pos="1724025" algn="l"/>
              </a:tabLst>
              <a:defRPr/>
            </a:pPr>
            <a:r>
              <a:rPr lang="zh-CN" altLang="en-US" sz="1400">
                <a:ea typeface="宋体" charset="0"/>
                <a:cs typeface="宋体" charset="0"/>
              </a:rPr>
              <a:t> 在学习本书时，用列大纲的方式多次重复是极有帮助的。我们建仪你开始时每个月重新读一次</a:t>
            </a:r>
            <a:r>
              <a:rPr lang="zh-CN" altLang="en-US" sz="1400" b="1">
                <a:ea typeface="黑体" charset="0"/>
                <a:cs typeface="黑体" charset="0"/>
              </a:rPr>
              <a:t>“第四部份”－－“快速浏览圣经历史”</a:t>
            </a:r>
            <a:r>
              <a:rPr lang="zh-CN" altLang="en-US" sz="1400">
                <a:ea typeface="宋体" charset="0"/>
                <a:cs typeface="宋体" charset="0"/>
              </a:rPr>
              <a:t>， 直到可以牢记在心为止 。</a:t>
            </a:r>
          </a:p>
          <a:p>
            <a:pPr indent="304800">
              <a:tabLst>
                <a:tab pos="1724025" algn="l"/>
              </a:tabLst>
              <a:defRPr/>
            </a:pPr>
            <a:endParaRPr lang="zh-CN" altLang="en-US" sz="1400">
              <a:ea typeface="宋体" charset="0"/>
              <a:cs typeface="宋体" charset="0"/>
            </a:endParaRPr>
          </a:p>
          <a:p>
            <a:pPr indent="304800">
              <a:tabLst>
                <a:tab pos="1724025" algn="l"/>
              </a:tabLst>
              <a:defRPr/>
            </a:pPr>
            <a:r>
              <a:rPr lang="zh-CN" altLang="en-US" sz="1400">
                <a:ea typeface="宋体" charset="0"/>
                <a:cs typeface="宋体" charset="0"/>
              </a:rPr>
              <a:t> 这种复习将保持你对</a:t>
            </a:r>
            <a:r>
              <a:rPr lang="en-US" altLang="zh-CN" sz="1400">
                <a:ea typeface="宋体" charset="0"/>
                <a:cs typeface="宋体" charset="0"/>
              </a:rPr>
              <a:t>《</a:t>
            </a:r>
            <a:r>
              <a:rPr lang="zh-CN" altLang="en-US" sz="1400">
                <a:ea typeface="宋体" charset="0"/>
                <a:cs typeface="宋体" charset="0"/>
              </a:rPr>
              <a:t>年代综览》的记忆，使你以后可以随时使用它。当你阅读与思想圣经、祷告、参加圣经培训、从事教会服事、或教导别人时，圣灵会来指导你，使你藉此法更有效地洞察各样事情。</a:t>
            </a:r>
          </a:p>
          <a:p>
            <a:pPr indent="304800">
              <a:tabLst>
                <a:tab pos="1724025" algn="l"/>
              </a:tabLst>
              <a:defRPr/>
            </a:pPr>
            <a:endParaRPr lang="zh-CN" altLang="en-US" sz="1400">
              <a:ea typeface="宋体" charset="0"/>
              <a:cs typeface="宋体" charset="0"/>
            </a:endParaRPr>
          </a:p>
          <a:p>
            <a:pPr indent="304800">
              <a:tabLst>
                <a:tab pos="1724025" algn="l"/>
              </a:tabLst>
              <a:defRPr/>
            </a:pPr>
            <a:r>
              <a:rPr lang="zh-CN" altLang="en-US" sz="1400">
                <a:ea typeface="宋体" charset="0"/>
                <a:cs typeface="宋体" charset="0"/>
              </a:rPr>
              <a:t> 以上的建议直接来源于圣经的教导。保罗在他最后的书信</a:t>
            </a:r>
            <a:r>
              <a:rPr lang="en-US" altLang="zh-CN" sz="1400">
                <a:ea typeface="宋体" charset="0"/>
                <a:cs typeface="宋体" charset="0"/>
              </a:rPr>
              <a:t>——</a:t>
            </a:r>
            <a:r>
              <a:rPr lang="zh-CN" altLang="en-US" sz="1400">
                <a:ea typeface="宋体" charset="0"/>
                <a:cs typeface="宋体" charset="0"/>
              </a:rPr>
              <a:t>提摩太后书</a:t>
            </a:r>
            <a:r>
              <a:rPr lang="en-US" altLang="zh-CN" sz="1400">
                <a:ea typeface="宋体" charset="0"/>
                <a:cs typeface="宋体" charset="0"/>
              </a:rPr>
              <a:t>2</a:t>
            </a:r>
            <a:r>
              <a:rPr lang="zh-CN" altLang="en-US" sz="1400">
                <a:ea typeface="宋体" charset="0"/>
                <a:cs typeface="宋体" charset="0"/>
              </a:rPr>
              <a:t>章</a:t>
            </a:r>
            <a:r>
              <a:rPr lang="en-US" altLang="zh-CN" sz="1400">
                <a:ea typeface="宋体" charset="0"/>
                <a:cs typeface="宋体" charset="0"/>
              </a:rPr>
              <a:t>15</a:t>
            </a:r>
            <a:r>
              <a:rPr lang="zh-CN" altLang="en-US" sz="1400">
                <a:ea typeface="宋体" charset="0"/>
                <a:cs typeface="宋体" charset="0"/>
              </a:rPr>
              <a:t>节清楚地教导我们要尽己所能地去学习神的话语。要最有果效地做到保罗的教导，就必须有正确的圣经思考方法。因此，我们祈祷</a:t>
            </a:r>
            <a:r>
              <a:rPr lang="zh-CN" altLang="en-US" sz="1400" b="1">
                <a:ea typeface="黑体" charset="0"/>
                <a:cs typeface="黑体" charset="0"/>
              </a:rPr>
              <a:t>圣经档案</a:t>
            </a:r>
            <a:r>
              <a:rPr lang="zh-CN" altLang="en-US" sz="1400">
                <a:ea typeface="宋体" charset="0"/>
                <a:cs typeface="宋体" charset="0"/>
              </a:rPr>
              <a:t>将能成为一个起点，帮助你更有条理、更深入地了解圣经。</a:t>
            </a:r>
          </a:p>
          <a:p>
            <a:pPr indent="304800">
              <a:tabLst>
                <a:tab pos="1724025" algn="l"/>
              </a:tabLst>
              <a:defRPr/>
            </a:pPr>
            <a:endParaRPr lang="zh-CN" altLang="en-US" sz="1400">
              <a:ea typeface="宋体" charset="0"/>
              <a:cs typeface="宋体" charset="0"/>
            </a:endParaRPr>
          </a:p>
          <a:p>
            <a:pPr indent="304800">
              <a:tabLst>
                <a:tab pos="1724025" algn="l"/>
              </a:tabLst>
              <a:defRPr/>
            </a:pPr>
            <a:r>
              <a:rPr lang="zh-CN" altLang="en-US" sz="1400">
                <a:ea typeface="宋体" charset="0"/>
                <a:cs typeface="宋体" charset="0"/>
              </a:rPr>
              <a:t> 基督徒的信仰是一个历史性的信仰，建立在历史事实和神话语的逐步启示之上。一位有恩赐的基督徒作家</a:t>
            </a:r>
            <a:r>
              <a:rPr lang="en-US" altLang="zh-CN" sz="1400">
                <a:ea typeface="宋体" charset="0"/>
                <a:cs typeface="宋体" charset="0"/>
              </a:rPr>
              <a:t>——</a:t>
            </a:r>
            <a:r>
              <a:rPr lang="zh-CN" altLang="en-US" sz="1400">
                <a:ea typeface="宋体" charset="0"/>
                <a:cs typeface="宋体" charset="0"/>
              </a:rPr>
              <a:t> </a:t>
            </a:r>
            <a:r>
              <a:rPr lang="en-US" altLang="zh-CN" sz="1400">
                <a:ea typeface="宋体" charset="0"/>
                <a:cs typeface="宋体" charset="0"/>
              </a:rPr>
              <a:t>Miles Stanford</a:t>
            </a:r>
            <a:r>
              <a:rPr lang="zh-CN" altLang="en-US" sz="1400">
                <a:ea typeface="宋体" charset="0"/>
                <a:cs typeface="宋体" charset="0"/>
              </a:rPr>
              <a:t>曾经写道：“</a:t>
            </a:r>
            <a:r>
              <a:rPr lang="en-US" altLang="zh-CN" sz="1400">
                <a:ea typeface="宋体" charset="0"/>
                <a:cs typeface="宋体" charset="0"/>
              </a:rPr>
              <a:t>……</a:t>
            </a:r>
            <a:r>
              <a:rPr lang="zh-CN" altLang="en-US" sz="1400">
                <a:ea typeface="宋体" charset="0"/>
                <a:cs typeface="宋体" charset="0"/>
              </a:rPr>
              <a:t>真正的信仰必须是建立在圣经事实上的……除非我们的信仰是建立在事实的基础上，否则那只是一种推测、迷信或假想。”</a:t>
            </a:r>
          </a:p>
          <a:p>
            <a:pPr indent="304800">
              <a:tabLst>
                <a:tab pos="1724025" algn="l"/>
              </a:tabLst>
              <a:defRPr/>
            </a:pPr>
            <a:r>
              <a:rPr lang="zh-CN" altLang="en-US" sz="1400">
                <a:ea typeface="宋体" charset="0"/>
                <a:cs typeface="宋体" charset="0"/>
              </a:rPr>
              <a:t>   </a:t>
            </a:r>
          </a:p>
          <a:p>
            <a:pPr indent="304800">
              <a:tabLst>
                <a:tab pos="1724025" algn="l"/>
              </a:tabLst>
              <a:defRPr/>
            </a:pPr>
            <a:r>
              <a:rPr lang="zh-CN" altLang="en-US" sz="1400">
                <a:ea typeface="宋体" charset="0"/>
                <a:cs typeface="宋体" charset="0"/>
              </a:rPr>
              <a:t> 我们祷告本书将帮助你更清楚地了解我们信仰的基础</a:t>
            </a:r>
            <a:r>
              <a:rPr lang="en-US" altLang="zh-CN" sz="1400">
                <a:ea typeface="宋体" charset="0"/>
                <a:cs typeface="宋体" charset="0"/>
              </a:rPr>
              <a:t>——</a:t>
            </a:r>
            <a:r>
              <a:rPr lang="zh-CN" altLang="en-US" sz="1400">
                <a:ea typeface="宋体" charset="0"/>
                <a:cs typeface="宋体" charset="0"/>
              </a:rPr>
              <a:t>奇妙的圣经，以及它所启示给我们的关于生命的永恒意义。</a:t>
            </a:r>
            <a:endParaRPr lang="en-US" altLang="zh-CN" sz="1400">
              <a:ea typeface="宋体" charset="0"/>
              <a:cs typeface="宋体" charset="0"/>
            </a:endParaRPr>
          </a:p>
        </p:txBody>
      </p:sp>
      <p:sp>
        <p:nvSpPr>
          <p:cNvPr id="52227" name="Text Box 3"/>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49</a:t>
            </a:r>
          </a:p>
        </p:txBody>
      </p:sp>
      <p:sp>
        <p:nvSpPr>
          <p:cNvPr id="52228" name="Line 4"/>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2229" name="Text Box 5"/>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92150" y="682625"/>
            <a:ext cx="5861050" cy="857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tabLst>
                <a:tab pos="1724025" algn="l"/>
              </a:tabLst>
              <a:defRPr/>
            </a:pPr>
            <a:r>
              <a:rPr lang="zh-CN" altLang="en-US" sz="1800" b="1" i="1">
                <a:latin typeface="宋体" charset="0"/>
                <a:ea typeface="宋体" charset="0"/>
                <a:cs typeface="宋体" charset="0"/>
              </a:rPr>
              <a:t>第二，那些对有关生命最难解的问题仍在寻求答案与确据的人，请思考以下内容：</a:t>
            </a:r>
            <a:endParaRPr lang="en-US" altLang="zh-CN" sz="1800" b="1" i="1">
              <a:latin typeface="宋体" charset="0"/>
              <a:ea typeface="宋体" charset="0"/>
              <a:cs typeface="宋体" charset="0"/>
            </a:endParaRPr>
          </a:p>
          <a:p>
            <a:pPr indent="304800">
              <a:tabLst>
                <a:tab pos="1724025" algn="l"/>
              </a:tabLst>
              <a:defRPr/>
            </a:pPr>
            <a:endParaRPr lang="en-US" altLang="zh-CN" sz="1800">
              <a:latin typeface="宋体" charset="0"/>
              <a:ea typeface="宋体" charset="0"/>
              <a:cs typeface="宋体" charset="0"/>
            </a:endParaRPr>
          </a:p>
          <a:p>
            <a:pPr indent="304800">
              <a:tabLst>
                <a:tab pos="1724025" algn="l"/>
              </a:tabLst>
              <a:defRPr/>
            </a:pPr>
            <a:r>
              <a:rPr lang="zh-CN" altLang="en-US" sz="1400">
                <a:ea typeface="宋体" charset="0"/>
                <a:cs typeface="宋体" charset="0"/>
              </a:rPr>
              <a:t>圣经被认为是最伟大的文学著作，全世界有数百万人读过它。对人类历史上历代所挣扎的问题和寻求的解答，圣经所给出的答案是其他任何作品所无法比拟的。</a:t>
            </a:r>
          </a:p>
          <a:p>
            <a:pPr indent="304800">
              <a:tabLst>
                <a:tab pos="1724025" algn="l"/>
              </a:tabLst>
              <a:defRPr/>
            </a:pPr>
            <a:endParaRPr lang="zh-CN" altLang="en-US" sz="1400">
              <a:ea typeface="宋体" charset="0"/>
              <a:cs typeface="宋体" charset="0"/>
            </a:endParaRPr>
          </a:p>
          <a:p>
            <a:pPr indent="304800">
              <a:tabLst>
                <a:tab pos="1724025" algn="l"/>
              </a:tabLst>
              <a:defRPr/>
            </a:pPr>
            <a:r>
              <a:rPr lang="zh-CN" altLang="en-US" sz="1400">
                <a:ea typeface="宋体" charset="0"/>
                <a:cs typeface="宋体" charset="0"/>
              </a:rPr>
              <a:t> 然而，如果只停留在智力层面上的研究，可能完全错失了圣经所讲述的最重要的内容：就是神将人类的灵魂从与他</a:t>
            </a:r>
            <a:r>
              <a:rPr lang="zh-CN" altLang="en-US" sz="1400" b="1" i="1">
                <a:ea typeface="宋体" charset="0"/>
                <a:cs typeface="宋体" charset="0"/>
              </a:rPr>
              <a:t>永远分离的境况</a:t>
            </a:r>
            <a:r>
              <a:rPr lang="zh-CN" altLang="en-US" sz="1400">
                <a:ea typeface="宋体" charset="0"/>
                <a:cs typeface="宋体" charset="0"/>
              </a:rPr>
              <a:t>中拯救出来。</a:t>
            </a:r>
            <a:endParaRPr lang="zh-CN" altLang="en-US" sz="1400" b="1">
              <a:ea typeface="宋体" charset="0"/>
              <a:cs typeface="宋体" charset="0"/>
            </a:endParaRPr>
          </a:p>
          <a:p>
            <a:pPr indent="304800">
              <a:tabLst>
                <a:tab pos="1724025" algn="l"/>
              </a:tabLst>
              <a:defRPr/>
            </a:pPr>
            <a:endParaRPr lang="zh-CN" altLang="en-US" sz="1400" b="1">
              <a:ea typeface="宋体" charset="0"/>
              <a:cs typeface="宋体" charset="0"/>
            </a:endParaRPr>
          </a:p>
          <a:p>
            <a:pPr indent="304800">
              <a:tabLst>
                <a:tab pos="1724025" algn="l"/>
              </a:tabLst>
              <a:defRPr/>
            </a:pPr>
            <a:r>
              <a:rPr lang="zh-CN" altLang="en-US" sz="1400" b="1">
                <a:latin typeface="黑体" charset="0"/>
                <a:ea typeface="黑体" charset="0"/>
                <a:cs typeface="黑体" charset="0"/>
              </a:rPr>
              <a:t> </a:t>
            </a:r>
            <a:r>
              <a:rPr lang="zh-CN" altLang="en-US" sz="1400" b="1">
                <a:latin typeface="Arial"/>
                <a:ea typeface="黑体" charset="0"/>
                <a:cs typeface="黑体" charset="0"/>
              </a:rPr>
              <a:t>“</a:t>
            </a:r>
            <a:r>
              <a:rPr lang="zh-CN" altLang="en-US" sz="1400" b="1">
                <a:latin typeface="黑体" charset="0"/>
                <a:ea typeface="黑体" charset="0"/>
                <a:cs typeface="黑体" charset="0"/>
              </a:rPr>
              <a:t>永恒</a:t>
            </a:r>
            <a:r>
              <a:rPr lang="zh-CN" altLang="en-US" sz="1400" b="1">
                <a:latin typeface="Arial"/>
                <a:ea typeface="黑体" charset="0"/>
                <a:cs typeface="黑体" charset="0"/>
              </a:rPr>
              <a:t>”</a:t>
            </a:r>
            <a:r>
              <a:rPr lang="zh-CN" altLang="en-US" sz="1400" b="1">
                <a:latin typeface="黑体" charset="0"/>
                <a:ea typeface="黑体" charset="0"/>
                <a:cs typeface="黑体" charset="0"/>
              </a:rPr>
              <a:t>是难以想像和理解的</a:t>
            </a:r>
            <a:r>
              <a:rPr lang="zh-CN" altLang="en-US" sz="1400">
                <a:ea typeface="宋体" charset="0"/>
                <a:cs typeface="宋体" charset="0"/>
              </a:rPr>
              <a:t>，人类不能想像一个没有尽头的时间----即使是这个词语对我们来说也几乎毫无意义！我们知道，在自然界中没有东西会凭空消失，其实那只是它的形态改变了。所以我们会问：在你的身体死亡之后的一刹那，你的人格----灵魂去了哪里？身体的死亡只是我们的生命从一个形态到另一个形态的刹那转变，所以你应该能够理解</a:t>
            </a:r>
            <a:r>
              <a:rPr lang="zh-CN" altLang="en-US" sz="1400" b="1" i="1">
                <a:ea typeface="宋体" charset="0"/>
                <a:cs typeface="宋体" charset="0"/>
              </a:rPr>
              <a:t>我们此时就是住在永恒里的居民</a:t>
            </a:r>
            <a:r>
              <a:rPr lang="zh-CN" altLang="en-US" sz="1400">
                <a:ea typeface="宋体" charset="0"/>
                <a:cs typeface="宋体" charset="0"/>
              </a:rPr>
              <a:t>。</a:t>
            </a:r>
            <a:endParaRPr lang="zh-CN" altLang="en-US" sz="1400" b="1">
              <a:ea typeface="宋体" charset="0"/>
              <a:cs typeface="宋体" charset="0"/>
            </a:endParaRPr>
          </a:p>
          <a:p>
            <a:pPr indent="304800">
              <a:tabLst>
                <a:tab pos="1724025" algn="l"/>
              </a:tabLst>
              <a:defRPr/>
            </a:pPr>
            <a:endParaRPr lang="zh-CN" altLang="en-US" sz="1400" b="1">
              <a:ea typeface="宋体" charset="0"/>
              <a:cs typeface="宋体" charset="0"/>
            </a:endParaRPr>
          </a:p>
          <a:p>
            <a:pPr indent="304800">
              <a:tabLst>
                <a:tab pos="1724025" algn="l"/>
              </a:tabLst>
              <a:defRPr/>
            </a:pPr>
            <a:r>
              <a:rPr lang="zh-CN" altLang="en-US" sz="1400" b="1">
                <a:ea typeface="宋体" charset="0"/>
                <a:cs typeface="宋体" charset="0"/>
              </a:rPr>
              <a:t>  </a:t>
            </a:r>
            <a:r>
              <a:rPr lang="zh-CN" altLang="en-US" sz="1400" b="1">
                <a:latin typeface="黑体" charset="0"/>
                <a:ea typeface="黑体" charset="0"/>
                <a:cs typeface="黑体" charset="0"/>
              </a:rPr>
              <a:t>现在，核心的问题出现了：你将永远地与神在一起，还是永远地与神分离？</a:t>
            </a:r>
          </a:p>
          <a:p>
            <a:pPr indent="304800">
              <a:tabLst>
                <a:tab pos="1724025" algn="l"/>
              </a:tabLst>
              <a:defRPr/>
            </a:pPr>
            <a:endParaRPr lang="zh-CN" altLang="en-US" sz="1400" b="1">
              <a:latin typeface="黑体" charset="0"/>
              <a:ea typeface="黑体" charset="0"/>
              <a:cs typeface="黑体" charset="0"/>
            </a:endParaRPr>
          </a:p>
          <a:p>
            <a:pPr indent="304800">
              <a:tabLst>
                <a:tab pos="1724025" algn="l"/>
              </a:tabLst>
              <a:defRPr/>
            </a:pPr>
            <a:r>
              <a:rPr lang="zh-CN" altLang="en-US" sz="1400">
                <a:ea typeface="宋体" charset="0"/>
                <a:cs typeface="宋体" charset="0"/>
              </a:rPr>
              <a:t> 圣经已明确回答了这个问题！透过圣经跨越数千年历史、连贯而又一致的奇妙故事，我们见证到神无限的慈爱与关怀，他要争取我们的心归向他，在永恒中属他！</a:t>
            </a:r>
          </a:p>
          <a:p>
            <a:pPr indent="304800">
              <a:tabLst>
                <a:tab pos="1724025" algn="l"/>
              </a:tabLst>
              <a:defRPr/>
            </a:pPr>
            <a:endParaRPr lang="zh-CN" altLang="en-US" sz="1400">
              <a:ea typeface="宋体" charset="0"/>
              <a:cs typeface="宋体" charset="0"/>
            </a:endParaRPr>
          </a:p>
          <a:p>
            <a:pPr indent="304800">
              <a:tabLst>
                <a:tab pos="1724025" algn="l"/>
              </a:tabLst>
              <a:defRPr/>
            </a:pPr>
            <a:r>
              <a:rPr lang="zh-CN" altLang="en-US" sz="1400">
                <a:ea typeface="宋体" charset="0"/>
                <a:cs typeface="宋体" charset="0"/>
              </a:rPr>
              <a:t> 在我们的学习中，我们看到神自亚伯拉罕开始的新的救赎计划，也同样见证了神如何将他的慈爱彰显在他特别拣选的犹太民族的身上。在《旧约》历史中，我们看到神的百姓缺乏普世的眼光，不能活出神赐给他们的那不平凡的生命。虽然神的百姓在几个世纪里一次又一次地失败，对神的供应缺乏信心，但神仍是信实的，仍以恩典待他们，</a:t>
            </a:r>
            <a:r>
              <a:rPr lang="zh-CN" altLang="en-US" sz="1400" b="1" i="1">
                <a:ea typeface="宋体" charset="0"/>
                <a:cs typeface="宋体" charset="0"/>
              </a:rPr>
              <a:t>无条件</a:t>
            </a:r>
            <a:r>
              <a:rPr lang="zh-CN" altLang="en-US" sz="1400">
                <a:ea typeface="宋体" charset="0"/>
                <a:cs typeface="宋体" charset="0"/>
              </a:rPr>
              <a:t>地应许他们回归的道路！</a:t>
            </a:r>
          </a:p>
          <a:p>
            <a:pPr indent="304800">
              <a:tabLst>
                <a:tab pos="1724025" algn="l"/>
              </a:tabLst>
              <a:defRPr/>
            </a:pPr>
            <a:endParaRPr lang="zh-CN" altLang="en-US" sz="1400">
              <a:solidFill>
                <a:srgbClr val="CC3300"/>
              </a:solidFill>
              <a:ea typeface="宋体" charset="0"/>
              <a:cs typeface="宋体" charset="0"/>
            </a:endParaRPr>
          </a:p>
          <a:p>
            <a:pPr indent="304800">
              <a:tabLst>
                <a:tab pos="1724025" algn="l"/>
              </a:tabLst>
              <a:defRPr/>
            </a:pPr>
            <a:r>
              <a:rPr lang="zh-CN" altLang="en-US" sz="1400">
                <a:solidFill>
                  <a:srgbClr val="CC3300"/>
                </a:solidFill>
                <a:ea typeface="宋体" charset="0"/>
                <a:cs typeface="宋体" charset="0"/>
              </a:rPr>
              <a:t> </a:t>
            </a:r>
            <a:r>
              <a:rPr lang="zh-CN" altLang="en-US" sz="1400">
                <a:ea typeface="宋体" charset="0"/>
                <a:cs typeface="宋体" charset="0"/>
              </a:rPr>
              <a:t>到了所定的时候，神赐下他的独生儿子</a:t>
            </a:r>
            <a:r>
              <a:rPr lang="zh-CN" altLang="en-US" sz="1400" b="1">
                <a:ea typeface="黑体" charset="0"/>
                <a:cs typeface="黑体" charset="0"/>
              </a:rPr>
              <a:t>耶稣基督</a:t>
            </a:r>
            <a:r>
              <a:rPr lang="zh-CN" altLang="en-US" sz="1400">
                <a:ea typeface="宋体" charset="0"/>
                <a:cs typeface="宋体" charset="0"/>
              </a:rPr>
              <a:t>（即使这儿子被他自己的百姓所拒绝，神依然不改变他的应许），实现神与亚伯拉罕四千年前所定的伟大的约------“亚伯拉罕之约”，将他的救赎赐给万国万民。</a:t>
            </a:r>
          </a:p>
          <a:p>
            <a:pPr indent="304800">
              <a:tabLst>
                <a:tab pos="1724025" algn="l"/>
              </a:tabLst>
              <a:defRPr/>
            </a:pPr>
            <a:endParaRPr lang="zh-CN" altLang="en-US" sz="1400">
              <a:ea typeface="宋体" charset="0"/>
              <a:cs typeface="宋体" charset="0"/>
            </a:endParaRPr>
          </a:p>
          <a:p>
            <a:pPr indent="304800">
              <a:tabLst>
                <a:tab pos="1724025" algn="l"/>
              </a:tabLst>
              <a:defRPr/>
            </a:pPr>
            <a:r>
              <a:rPr lang="zh-CN" altLang="en-US" sz="1400">
                <a:ea typeface="宋体" charset="0"/>
                <a:cs typeface="宋体" charset="0"/>
              </a:rPr>
              <a:t> 了解神为我们预备的救赎计划之后，我们进一步来看一段经文，把约翰福音</a:t>
            </a:r>
            <a:r>
              <a:rPr lang="en-US" altLang="zh-CN" sz="1400">
                <a:ea typeface="宋体" charset="0"/>
                <a:cs typeface="宋体" charset="0"/>
              </a:rPr>
              <a:t>3</a:t>
            </a:r>
            <a:r>
              <a:rPr lang="zh-CN" altLang="en-US" sz="1400">
                <a:ea typeface="宋体" charset="0"/>
                <a:cs typeface="宋体" charset="0"/>
              </a:rPr>
              <a:t>章</a:t>
            </a:r>
            <a:r>
              <a:rPr lang="en-US" altLang="zh-CN" sz="1400">
                <a:ea typeface="宋体" charset="0"/>
                <a:cs typeface="宋体" charset="0"/>
              </a:rPr>
              <a:t>16</a:t>
            </a:r>
            <a:r>
              <a:rPr lang="zh-CN" altLang="en-US" sz="1400">
                <a:ea typeface="宋体" charset="0"/>
                <a:cs typeface="宋体" charset="0"/>
              </a:rPr>
              <a:t>节的内容展开来看------这是神对所有愿意归向他的人发出的邀请。</a:t>
            </a:r>
          </a:p>
        </p:txBody>
      </p:sp>
      <p:sp>
        <p:nvSpPr>
          <p:cNvPr id="50179" name="Text Box 3"/>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50</a:t>
            </a:r>
          </a:p>
        </p:txBody>
      </p:sp>
      <p:sp>
        <p:nvSpPr>
          <p:cNvPr id="50180" name="Line 4"/>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0181" name="Text Box 5"/>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549275" y="682625"/>
            <a:ext cx="5927725" cy="796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tabLst>
                <a:tab pos="1724025" algn="l"/>
              </a:tabLst>
              <a:defRPr/>
            </a:pPr>
            <a:endParaRPr lang="zh-CN" altLang="en-US" sz="1400">
              <a:ea typeface="宋体" charset="0"/>
              <a:cs typeface="宋体" charset="0"/>
            </a:endParaRPr>
          </a:p>
          <a:p>
            <a:pPr indent="304800" algn="ctr">
              <a:tabLst>
                <a:tab pos="1724025" algn="l"/>
              </a:tabLst>
              <a:defRPr/>
            </a:pPr>
            <a:r>
              <a:rPr lang="zh-CN" altLang="en-US" sz="1400" b="1" i="1">
                <a:ea typeface="宋体" charset="0"/>
                <a:cs typeface="宋体" charset="0"/>
              </a:rPr>
              <a:t>由于神如此的爱与珍惜世上的人，他</a:t>
            </a:r>
            <a:r>
              <a:rPr lang="en-US" altLang="zh-CN" sz="1400" b="1" i="1">
                <a:ea typeface="宋体" charset="0"/>
                <a:cs typeface="宋体" charset="0"/>
              </a:rPr>
              <a:t>[</a:t>
            </a:r>
            <a:r>
              <a:rPr lang="zh-CN" altLang="en-US" sz="1400" b="1" i="1">
                <a:ea typeface="宋体" charset="0"/>
                <a:cs typeface="宋体" charset="0"/>
              </a:rPr>
              <a:t>甚至</a:t>
            </a:r>
            <a:r>
              <a:rPr lang="en-US" altLang="zh-CN" sz="1400" b="1" i="1">
                <a:ea typeface="宋体" charset="0"/>
                <a:cs typeface="宋体" charset="0"/>
              </a:rPr>
              <a:t>]</a:t>
            </a:r>
            <a:r>
              <a:rPr lang="zh-CN" altLang="en-US" sz="1400" b="1" i="1">
                <a:ea typeface="宋体" charset="0"/>
                <a:cs typeface="宋体" charset="0"/>
              </a:rPr>
              <a:t>将他的独生子</a:t>
            </a:r>
          </a:p>
          <a:p>
            <a:pPr indent="304800" algn="ctr">
              <a:tabLst>
                <a:tab pos="1724025" algn="l"/>
              </a:tabLst>
              <a:defRPr/>
            </a:pPr>
            <a:r>
              <a:rPr lang="zh-CN" altLang="en-US" sz="1400" b="1" i="1">
                <a:ea typeface="宋体" charset="0"/>
                <a:cs typeface="宋体" charset="0"/>
              </a:rPr>
              <a:t>赐给他们，叫一切信</a:t>
            </a:r>
            <a:r>
              <a:rPr lang="en-US" altLang="zh-CN" sz="1400" b="1" i="1">
                <a:ea typeface="宋体" charset="0"/>
                <a:cs typeface="宋体" charset="0"/>
              </a:rPr>
              <a:t>[</a:t>
            </a:r>
            <a:r>
              <a:rPr lang="zh-CN" altLang="en-US" sz="1400" b="1" i="1">
                <a:ea typeface="宋体" charset="0"/>
                <a:cs typeface="宋体" charset="0"/>
              </a:rPr>
              <a:t>信任、依附、依靠</a:t>
            </a:r>
            <a:r>
              <a:rPr lang="en-US" altLang="zh-CN" sz="1400" b="1" i="1">
                <a:ea typeface="宋体" charset="0"/>
                <a:cs typeface="宋体" charset="0"/>
              </a:rPr>
              <a:t>]</a:t>
            </a:r>
            <a:r>
              <a:rPr lang="zh-CN" altLang="en-US" sz="1400" b="1" i="1">
                <a:ea typeface="宋体" charset="0"/>
                <a:cs typeface="宋体" charset="0"/>
              </a:rPr>
              <a:t>他的人，</a:t>
            </a:r>
          </a:p>
          <a:p>
            <a:pPr indent="304800" algn="ctr">
              <a:tabLst>
                <a:tab pos="1724025" algn="l"/>
              </a:tabLst>
              <a:defRPr/>
            </a:pPr>
            <a:r>
              <a:rPr lang="zh-CN" altLang="en-US" sz="1400" b="1" i="1">
                <a:ea typeface="宋体" charset="0"/>
                <a:cs typeface="宋体" charset="0"/>
              </a:rPr>
              <a:t>不至灭亡----沦为毁灭、失丧的地步----反得到永生。</a:t>
            </a:r>
          </a:p>
          <a:p>
            <a:pPr indent="304800" algn="ctr">
              <a:tabLst>
                <a:tab pos="1724025" algn="l"/>
              </a:tabLst>
              <a:defRPr/>
            </a:pPr>
            <a:endParaRPr lang="zh-CN" altLang="en-US" sz="1400">
              <a:ea typeface="宋体" charset="0"/>
              <a:cs typeface="宋体" charset="0"/>
            </a:endParaRPr>
          </a:p>
          <a:p>
            <a:pPr indent="304800">
              <a:tabLst>
                <a:tab pos="1724025" algn="l"/>
              </a:tabLst>
              <a:defRPr/>
            </a:pPr>
            <a:r>
              <a:rPr lang="zh-CN" altLang="en-US" sz="1400">
                <a:ea typeface="宋体" charset="0"/>
                <a:cs typeface="宋体" charset="0"/>
              </a:rPr>
              <a:t>  正如亚伯拉罕早年的时候一样，使徒约翰在这里也肯定地表示，即使在</a:t>
            </a:r>
            <a:r>
              <a:rPr lang="zh-CN" altLang="en-US" sz="1400" b="1" i="1">
                <a:ea typeface="宋体" charset="0"/>
                <a:cs typeface="宋体" charset="0"/>
              </a:rPr>
              <a:t>我们的</a:t>
            </a:r>
            <a:r>
              <a:rPr lang="zh-CN" altLang="en-US" sz="1400">
                <a:ea typeface="宋体" charset="0"/>
                <a:cs typeface="宋体" charset="0"/>
              </a:rPr>
              <a:t>时代，</a:t>
            </a:r>
            <a:r>
              <a:rPr lang="zh-CN" altLang="en-US" sz="1400" b="1" i="1">
                <a:ea typeface="宋体" charset="0"/>
                <a:cs typeface="宋体" charset="0"/>
              </a:rPr>
              <a:t>我们</a:t>
            </a:r>
            <a:r>
              <a:rPr lang="zh-CN" altLang="en-US" sz="1400">
                <a:ea typeface="宋体" charset="0"/>
                <a:cs typeface="宋体" charset="0"/>
              </a:rPr>
              <a:t>也同样是那约的承受者，可以得到神</a:t>
            </a:r>
            <a:r>
              <a:rPr lang="zh-CN" altLang="en-US" sz="1400" b="1" i="1">
                <a:ea typeface="宋体" charset="0"/>
                <a:cs typeface="宋体" charset="0"/>
              </a:rPr>
              <a:t>无条件</a:t>
            </a:r>
            <a:r>
              <a:rPr lang="zh-CN" altLang="en-US" sz="1400">
                <a:ea typeface="宋体" charset="0"/>
                <a:cs typeface="宋体" charset="0"/>
              </a:rPr>
              <a:t>赐给“世上所有家庭的祝福”。也如同亚伯拉罕一样，今日我们唯一要做的就是凭</a:t>
            </a:r>
            <a:r>
              <a:rPr lang="zh-CN" altLang="en-US" sz="1400" b="1" i="1">
                <a:ea typeface="宋体" charset="0"/>
                <a:cs typeface="宋体" charset="0"/>
              </a:rPr>
              <a:t>信心</a:t>
            </a:r>
            <a:r>
              <a:rPr lang="zh-CN" altLang="en-US" sz="1400">
                <a:ea typeface="宋体" charset="0"/>
                <a:cs typeface="宋体" charset="0"/>
              </a:rPr>
              <a:t>----单纯地接受主耶稣基督的生活、服事和福音。</a:t>
            </a:r>
          </a:p>
          <a:p>
            <a:pPr indent="304800">
              <a:tabLst>
                <a:tab pos="1724025" algn="l"/>
              </a:tabLst>
              <a:defRPr/>
            </a:pPr>
            <a:endParaRPr lang="zh-CN" altLang="en-US" sz="1400">
              <a:ea typeface="宋体" charset="0"/>
              <a:cs typeface="宋体" charset="0"/>
            </a:endParaRPr>
          </a:p>
          <a:p>
            <a:pPr indent="304800">
              <a:tabLst>
                <a:tab pos="1724025" algn="l"/>
              </a:tabLst>
              <a:defRPr/>
            </a:pPr>
            <a:r>
              <a:rPr lang="zh-CN" altLang="en-US" sz="1400">
                <a:ea typeface="宋体" charset="0"/>
                <a:cs typeface="宋体" charset="0"/>
              </a:rPr>
              <a:t>  当一个人用恳切的心灵和诚实的思想邀请耶稣基督进入自己的生命时（不论是在私下里，还是在人群中），在那个时刻，“事情”就成就了！圣灵安静地降临，开始更新我们的心思意念。之前，那人的灵魂被宣称是属于地上的力量的（属撒旦或直接、间接回应撒旦的）；现在，这个灵魂已经永远宣称是属神的了！</a:t>
            </a:r>
          </a:p>
          <a:p>
            <a:pPr indent="304800">
              <a:tabLst>
                <a:tab pos="1724025" algn="l"/>
              </a:tabLst>
              <a:defRPr/>
            </a:pPr>
            <a:endParaRPr lang="zh-CN" altLang="en-US" sz="1400">
              <a:ea typeface="宋体" charset="0"/>
              <a:cs typeface="宋体" charset="0"/>
            </a:endParaRPr>
          </a:p>
          <a:p>
            <a:pPr indent="304800">
              <a:tabLst>
                <a:tab pos="1724025" algn="l"/>
              </a:tabLst>
              <a:defRPr/>
            </a:pPr>
            <a:r>
              <a:rPr lang="zh-CN" altLang="en-US" sz="1400">
                <a:ea typeface="宋体" charset="0"/>
                <a:cs typeface="宋体" charset="0"/>
              </a:rPr>
              <a:t>  如果你正在寻求这种永恒的归属与确据，那么现在就请转向他，承认唯独他已经成功地搭起桥梁， 跨越我们现在的生命和将来我们要去的那个世界之间的鸿沟 。 记住，永恒的生命只能通过个人在主里的信心得着。</a:t>
            </a:r>
          </a:p>
          <a:p>
            <a:pPr indent="304800">
              <a:tabLst>
                <a:tab pos="1724025" algn="l"/>
              </a:tabLst>
              <a:defRPr/>
            </a:pPr>
            <a:endParaRPr lang="zh-CN" altLang="en-US" sz="1400">
              <a:ea typeface="宋体" charset="0"/>
              <a:cs typeface="宋体" charset="0"/>
            </a:endParaRPr>
          </a:p>
          <a:p>
            <a:pPr indent="304800">
              <a:tabLst>
                <a:tab pos="1724025" algn="l"/>
              </a:tabLst>
              <a:defRPr/>
            </a:pPr>
            <a:r>
              <a:rPr lang="zh-CN" altLang="en-US" sz="1400">
                <a:ea typeface="宋体" charset="0"/>
                <a:cs typeface="宋体" charset="0"/>
              </a:rPr>
              <a:t> 救恩可以很简单地就属于你，只要你：（</a:t>
            </a:r>
            <a:r>
              <a:rPr lang="en-US" altLang="zh-CN" sz="1400">
                <a:ea typeface="宋体" charset="0"/>
                <a:cs typeface="宋体" charset="0"/>
              </a:rPr>
              <a:t>1</a:t>
            </a:r>
            <a:r>
              <a:rPr lang="zh-CN" altLang="en-US" sz="1400">
                <a:ea typeface="宋体" charset="0"/>
                <a:cs typeface="宋体" charset="0"/>
              </a:rPr>
              <a:t>）承认你自己的罪，你自己如何“错过了标准</a:t>
            </a:r>
            <a:r>
              <a:rPr lang="en-US" altLang="zh-CN" sz="1400">
                <a:ea typeface="宋体" charset="0"/>
                <a:cs typeface="宋体" charset="0"/>
              </a:rPr>
              <a:t>”</a:t>
            </a:r>
            <a:r>
              <a:rPr lang="zh-CN" altLang="en-US" sz="1400">
                <a:ea typeface="宋体" charset="0"/>
                <a:cs typeface="宋体" charset="0"/>
              </a:rPr>
              <a:t>；（</a:t>
            </a:r>
            <a:r>
              <a:rPr lang="en-US" altLang="zh-CN" sz="1400">
                <a:ea typeface="宋体" charset="0"/>
                <a:cs typeface="宋体" charset="0"/>
              </a:rPr>
              <a:t>2</a:t>
            </a:r>
            <a:r>
              <a:rPr lang="zh-CN" altLang="en-US" sz="1400">
                <a:ea typeface="宋体" charset="0"/>
                <a:cs typeface="宋体" charset="0"/>
              </a:rPr>
              <a:t>）在理智与情感上</a:t>
            </a:r>
            <a:r>
              <a:rPr lang="zh-CN" altLang="en-US" sz="1400" b="1" i="1">
                <a:ea typeface="宋体" charset="0"/>
                <a:cs typeface="宋体" charset="0"/>
              </a:rPr>
              <a:t>完全地相信耶稣基督的死、埋葬与复活；</a:t>
            </a:r>
            <a:r>
              <a:rPr lang="zh-CN" altLang="en-US" sz="1400">
                <a:ea typeface="宋体" charset="0"/>
                <a:cs typeface="宋体" charset="0"/>
              </a:rPr>
              <a:t>（</a:t>
            </a:r>
            <a:r>
              <a:rPr lang="en-US" altLang="zh-CN" sz="1400">
                <a:ea typeface="宋体" charset="0"/>
                <a:cs typeface="宋体" charset="0"/>
              </a:rPr>
              <a:t>3</a:t>
            </a:r>
            <a:r>
              <a:rPr lang="zh-CN" altLang="en-US" sz="1400">
                <a:ea typeface="宋体" charset="0"/>
                <a:cs typeface="宋体" charset="0"/>
              </a:rPr>
              <a:t>）谦卑地邀请主耶稣基督进入并掌管你的生命。你的祷告可以像这样：</a:t>
            </a:r>
            <a:endParaRPr lang="zh-CN" altLang="en-US" sz="1400" i="1">
              <a:ea typeface="宋体" charset="0"/>
              <a:cs typeface="宋体" charset="0"/>
            </a:endParaRPr>
          </a:p>
          <a:p>
            <a:pPr indent="304800">
              <a:tabLst>
                <a:tab pos="1724025" algn="l"/>
              </a:tabLst>
              <a:defRPr/>
            </a:pPr>
            <a:endParaRPr lang="zh-CN" altLang="en-US" sz="1400" i="1">
              <a:ea typeface="宋体" charset="0"/>
              <a:cs typeface="宋体" charset="0"/>
            </a:endParaRPr>
          </a:p>
          <a:p>
            <a:pPr indent="304800">
              <a:tabLst>
                <a:tab pos="1724025" algn="l"/>
              </a:tabLst>
              <a:defRPr/>
            </a:pPr>
            <a:r>
              <a:rPr lang="zh-CN" sz="1400">
                <a:ea typeface="宋体" charset="0"/>
                <a:cs typeface="宋体" charset="0"/>
              </a:rPr>
              <a:t>“</a:t>
            </a:r>
            <a:r>
              <a:rPr lang="zh-CN" altLang="en-US" sz="1400">
                <a:ea typeface="宋体" charset="0"/>
                <a:cs typeface="宋体" charset="0"/>
              </a:rPr>
              <a:t>主耶稣，你将圣经赐给我，告诉我你在十字架上为我成就的工作。现在我来到你的面前完全承认自己所有的不足与失败。我承认自己并不完全。我是一个达不到你标准的罪人。我恳求你赦免我、指引我，从现在直到永远。现在我要向你伸出双手，抓住你赐给我的救恩。请进入我的生命，充满我、带领我前面的道路。帮助我重新学习按照你的旨意生活。请带我回家。这样的祷告是奉主耶稣至高无上的圣名。谢谢你为我所做的一切，阿们。”</a:t>
            </a:r>
          </a:p>
          <a:p>
            <a:pPr indent="304800">
              <a:tabLst>
                <a:tab pos="1724025" algn="l"/>
              </a:tabLst>
              <a:defRPr/>
            </a:pPr>
            <a:endParaRPr lang="zh-CN" altLang="en-US" sz="1400">
              <a:ea typeface="宋体" charset="0"/>
              <a:cs typeface="宋体" charset="0"/>
            </a:endParaRPr>
          </a:p>
          <a:p>
            <a:pPr indent="304800">
              <a:tabLst>
                <a:tab pos="1724025" algn="l"/>
              </a:tabLst>
              <a:defRPr/>
            </a:pPr>
            <a:r>
              <a:rPr lang="zh-CN" altLang="en-US" sz="1400">
                <a:ea typeface="宋体" charset="0"/>
                <a:cs typeface="宋体" charset="0"/>
              </a:rPr>
              <a:t>这样就完成了！当你也加入了这个属于所有你的前辈和后辈信徒的大家庭时，你在耶稣基督里的新生命就开始了。你当然可以确信</a:t>
            </a:r>
            <a:r>
              <a:rPr lang="zh-CN" altLang="en-US" sz="1400" b="1" i="1">
                <a:ea typeface="宋体" charset="0"/>
                <a:cs typeface="宋体" charset="0"/>
              </a:rPr>
              <a:t>你将在永恒中</a:t>
            </a:r>
            <a:r>
              <a:rPr lang="zh-CN" altLang="en-US" sz="1400">
                <a:ea typeface="宋体" charset="0"/>
                <a:cs typeface="宋体" charset="0"/>
              </a:rPr>
              <a:t>----在他荣耀的同在中----与我们的主共处。愿神大大地祝福并激励你做出这个关建性的决定！</a:t>
            </a:r>
            <a:endParaRPr lang="en-US" altLang="zh-CN" sz="1400">
              <a:ea typeface="宋体" charset="0"/>
              <a:cs typeface="宋体" charset="0"/>
            </a:endParaRPr>
          </a:p>
        </p:txBody>
      </p:sp>
      <p:sp>
        <p:nvSpPr>
          <p:cNvPr id="49155" name="Text Box 3"/>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51</a:t>
            </a:r>
          </a:p>
        </p:txBody>
      </p:sp>
      <p:sp>
        <p:nvSpPr>
          <p:cNvPr id="49156" name="Line 4"/>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49157" name="Text Box 5"/>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549275" y="1065213"/>
            <a:ext cx="5903913" cy="69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tabLst>
                <a:tab pos="1724025" algn="l"/>
              </a:tabLst>
              <a:defRPr/>
            </a:pPr>
            <a:endParaRPr lang="zh-CN" altLang="en-US" sz="1400">
              <a:ea typeface="宋体" charset="0"/>
              <a:cs typeface="宋体" charset="0"/>
            </a:endParaRPr>
          </a:p>
          <a:p>
            <a:pPr indent="304800" algn="ctr">
              <a:tabLst>
                <a:tab pos="1724025" algn="l"/>
              </a:tabLst>
              <a:defRPr/>
            </a:pPr>
            <a:r>
              <a:rPr lang="zh-CN" altLang="en-US" sz="3200" b="1">
                <a:ea typeface="宋体" charset="0"/>
                <a:cs typeface="宋体" charset="0"/>
              </a:rPr>
              <a:t>参考资料</a:t>
            </a:r>
          </a:p>
          <a:p>
            <a:pPr indent="304800" algn="ctr">
              <a:tabLst>
                <a:tab pos="1724025" algn="l"/>
              </a:tabLst>
              <a:defRPr/>
            </a:pPr>
            <a:endParaRPr lang="zh-CN" altLang="en-US" sz="2400" b="1" i="1">
              <a:ea typeface="宋体" charset="0"/>
              <a:cs typeface="宋体" charset="0"/>
            </a:endParaRPr>
          </a:p>
          <a:p>
            <a:pPr indent="304800">
              <a:buFont typeface="Wingdings" charset="0"/>
              <a:buChar char="§"/>
              <a:tabLst>
                <a:tab pos="1724025" algn="l"/>
              </a:tabLst>
              <a:defRPr/>
            </a:pPr>
            <a:r>
              <a:rPr lang="en-US" altLang="zh-CN" b="1" i="1">
                <a:ea typeface="宋体" charset="0"/>
                <a:cs typeface="宋体" charset="0"/>
              </a:rPr>
              <a:t>Aharoni,Y., and Avi-Yonah,M . </a:t>
            </a:r>
            <a:r>
              <a:rPr lang="zh-CN" altLang="en-US" b="1" i="1">
                <a:ea typeface="宋体" charset="0"/>
                <a:cs typeface="宋体" charset="0"/>
              </a:rPr>
              <a:t>马克米兰 （</a:t>
            </a:r>
            <a:r>
              <a:rPr lang="en-US" altLang="zh-CN" b="1" i="1">
                <a:ea typeface="宋体" charset="0"/>
                <a:cs typeface="宋体" charset="0"/>
              </a:rPr>
              <a:t>MacMillan</a:t>
            </a:r>
            <a:r>
              <a:rPr lang="zh-CN" altLang="en-US" b="1" i="1">
                <a:ea typeface="宋体" charset="0"/>
                <a:cs typeface="宋体" charset="0"/>
              </a:rPr>
              <a:t>）圣经地图</a:t>
            </a:r>
            <a:r>
              <a:rPr lang="en-US" altLang="zh-CN" b="1" i="1">
                <a:ea typeface="宋体" charset="0"/>
                <a:cs typeface="宋体" charset="0"/>
              </a:rPr>
              <a:t>, 1968</a:t>
            </a:r>
            <a:r>
              <a:rPr lang="zh-CN" altLang="en-US" b="1" i="1">
                <a:ea typeface="宋体" charset="0"/>
                <a:cs typeface="宋体" charset="0"/>
              </a:rPr>
              <a:t>年</a:t>
            </a:r>
            <a:r>
              <a:rPr lang="en-US" altLang="zh-CN" b="1" i="1">
                <a:ea typeface="宋体" charset="0"/>
                <a:cs typeface="宋体" charset="0"/>
              </a:rPr>
              <a:t>.</a:t>
            </a:r>
            <a:endParaRPr lang="en-US" altLang="zh-TW" b="1" i="1">
              <a:ea typeface="宋体" charset="0"/>
              <a:cs typeface="宋体" charset="0"/>
            </a:endParaRPr>
          </a:p>
          <a:p>
            <a:pPr indent="304800">
              <a:buFont typeface="Wingdings" charset="0"/>
              <a:buChar char="§"/>
              <a:tabLst>
                <a:tab pos="1724025" algn="l"/>
              </a:tabLst>
              <a:defRPr/>
            </a:pPr>
            <a:r>
              <a:rPr lang="en-US" altLang="zh-TW" b="1" i="1">
                <a:ea typeface="宋体" charset="0"/>
                <a:cs typeface="宋体" charset="0"/>
              </a:rPr>
              <a:t>Alexander,</a:t>
            </a:r>
            <a:r>
              <a:rPr lang="en-US" altLang="zh-CN" b="1" i="1">
                <a:ea typeface="宋体" charset="0"/>
                <a:cs typeface="宋体" charset="0"/>
              </a:rPr>
              <a:t>  </a:t>
            </a:r>
            <a:r>
              <a:rPr lang="en-US" altLang="zh-TW" b="1" i="1">
                <a:ea typeface="宋体" charset="0"/>
                <a:cs typeface="宋体" charset="0"/>
              </a:rPr>
              <a:t>David</a:t>
            </a:r>
            <a:r>
              <a:rPr lang="en-US" altLang="zh-CN" b="1" i="1">
                <a:ea typeface="宋体" charset="0"/>
                <a:cs typeface="宋体" charset="0"/>
              </a:rPr>
              <a:t> and </a:t>
            </a:r>
            <a:r>
              <a:rPr lang="en-US" altLang="zh-TW" b="1" i="1">
                <a:ea typeface="宋体" charset="0"/>
                <a:cs typeface="宋体" charset="0"/>
              </a:rPr>
              <a:t>Pat</a:t>
            </a:r>
            <a:r>
              <a:rPr lang="en-US" altLang="zh-CN" b="1" i="1">
                <a:ea typeface="宋体" charset="0"/>
                <a:cs typeface="宋体" charset="0"/>
              </a:rPr>
              <a:t> . </a:t>
            </a:r>
            <a:r>
              <a:rPr lang="zh-TW" altLang="en-US" b="1" i="1">
                <a:ea typeface="宋体" charset="0"/>
                <a:cs typeface="宋体" charset="0"/>
              </a:rPr>
              <a:t>圣经</a:t>
            </a:r>
            <a:r>
              <a:rPr lang="zh-CN" altLang="en-US" b="1" i="1">
                <a:ea typeface="宋体" charset="0"/>
                <a:cs typeface="宋体" charset="0"/>
              </a:rPr>
              <a:t>赖恩（ </a:t>
            </a:r>
            <a:r>
              <a:rPr lang="en-US" altLang="zh-CN" b="1" i="1">
                <a:ea typeface="宋体" charset="0"/>
                <a:cs typeface="宋体" charset="0"/>
              </a:rPr>
              <a:t>Lion</a:t>
            </a:r>
            <a:r>
              <a:rPr lang="zh-CN" altLang="en-US" b="1" i="1">
                <a:ea typeface="宋体" charset="0"/>
                <a:cs typeface="宋体" charset="0"/>
              </a:rPr>
              <a:t>）</a:t>
            </a:r>
            <a:r>
              <a:rPr lang="zh-TW" altLang="en-US" b="1" i="1">
                <a:ea typeface="宋体" charset="0"/>
                <a:cs typeface="宋体" charset="0"/>
              </a:rPr>
              <a:t>手册</a:t>
            </a:r>
            <a:r>
              <a:rPr lang="zh-CN" altLang="en-US" b="1" i="1">
                <a:ea typeface="宋体" charset="0"/>
                <a:cs typeface="宋体" charset="0"/>
              </a:rPr>
              <a:t>，</a:t>
            </a:r>
            <a:r>
              <a:rPr lang="en-US" altLang="zh-CN" b="1" i="1">
                <a:ea typeface="宋体" charset="0"/>
                <a:cs typeface="宋体" charset="0"/>
              </a:rPr>
              <a:t>Lion</a:t>
            </a:r>
            <a:r>
              <a:rPr lang="zh-CN" altLang="en-US" b="1" i="1">
                <a:ea typeface="宋体" charset="0"/>
                <a:cs typeface="宋体" charset="0"/>
              </a:rPr>
              <a:t>，</a:t>
            </a:r>
            <a:r>
              <a:rPr lang="en-US" altLang="zh-CN" b="1" i="1">
                <a:ea typeface="宋体" charset="0"/>
                <a:cs typeface="宋体" charset="0"/>
              </a:rPr>
              <a:t>1976</a:t>
            </a:r>
            <a:r>
              <a:rPr lang="zh-CN" altLang="en-US" b="1" i="1">
                <a:ea typeface="宋体" charset="0"/>
                <a:cs typeface="宋体" charset="0"/>
              </a:rPr>
              <a:t>年</a:t>
            </a:r>
            <a:r>
              <a:rPr lang="en-US" altLang="zh-TW" b="1" i="1">
                <a:ea typeface="宋体" charset="0"/>
                <a:cs typeface="宋体" charset="0"/>
              </a:rPr>
              <a:t>.</a:t>
            </a:r>
            <a:endParaRPr lang="en-US" altLang="zh-CN" b="1" i="1">
              <a:ea typeface="宋体" charset="0"/>
              <a:cs typeface="宋体" charset="0"/>
            </a:endParaRPr>
          </a:p>
          <a:p>
            <a:pPr indent="304800">
              <a:buFont typeface="Wingdings" charset="0"/>
              <a:buChar char="§"/>
              <a:tabLst>
                <a:tab pos="1724025" algn="l"/>
              </a:tabLst>
              <a:defRPr/>
            </a:pPr>
            <a:r>
              <a:rPr lang="en-US" altLang="zh-CN" b="1" i="1">
                <a:ea typeface="宋体" charset="0"/>
                <a:cs typeface="宋体" charset="0"/>
              </a:rPr>
              <a:t>Asubel, Nathan . </a:t>
            </a:r>
            <a:r>
              <a:rPr lang="zh-CN" altLang="en-US" b="1" i="1">
                <a:ea typeface="宋体" charset="0"/>
                <a:cs typeface="宋体" charset="0"/>
              </a:rPr>
              <a:t>犹太民族的图表历史册，</a:t>
            </a:r>
            <a:r>
              <a:rPr lang="en-US" altLang="zh-CN" b="1" i="1">
                <a:ea typeface="宋体" charset="0"/>
                <a:cs typeface="宋体" charset="0"/>
              </a:rPr>
              <a:t>Crown</a:t>
            </a:r>
            <a:r>
              <a:rPr lang="zh-CN" altLang="en-US" b="1" i="1">
                <a:ea typeface="宋体" charset="0"/>
                <a:cs typeface="宋体" charset="0"/>
              </a:rPr>
              <a:t>，</a:t>
            </a:r>
            <a:r>
              <a:rPr lang="en-US" altLang="zh-CN" b="1" i="1">
                <a:ea typeface="宋体" charset="0"/>
                <a:cs typeface="宋体" charset="0"/>
              </a:rPr>
              <a:t>1975</a:t>
            </a:r>
            <a:r>
              <a:rPr lang="zh-CN" altLang="en-US" b="1" i="1">
                <a:ea typeface="宋体" charset="0"/>
                <a:cs typeface="宋体" charset="0"/>
              </a:rPr>
              <a:t>年</a:t>
            </a:r>
            <a:r>
              <a:rPr lang="en-US" altLang="zh-CN" b="1" i="1">
                <a:ea typeface="宋体" charset="0"/>
                <a:cs typeface="宋体" charset="0"/>
              </a:rPr>
              <a:t>.</a:t>
            </a:r>
            <a:endParaRPr lang="en-US" altLang="zh-TW" b="1" i="1">
              <a:ea typeface="宋体" charset="0"/>
              <a:cs typeface="宋体" charset="0"/>
            </a:endParaRPr>
          </a:p>
          <a:p>
            <a:pPr indent="304800">
              <a:buFont typeface="Wingdings" charset="0"/>
              <a:buChar char="§"/>
              <a:tabLst>
                <a:tab pos="1724025" algn="l"/>
              </a:tabLst>
              <a:defRPr/>
            </a:pPr>
            <a:r>
              <a:rPr lang="en-US" altLang="zh-TW" b="1" i="1">
                <a:ea typeface="宋体" charset="0"/>
                <a:cs typeface="宋体" charset="0"/>
              </a:rPr>
              <a:t>Barker</a:t>
            </a:r>
            <a:r>
              <a:rPr lang="zh-CN" altLang="en-US" b="1" i="1">
                <a:ea typeface="宋体" charset="0"/>
                <a:cs typeface="宋体" charset="0"/>
              </a:rPr>
              <a:t>，</a:t>
            </a:r>
            <a:r>
              <a:rPr lang="en-US" altLang="zh-TW" b="1" i="1">
                <a:ea typeface="宋体" charset="0"/>
                <a:cs typeface="宋体" charset="0"/>
              </a:rPr>
              <a:t>Kenneth</a:t>
            </a:r>
            <a:r>
              <a:rPr lang="zh-CN" altLang="en-US" b="1" i="1">
                <a:ea typeface="宋体" charset="0"/>
                <a:cs typeface="宋体" charset="0"/>
              </a:rPr>
              <a:t>，</a:t>
            </a:r>
            <a:r>
              <a:rPr lang="en-US" altLang="zh-TW" b="1" i="1">
                <a:ea typeface="宋体" charset="0"/>
                <a:cs typeface="宋体" charset="0"/>
              </a:rPr>
              <a:t>General Editor. </a:t>
            </a:r>
            <a:r>
              <a:rPr lang="en-US" altLang="zh-CN" b="1" i="1">
                <a:ea typeface="宋体" charset="0"/>
                <a:cs typeface="宋体" charset="0"/>
              </a:rPr>
              <a:t> </a:t>
            </a:r>
            <a:r>
              <a:rPr lang="zh-CN" altLang="en-US" b="1" i="1">
                <a:ea typeface="宋体" charset="0"/>
                <a:cs typeface="宋体" charset="0"/>
              </a:rPr>
              <a:t>新国际</a:t>
            </a:r>
            <a:r>
              <a:rPr lang="zh-TW" altLang="en-US" b="1" i="1">
                <a:ea typeface="宋体" charset="0"/>
                <a:cs typeface="宋体" charset="0"/>
              </a:rPr>
              <a:t>研读</a:t>
            </a:r>
            <a:r>
              <a:rPr lang="zh-CN" altLang="en-US" b="1" i="1">
                <a:ea typeface="宋体" charset="0"/>
                <a:cs typeface="宋体" charset="0"/>
              </a:rPr>
              <a:t>版</a:t>
            </a:r>
            <a:r>
              <a:rPr lang="zh-TW" altLang="en-US" b="1" i="1">
                <a:ea typeface="宋体" charset="0"/>
                <a:cs typeface="宋体" charset="0"/>
              </a:rPr>
              <a:t>圣经</a:t>
            </a:r>
            <a:r>
              <a:rPr lang="zh-CN" altLang="en-US" b="1" i="1">
                <a:ea typeface="宋体" charset="0"/>
                <a:cs typeface="宋体" charset="0"/>
              </a:rPr>
              <a:t>，</a:t>
            </a:r>
            <a:r>
              <a:rPr lang="en-US" altLang="zh-CN" b="1" i="1">
                <a:ea typeface="宋体" charset="0"/>
                <a:cs typeface="宋体" charset="0"/>
              </a:rPr>
              <a:t>Zondervan</a:t>
            </a:r>
            <a:r>
              <a:rPr lang="zh-CN" altLang="en-US" b="1" i="1">
                <a:ea typeface="宋体" charset="0"/>
                <a:cs typeface="宋体" charset="0"/>
              </a:rPr>
              <a:t>，</a:t>
            </a:r>
            <a:r>
              <a:rPr lang="en-US" altLang="zh-CN" b="1" i="1">
                <a:ea typeface="宋体" charset="0"/>
                <a:cs typeface="宋体" charset="0"/>
              </a:rPr>
              <a:t>1985</a:t>
            </a:r>
            <a:r>
              <a:rPr lang="zh-CN" altLang="en-US" b="1" i="1">
                <a:ea typeface="宋体" charset="0"/>
                <a:cs typeface="宋体" charset="0"/>
              </a:rPr>
              <a:t>年</a:t>
            </a:r>
            <a:r>
              <a:rPr lang="en-US" altLang="zh-TW" b="1" i="1">
                <a:ea typeface="宋体" charset="0"/>
                <a:cs typeface="宋体" charset="0"/>
              </a:rPr>
              <a:t>.</a:t>
            </a:r>
          </a:p>
          <a:p>
            <a:pPr indent="304800">
              <a:buFont typeface="Wingdings" charset="0"/>
              <a:buChar char="§"/>
              <a:tabLst>
                <a:tab pos="1724025" algn="l"/>
              </a:tabLst>
              <a:defRPr/>
            </a:pPr>
            <a:r>
              <a:rPr lang="en-US" altLang="zh-TW" b="1" i="1">
                <a:ea typeface="宋体" charset="0"/>
                <a:cs typeface="宋体" charset="0"/>
              </a:rPr>
              <a:t>Bridgeland, Cyril</a:t>
            </a:r>
            <a:r>
              <a:rPr lang="en-US" altLang="zh-CN" b="1" i="1">
                <a:ea typeface="宋体" charset="0"/>
                <a:cs typeface="宋体" charset="0"/>
              </a:rPr>
              <a:t> and </a:t>
            </a:r>
            <a:r>
              <a:rPr lang="en-US" altLang="zh-TW" b="1" i="1">
                <a:ea typeface="宋体" charset="0"/>
                <a:cs typeface="宋体" charset="0"/>
              </a:rPr>
              <a:t>Foulkes,</a:t>
            </a:r>
            <a:r>
              <a:rPr lang="en-US" altLang="zh-CN" b="1" i="1">
                <a:ea typeface="宋体" charset="0"/>
                <a:cs typeface="宋体" charset="0"/>
              </a:rPr>
              <a:t> </a:t>
            </a:r>
            <a:r>
              <a:rPr lang="en-US" altLang="zh-TW" b="1" i="1">
                <a:ea typeface="宋体" charset="0"/>
                <a:cs typeface="宋体" charset="0"/>
              </a:rPr>
              <a:t>Francis</a:t>
            </a:r>
            <a:r>
              <a:rPr lang="en-US" altLang="zh-CN" b="1" i="1">
                <a:ea typeface="宋体" charset="0"/>
                <a:cs typeface="宋体" charset="0"/>
              </a:rPr>
              <a:t> . </a:t>
            </a:r>
            <a:r>
              <a:rPr lang="zh-TW" altLang="en-US" b="1" i="1">
                <a:ea typeface="宋体" charset="0"/>
                <a:cs typeface="宋体" charset="0"/>
              </a:rPr>
              <a:t>圣经导读袖珍本</a:t>
            </a:r>
            <a:r>
              <a:rPr lang="zh-CN" altLang="en-US" b="1" i="1">
                <a:ea typeface="宋体" charset="0"/>
                <a:cs typeface="宋体" charset="0"/>
              </a:rPr>
              <a:t>，</a:t>
            </a:r>
            <a:r>
              <a:rPr lang="en-US" altLang="zh-CN" b="1" i="1">
                <a:ea typeface="宋体" charset="0"/>
                <a:cs typeface="宋体" charset="0"/>
              </a:rPr>
              <a:t>InterVarsity</a:t>
            </a:r>
            <a:r>
              <a:rPr lang="zh-CN" altLang="en-US" b="1" i="1">
                <a:ea typeface="宋体" charset="0"/>
                <a:cs typeface="宋体" charset="0"/>
              </a:rPr>
              <a:t>，</a:t>
            </a:r>
            <a:r>
              <a:rPr lang="en-US" altLang="zh-CN" b="1" i="1">
                <a:ea typeface="宋体" charset="0"/>
                <a:cs typeface="宋体" charset="0"/>
              </a:rPr>
              <a:t>1987</a:t>
            </a:r>
            <a:r>
              <a:rPr lang="zh-CN" altLang="en-US" b="1" i="1">
                <a:ea typeface="宋体" charset="0"/>
                <a:cs typeface="宋体" charset="0"/>
              </a:rPr>
              <a:t>年</a:t>
            </a:r>
            <a:r>
              <a:rPr lang="en-US" altLang="zh-TW" b="1" i="1">
                <a:ea typeface="宋体" charset="0"/>
                <a:cs typeface="宋体" charset="0"/>
              </a:rPr>
              <a:t>.</a:t>
            </a:r>
          </a:p>
          <a:p>
            <a:pPr indent="304800">
              <a:buFont typeface="Wingdings" charset="0"/>
              <a:buChar char="§"/>
              <a:tabLst>
                <a:tab pos="1724025" algn="l"/>
              </a:tabLst>
              <a:defRPr/>
            </a:pPr>
            <a:r>
              <a:rPr lang="en-US" altLang="zh-TW" b="1" i="1">
                <a:ea typeface="宋体" charset="0"/>
                <a:cs typeface="宋体" charset="0"/>
              </a:rPr>
              <a:t>Brooks</a:t>
            </a:r>
            <a:r>
              <a:rPr lang="zh-CN" altLang="en-US" b="1" i="1">
                <a:ea typeface="宋体" charset="0"/>
                <a:cs typeface="宋体" charset="0"/>
              </a:rPr>
              <a:t>，</a:t>
            </a:r>
            <a:r>
              <a:rPr lang="en-US" altLang="zh-TW" b="1" i="1">
                <a:ea typeface="宋体" charset="0"/>
                <a:cs typeface="宋体" charset="0"/>
              </a:rPr>
              <a:t>Keith.</a:t>
            </a:r>
            <a:r>
              <a:rPr lang="en-US" altLang="zh-CN" b="1" i="1">
                <a:ea typeface="宋体" charset="0"/>
                <a:cs typeface="宋体" charset="0"/>
              </a:rPr>
              <a:t> </a:t>
            </a:r>
            <a:r>
              <a:rPr lang="zh-TW" altLang="en-US" b="1" i="1">
                <a:ea typeface="宋体" charset="0"/>
                <a:cs typeface="宋体" charset="0"/>
              </a:rPr>
              <a:t>圣经精要</a:t>
            </a:r>
            <a:r>
              <a:rPr lang="zh-CN" altLang="en-US" b="1" i="1">
                <a:ea typeface="宋体" charset="0"/>
                <a:cs typeface="宋体" charset="0"/>
              </a:rPr>
              <a:t>，</a:t>
            </a:r>
            <a:r>
              <a:rPr lang="en-US" altLang="zh-CN" b="1" i="1">
                <a:ea typeface="宋体" charset="0"/>
                <a:cs typeface="宋体" charset="0"/>
              </a:rPr>
              <a:t>Baker Book House</a:t>
            </a:r>
            <a:r>
              <a:rPr lang="zh-CN" altLang="en-US" b="1" i="1">
                <a:ea typeface="宋体" charset="0"/>
                <a:cs typeface="宋体" charset="0"/>
              </a:rPr>
              <a:t>，</a:t>
            </a:r>
            <a:r>
              <a:rPr lang="en-US" altLang="zh-CN" b="1" i="1">
                <a:ea typeface="宋体" charset="0"/>
                <a:cs typeface="宋体" charset="0"/>
              </a:rPr>
              <a:t>1977</a:t>
            </a:r>
            <a:r>
              <a:rPr lang="zh-CN" altLang="en-US" b="1" i="1">
                <a:ea typeface="宋体" charset="0"/>
                <a:cs typeface="宋体" charset="0"/>
              </a:rPr>
              <a:t>年</a:t>
            </a:r>
            <a:r>
              <a:rPr lang="en-US" altLang="zh-CN" b="1" i="1">
                <a:ea typeface="宋体" charset="0"/>
                <a:cs typeface="宋体" charset="0"/>
              </a:rPr>
              <a:t>.</a:t>
            </a:r>
          </a:p>
          <a:p>
            <a:pPr indent="304800">
              <a:buFont typeface="Wingdings" charset="0"/>
              <a:buChar char="§"/>
              <a:tabLst>
                <a:tab pos="1724025" algn="l"/>
              </a:tabLst>
              <a:defRPr/>
            </a:pPr>
            <a:r>
              <a:rPr lang="en-US" altLang="zh-CN" b="1" i="1">
                <a:ea typeface="宋体" charset="0"/>
                <a:cs typeface="宋体" charset="0"/>
              </a:rPr>
              <a:t>Chafer, Lewis S., and Walvoord, John W. </a:t>
            </a:r>
            <a:r>
              <a:rPr lang="zh-CN" altLang="en-US" b="1" i="1">
                <a:ea typeface="宋体" charset="0"/>
                <a:cs typeface="宋体" charset="0"/>
              </a:rPr>
              <a:t>圣经主要主题，</a:t>
            </a:r>
            <a:r>
              <a:rPr lang="en-US" altLang="zh-CN" b="1" i="1">
                <a:ea typeface="宋体" charset="0"/>
                <a:cs typeface="宋体" charset="0"/>
              </a:rPr>
              <a:t>Zondervan</a:t>
            </a:r>
            <a:r>
              <a:rPr lang="zh-CN" altLang="en-US" b="1" i="1">
                <a:ea typeface="宋体" charset="0"/>
                <a:cs typeface="宋体" charset="0"/>
              </a:rPr>
              <a:t>，</a:t>
            </a:r>
            <a:r>
              <a:rPr lang="en-US" altLang="zh-CN" b="1" i="1">
                <a:ea typeface="宋体" charset="0"/>
                <a:cs typeface="宋体" charset="0"/>
              </a:rPr>
              <a:t>1976</a:t>
            </a:r>
            <a:r>
              <a:rPr lang="zh-CN" altLang="en-US" b="1" i="1">
                <a:ea typeface="宋体" charset="0"/>
                <a:cs typeface="宋体" charset="0"/>
              </a:rPr>
              <a:t>年</a:t>
            </a:r>
            <a:r>
              <a:rPr lang="en-US" altLang="zh-CN" b="1" i="1">
                <a:ea typeface="宋体" charset="0"/>
                <a:cs typeface="宋体" charset="0"/>
              </a:rPr>
              <a:t>.</a:t>
            </a:r>
          </a:p>
          <a:p>
            <a:pPr indent="304800">
              <a:buFont typeface="Wingdings" charset="0"/>
              <a:buChar char="§"/>
              <a:tabLst>
                <a:tab pos="1724025" algn="l"/>
              </a:tabLst>
              <a:defRPr/>
            </a:pPr>
            <a:r>
              <a:rPr lang="en-US" altLang="zh-CN" b="1" i="1">
                <a:ea typeface="宋体" charset="0"/>
                <a:cs typeface="宋体" charset="0"/>
              </a:rPr>
              <a:t>Criswell, W. A. </a:t>
            </a:r>
            <a:r>
              <a:rPr lang="zh-CN" altLang="en-US" b="1" i="1">
                <a:ea typeface="宋体" charset="0"/>
                <a:cs typeface="宋体" charset="0"/>
              </a:rPr>
              <a:t>圣经救赎溯源册，</a:t>
            </a:r>
            <a:r>
              <a:rPr lang="en-US" altLang="zh-CN" b="1" i="1">
                <a:ea typeface="宋体" charset="0"/>
                <a:cs typeface="宋体" charset="0"/>
              </a:rPr>
              <a:t>Broadman</a:t>
            </a:r>
            <a:r>
              <a:rPr lang="zh-CN" altLang="en-US" b="1" i="1">
                <a:ea typeface="宋体" charset="0"/>
                <a:cs typeface="宋体" charset="0"/>
              </a:rPr>
              <a:t>，</a:t>
            </a:r>
            <a:r>
              <a:rPr lang="en-US" altLang="zh-CN" b="1" i="1">
                <a:ea typeface="宋体" charset="0"/>
                <a:cs typeface="宋体" charset="0"/>
              </a:rPr>
              <a:t>1977</a:t>
            </a:r>
            <a:r>
              <a:rPr lang="zh-CN" altLang="en-US" b="1" i="1">
                <a:ea typeface="宋体" charset="0"/>
                <a:cs typeface="宋体" charset="0"/>
              </a:rPr>
              <a:t>年</a:t>
            </a:r>
            <a:r>
              <a:rPr lang="en-US" altLang="zh-CN" b="1" i="1">
                <a:ea typeface="宋体" charset="0"/>
                <a:cs typeface="宋体" charset="0"/>
              </a:rPr>
              <a:t>.</a:t>
            </a:r>
          </a:p>
          <a:p>
            <a:pPr indent="304800">
              <a:buFont typeface="Wingdings" charset="0"/>
              <a:buChar char="§"/>
              <a:tabLst>
                <a:tab pos="1724025" algn="l"/>
              </a:tabLst>
              <a:defRPr/>
            </a:pPr>
            <a:r>
              <a:rPr lang="en-US" altLang="zh-CN" b="1" i="1">
                <a:ea typeface="宋体" charset="0"/>
                <a:cs typeface="宋体" charset="0"/>
              </a:rPr>
              <a:t>Duffield,GuyP. </a:t>
            </a:r>
            <a:r>
              <a:rPr lang="zh-CN" altLang="en-US" b="1" i="1">
                <a:ea typeface="宋体" charset="0"/>
                <a:cs typeface="宋体" charset="0"/>
              </a:rPr>
              <a:t>圣经地名手册，</a:t>
            </a:r>
            <a:r>
              <a:rPr lang="en-US" altLang="zh-CN" b="1" i="1">
                <a:ea typeface="宋体" charset="0"/>
                <a:cs typeface="宋体" charset="0"/>
              </a:rPr>
              <a:t>Baker Book House</a:t>
            </a:r>
            <a:r>
              <a:rPr lang="zh-CN" altLang="en-US" b="1" i="1">
                <a:ea typeface="宋体" charset="0"/>
                <a:cs typeface="宋体" charset="0"/>
              </a:rPr>
              <a:t>，</a:t>
            </a:r>
            <a:r>
              <a:rPr lang="en-US" altLang="zh-CN" b="1" i="1">
                <a:ea typeface="宋体" charset="0"/>
                <a:cs typeface="宋体" charset="0"/>
              </a:rPr>
              <a:t>1969</a:t>
            </a:r>
            <a:r>
              <a:rPr lang="zh-CN" altLang="en-US" b="1" i="1">
                <a:ea typeface="宋体" charset="0"/>
                <a:cs typeface="宋体" charset="0"/>
              </a:rPr>
              <a:t>年</a:t>
            </a:r>
            <a:r>
              <a:rPr lang="en-US" altLang="zh-CN" b="1" i="1">
                <a:ea typeface="宋体" charset="0"/>
                <a:cs typeface="宋体" charset="0"/>
              </a:rPr>
              <a:t>.</a:t>
            </a:r>
          </a:p>
          <a:p>
            <a:pPr indent="304800">
              <a:buFont typeface="Wingdings" charset="0"/>
              <a:buChar char="§"/>
              <a:tabLst>
                <a:tab pos="1724025" algn="l"/>
              </a:tabLst>
              <a:defRPr/>
            </a:pPr>
            <a:r>
              <a:rPr lang="en-US" altLang="zh-CN" b="1" i="1">
                <a:ea typeface="宋体" charset="0"/>
                <a:cs typeface="宋体" charset="0"/>
              </a:rPr>
              <a:t>Editors, </a:t>
            </a:r>
            <a:r>
              <a:rPr lang="zh-CN" altLang="en-US" b="1" i="1">
                <a:ea typeface="宋体" charset="0"/>
                <a:cs typeface="宋体" charset="0"/>
              </a:rPr>
              <a:t>罗马</a:t>
            </a:r>
            <a:r>
              <a:rPr lang="en-US" altLang="zh-CN" b="1" i="1">
                <a:ea typeface="宋体" charset="0"/>
                <a:cs typeface="宋体" charset="0"/>
              </a:rPr>
              <a:t>——</a:t>
            </a:r>
            <a:r>
              <a:rPr lang="zh-CN" altLang="en-US" b="1" i="1">
                <a:ea typeface="宋体" charset="0"/>
                <a:cs typeface="宋体" charset="0"/>
              </a:rPr>
              <a:t>从起源到</a:t>
            </a:r>
            <a:r>
              <a:rPr lang="en-US" altLang="zh-CN" b="1" i="1">
                <a:ea typeface="宋体" charset="0"/>
                <a:cs typeface="宋体" charset="0"/>
              </a:rPr>
              <a:t>2000</a:t>
            </a:r>
            <a:r>
              <a:rPr lang="zh-CN" altLang="en-US" b="1" i="1">
                <a:ea typeface="宋体" charset="0"/>
                <a:cs typeface="宋体" charset="0"/>
              </a:rPr>
              <a:t>年</a:t>
            </a:r>
            <a:r>
              <a:rPr lang="en-US" altLang="zh-CN" b="1" i="1">
                <a:ea typeface="宋体" charset="0"/>
                <a:cs typeface="宋体" charset="0"/>
              </a:rPr>
              <a:t> , Lozzi Roma</a:t>
            </a:r>
            <a:r>
              <a:rPr lang="zh-CN" altLang="en-US" b="1" i="1">
                <a:ea typeface="宋体" charset="0"/>
                <a:cs typeface="宋体" charset="0"/>
              </a:rPr>
              <a:t>，</a:t>
            </a:r>
            <a:r>
              <a:rPr lang="en-US" altLang="zh-CN" b="1" i="1">
                <a:ea typeface="宋体" charset="0"/>
                <a:cs typeface="宋体" charset="0"/>
              </a:rPr>
              <a:t>1996</a:t>
            </a:r>
            <a:r>
              <a:rPr lang="zh-CN" altLang="en-US" b="1" i="1">
                <a:ea typeface="宋体" charset="0"/>
                <a:cs typeface="宋体" charset="0"/>
              </a:rPr>
              <a:t>年</a:t>
            </a:r>
            <a:r>
              <a:rPr lang="en-US" altLang="zh-CN" b="1" i="1">
                <a:ea typeface="宋体" charset="0"/>
                <a:cs typeface="宋体" charset="0"/>
              </a:rPr>
              <a:t>.</a:t>
            </a:r>
          </a:p>
          <a:p>
            <a:pPr indent="304800">
              <a:buFont typeface="Wingdings" charset="0"/>
              <a:buChar char="§"/>
              <a:tabLst>
                <a:tab pos="1724025" algn="l"/>
              </a:tabLst>
              <a:defRPr/>
            </a:pPr>
            <a:r>
              <a:rPr lang="en-US" altLang="zh-CN" b="1" i="1">
                <a:ea typeface="宋体" charset="0"/>
                <a:cs typeface="宋体" charset="0"/>
              </a:rPr>
              <a:t>Elon, Amos and Nowitz, Richard, </a:t>
            </a:r>
            <a:r>
              <a:rPr lang="zh-CN" altLang="en-US" b="1" i="1">
                <a:ea typeface="宋体" charset="0"/>
                <a:cs typeface="宋体" charset="0"/>
              </a:rPr>
              <a:t>空中俯瞰圣地</a:t>
            </a:r>
            <a:r>
              <a:rPr lang="en-US" altLang="zh-CN" b="1" i="1">
                <a:ea typeface="宋体" charset="0"/>
                <a:cs typeface="宋体" charset="0"/>
              </a:rPr>
              <a:t> , Abradale Press</a:t>
            </a:r>
            <a:r>
              <a:rPr lang="zh-CN" altLang="en-US" b="1" i="1">
                <a:ea typeface="宋体" charset="0"/>
                <a:cs typeface="宋体" charset="0"/>
              </a:rPr>
              <a:t>，</a:t>
            </a:r>
            <a:r>
              <a:rPr lang="en-US" altLang="zh-CN" b="1" i="1">
                <a:ea typeface="宋体" charset="0"/>
                <a:cs typeface="宋体" charset="0"/>
              </a:rPr>
              <a:t>1997</a:t>
            </a:r>
            <a:r>
              <a:rPr lang="zh-CN" altLang="en-US" b="1" i="1">
                <a:ea typeface="宋体" charset="0"/>
                <a:cs typeface="宋体" charset="0"/>
              </a:rPr>
              <a:t>年</a:t>
            </a:r>
            <a:r>
              <a:rPr lang="en-US" altLang="zh-CN" b="1" i="1">
                <a:ea typeface="宋体" charset="0"/>
                <a:cs typeface="宋体" charset="0"/>
              </a:rPr>
              <a:t>.</a:t>
            </a:r>
          </a:p>
          <a:p>
            <a:pPr indent="304800">
              <a:buFont typeface="Wingdings" charset="0"/>
              <a:buChar char="§"/>
              <a:tabLst>
                <a:tab pos="1724025" algn="l"/>
              </a:tabLst>
              <a:defRPr/>
            </a:pPr>
            <a:r>
              <a:rPr lang="en-US" altLang="zh-CN" b="1" i="1">
                <a:ea typeface="宋体" charset="0"/>
                <a:cs typeface="宋体" charset="0"/>
              </a:rPr>
              <a:t>Franklin,Fay,ed. </a:t>
            </a:r>
            <a:r>
              <a:rPr lang="zh-CN" altLang="en-US" b="1" i="1">
                <a:ea typeface="宋体" charset="0"/>
                <a:cs typeface="宋体" charset="0"/>
              </a:rPr>
              <a:t>历史的时间表，</a:t>
            </a:r>
            <a:r>
              <a:rPr lang="en-US" altLang="zh-CN" b="1" i="1">
                <a:ea typeface="宋体" charset="0"/>
                <a:cs typeface="宋体" charset="0"/>
              </a:rPr>
              <a:t>Crescent</a:t>
            </a:r>
            <a:r>
              <a:rPr lang="zh-CN" altLang="en-US" b="1" i="1">
                <a:ea typeface="宋体" charset="0"/>
                <a:cs typeface="宋体" charset="0"/>
              </a:rPr>
              <a:t>，</a:t>
            </a:r>
            <a:r>
              <a:rPr lang="en-US" altLang="zh-CN" b="1" i="1">
                <a:ea typeface="宋体" charset="0"/>
                <a:cs typeface="宋体" charset="0"/>
              </a:rPr>
              <a:t>1981</a:t>
            </a:r>
            <a:r>
              <a:rPr lang="zh-CN" altLang="en-US" b="1" i="1">
                <a:ea typeface="宋体" charset="0"/>
                <a:cs typeface="宋体" charset="0"/>
              </a:rPr>
              <a:t>年</a:t>
            </a:r>
            <a:r>
              <a:rPr lang="en-US" altLang="zh-CN" b="1" i="1">
                <a:ea typeface="宋体" charset="0"/>
                <a:cs typeface="宋体" charset="0"/>
              </a:rPr>
              <a:t>.</a:t>
            </a:r>
          </a:p>
          <a:p>
            <a:pPr indent="304800">
              <a:buFont typeface="Wingdings" charset="0"/>
              <a:buChar char="§"/>
              <a:tabLst>
                <a:tab pos="1724025" algn="l"/>
              </a:tabLst>
              <a:defRPr/>
            </a:pPr>
            <a:r>
              <a:rPr lang="en-US" altLang="zh-CN" b="1" i="1">
                <a:ea typeface="宋体" charset="0"/>
                <a:cs typeface="宋体" charset="0"/>
              </a:rPr>
              <a:t>Hoehner,H</a:t>
            </a:r>
            <a:r>
              <a:rPr lang="en-US" altLang="zh-TW" b="1" i="1">
                <a:ea typeface="宋体" charset="0"/>
                <a:cs typeface="宋体" charset="0"/>
              </a:rPr>
              <a:t>arold</a:t>
            </a:r>
            <a:r>
              <a:rPr lang="en-US" altLang="zh-CN" b="1" i="1">
                <a:ea typeface="宋体" charset="0"/>
                <a:cs typeface="宋体" charset="0"/>
              </a:rPr>
              <a:t> </a:t>
            </a:r>
            <a:r>
              <a:rPr lang="en-US" altLang="zh-TW" b="1" i="1">
                <a:ea typeface="宋体" charset="0"/>
                <a:cs typeface="宋体" charset="0"/>
              </a:rPr>
              <a:t>W. </a:t>
            </a:r>
            <a:r>
              <a:rPr lang="zh-TW" altLang="en-US" b="1" i="1">
                <a:ea typeface="宋体" charset="0"/>
                <a:cs typeface="宋体" charset="0"/>
              </a:rPr>
              <a:t>基督生平的年代表</a:t>
            </a:r>
            <a:r>
              <a:rPr lang="zh-CN" altLang="en-US" b="1" i="1">
                <a:ea typeface="宋体" charset="0"/>
                <a:cs typeface="宋体" charset="0"/>
              </a:rPr>
              <a:t>，</a:t>
            </a:r>
            <a:r>
              <a:rPr lang="en-US" altLang="zh-CN" b="1" i="1">
                <a:ea typeface="宋体" charset="0"/>
                <a:cs typeface="宋体" charset="0"/>
              </a:rPr>
              <a:t>Zondervan</a:t>
            </a:r>
            <a:r>
              <a:rPr lang="zh-CN" altLang="en-US" b="1" i="1">
                <a:ea typeface="宋体" charset="0"/>
                <a:cs typeface="宋体" charset="0"/>
              </a:rPr>
              <a:t>，</a:t>
            </a:r>
            <a:r>
              <a:rPr lang="en-US" altLang="zh-CN" b="1" i="1">
                <a:ea typeface="宋体" charset="0"/>
                <a:cs typeface="宋体" charset="0"/>
              </a:rPr>
              <a:t>1981</a:t>
            </a:r>
            <a:r>
              <a:rPr lang="zh-CN" altLang="en-US" b="1" i="1">
                <a:ea typeface="宋体" charset="0"/>
                <a:cs typeface="宋体" charset="0"/>
              </a:rPr>
              <a:t>年</a:t>
            </a:r>
            <a:r>
              <a:rPr lang="en-US" altLang="zh-TW" b="1" i="1">
                <a:ea typeface="宋体" charset="0"/>
                <a:cs typeface="宋体" charset="0"/>
              </a:rPr>
              <a:t>.</a:t>
            </a:r>
          </a:p>
          <a:p>
            <a:pPr indent="304800">
              <a:buFont typeface="Wingdings" charset="0"/>
              <a:buChar char="§"/>
              <a:tabLst>
                <a:tab pos="1724025" algn="l"/>
              </a:tabLst>
              <a:defRPr/>
            </a:pPr>
            <a:r>
              <a:rPr lang="en-US" altLang="zh-TW" b="1" i="1">
                <a:ea typeface="宋体" charset="0"/>
                <a:cs typeface="宋体" charset="0"/>
              </a:rPr>
              <a:t>Ironside,H.A. </a:t>
            </a:r>
            <a:r>
              <a:rPr lang="zh-TW" altLang="en-US" b="1" i="1">
                <a:ea typeface="宋体" charset="0"/>
                <a:cs typeface="宋体" charset="0"/>
              </a:rPr>
              <a:t>四百年的</a:t>
            </a:r>
            <a:r>
              <a:rPr lang="zh-CN" altLang="en-US" b="1" i="1">
                <a:ea typeface="宋体" charset="0"/>
                <a:cs typeface="宋体" charset="0"/>
              </a:rPr>
              <a:t>静</a:t>
            </a:r>
            <a:r>
              <a:rPr lang="zh-TW" altLang="en-US" b="1" i="1">
                <a:ea typeface="宋体" charset="0"/>
                <a:cs typeface="宋体" charset="0"/>
              </a:rPr>
              <a:t>默期</a:t>
            </a:r>
            <a:r>
              <a:rPr lang="zh-CN" altLang="en-US" b="1" i="1">
                <a:ea typeface="宋体" charset="0"/>
                <a:cs typeface="宋体" charset="0"/>
              </a:rPr>
              <a:t>， </a:t>
            </a:r>
            <a:r>
              <a:rPr lang="en-US" altLang="zh-TW" b="1" i="1">
                <a:ea typeface="宋体" charset="0"/>
                <a:cs typeface="宋体" charset="0"/>
              </a:rPr>
              <a:t>Loizeaux</a:t>
            </a:r>
            <a:r>
              <a:rPr lang="en-US" altLang="zh-CN" b="1" i="1">
                <a:ea typeface="宋体" charset="0"/>
                <a:cs typeface="宋体" charset="0"/>
              </a:rPr>
              <a:t> Bros.</a:t>
            </a:r>
            <a:r>
              <a:rPr lang="zh-CN" altLang="en-US" b="1" i="1">
                <a:ea typeface="宋体" charset="0"/>
                <a:cs typeface="宋体" charset="0"/>
              </a:rPr>
              <a:t>，</a:t>
            </a:r>
            <a:r>
              <a:rPr lang="en-US" altLang="zh-CN" b="1" i="1">
                <a:ea typeface="宋体" charset="0"/>
                <a:cs typeface="宋体" charset="0"/>
              </a:rPr>
              <a:t>1983</a:t>
            </a:r>
            <a:r>
              <a:rPr lang="zh-CN" altLang="en-US" b="1" i="1">
                <a:ea typeface="宋体" charset="0"/>
                <a:cs typeface="宋体" charset="0"/>
              </a:rPr>
              <a:t>年</a:t>
            </a:r>
            <a:r>
              <a:rPr lang="en-US" altLang="zh-TW" b="1" i="1">
                <a:ea typeface="宋体" charset="0"/>
                <a:cs typeface="宋体" charset="0"/>
              </a:rPr>
              <a:t>.</a:t>
            </a:r>
            <a:r>
              <a:rPr lang="en-US" altLang="zh-CN" b="1" i="1">
                <a:ea typeface="宋体" charset="0"/>
                <a:cs typeface="宋体" charset="0"/>
              </a:rPr>
              <a:t> </a:t>
            </a:r>
          </a:p>
          <a:p>
            <a:pPr indent="304800">
              <a:buFont typeface="Wingdings" charset="0"/>
              <a:buChar char="§"/>
              <a:tabLst>
                <a:tab pos="1724025" algn="l"/>
              </a:tabLst>
              <a:defRPr/>
            </a:pPr>
            <a:r>
              <a:rPr lang="en-US" altLang="zh-CN" b="1" i="1">
                <a:ea typeface="宋体" charset="0"/>
                <a:cs typeface="宋体" charset="0"/>
              </a:rPr>
              <a:t>Lockman Foundation. </a:t>
            </a:r>
            <a:r>
              <a:rPr lang="zh-CN" altLang="en-US" b="1" i="1">
                <a:ea typeface="宋体" charset="0"/>
                <a:cs typeface="宋体" charset="0"/>
              </a:rPr>
              <a:t>扩大版圣经，</a:t>
            </a:r>
            <a:r>
              <a:rPr lang="en-US" altLang="zh-CN" b="1" i="1">
                <a:ea typeface="宋体" charset="0"/>
                <a:cs typeface="宋体" charset="0"/>
              </a:rPr>
              <a:t>Zondervan</a:t>
            </a:r>
            <a:r>
              <a:rPr lang="zh-CN" altLang="en-US" b="1" i="1">
                <a:ea typeface="宋体" charset="0"/>
                <a:cs typeface="宋体" charset="0"/>
              </a:rPr>
              <a:t>， </a:t>
            </a:r>
            <a:r>
              <a:rPr lang="en-US" altLang="zh-CN" b="1" i="1">
                <a:ea typeface="宋体" charset="0"/>
                <a:cs typeface="宋体" charset="0"/>
              </a:rPr>
              <a:t>1975</a:t>
            </a:r>
            <a:r>
              <a:rPr lang="zh-CN" altLang="en-US" b="1" i="1">
                <a:ea typeface="宋体" charset="0"/>
                <a:cs typeface="宋体" charset="0"/>
              </a:rPr>
              <a:t>年</a:t>
            </a:r>
            <a:r>
              <a:rPr lang="en-US" altLang="zh-CN" b="1" i="1">
                <a:ea typeface="宋体" charset="0"/>
                <a:cs typeface="宋体" charset="0"/>
              </a:rPr>
              <a:t>.</a:t>
            </a:r>
          </a:p>
          <a:p>
            <a:pPr indent="304800">
              <a:buFont typeface="Wingdings" charset="0"/>
              <a:buChar char="§"/>
              <a:tabLst>
                <a:tab pos="1724025" algn="l"/>
              </a:tabLst>
              <a:defRPr/>
            </a:pPr>
            <a:r>
              <a:rPr lang="en-US" altLang="zh-TW" b="1" i="1">
                <a:ea typeface="宋体" charset="0"/>
                <a:cs typeface="宋体" charset="0"/>
              </a:rPr>
              <a:t>Mears,</a:t>
            </a:r>
            <a:r>
              <a:rPr lang="en-US" altLang="zh-CN" b="1" i="1">
                <a:ea typeface="宋体" charset="0"/>
                <a:cs typeface="宋体" charset="0"/>
              </a:rPr>
              <a:t> </a:t>
            </a:r>
            <a:r>
              <a:rPr lang="en-US" altLang="zh-TW" b="1" i="1">
                <a:ea typeface="宋体" charset="0"/>
                <a:cs typeface="宋体" charset="0"/>
              </a:rPr>
              <a:t>Henrietta</a:t>
            </a:r>
            <a:r>
              <a:rPr lang="en-US" altLang="zh-CN" b="1" i="1">
                <a:ea typeface="宋体" charset="0"/>
                <a:cs typeface="宋体" charset="0"/>
              </a:rPr>
              <a:t> </a:t>
            </a:r>
            <a:r>
              <a:rPr lang="en-US" altLang="zh-TW" b="1" i="1">
                <a:ea typeface="宋体" charset="0"/>
                <a:cs typeface="宋体" charset="0"/>
              </a:rPr>
              <a:t>C. </a:t>
            </a:r>
            <a:r>
              <a:rPr lang="zh-TW" altLang="en-US" b="1" i="1">
                <a:ea typeface="宋体" charset="0"/>
                <a:cs typeface="宋体" charset="0"/>
              </a:rPr>
              <a:t>圣经</a:t>
            </a:r>
            <a:r>
              <a:rPr lang="zh-CN" altLang="en-US" b="1" i="1">
                <a:ea typeface="宋体" charset="0"/>
                <a:cs typeface="宋体" charset="0"/>
              </a:rPr>
              <a:t>到底是什么，</a:t>
            </a:r>
            <a:r>
              <a:rPr lang="en-US" altLang="zh-CN" b="1" i="1">
                <a:ea typeface="宋体" charset="0"/>
                <a:cs typeface="宋体" charset="0"/>
              </a:rPr>
              <a:t>Regal</a:t>
            </a:r>
            <a:r>
              <a:rPr lang="zh-CN" altLang="en-US" b="1" i="1">
                <a:ea typeface="宋体" charset="0"/>
                <a:cs typeface="宋体" charset="0"/>
              </a:rPr>
              <a:t>，</a:t>
            </a:r>
            <a:r>
              <a:rPr lang="en-US" altLang="zh-CN" b="1" i="1">
                <a:ea typeface="宋体" charset="0"/>
                <a:cs typeface="宋体" charset="0"/>
              </a:rPr>
              <a:t>1980</a:t>
            </a:r>
            <a:r>
              <a:rPr lang="zh-CN" altLang="en-US" b="1" i="1">
                <a:ea typeface="宋体" charset="0"/>
                <a:cs typeface="宋体" charset="0"/>
              </a:rPr>
              <a:t>年</a:t>
            </a:r>
            <a:r>
              <a:rPr lang="en-US" altLang="zh-TW" b="1" i="1">
                <a:ea typeface="宋体" charset="0"/>
                <a:cs typeface="宋体" charset="0"/>
              </a:rPr>
              <a:t>.</a:t>
            </a:r>
          </a:p>
          <a:p>
            <a:pPr indent="304800">
              <a:buFont typeface="Wingdings" charset="0"/>
              <a:buChar char="§"/>
              <a:tabLst>
                <a:tab pos="1724025" algn="l"/>
              </a:tabLst>
              <a:defRPr/>
            </a:pPr>
            <a:r>
              <a:rPr lang="en-US" altLang="zh-TW" b="1" i="1">
                <a:ea typeface="宋体" charset="0"/>
                <a:cs typeface="宋体" charset="0"/>
              </a:rPr>
              <a:t>Millard,Alan. </a:t>
            </a:r>
            <a:r>
              <a:rPr lang="zh-TW" altLang="en-US" b="1" i="1">
                <a:ea typeface="宋体" charset="0"/>
                <a:cs typeface="宋体" charset="0"/>
              </a:rPr>
              <a:t>圣经时代的宝藏</a:t>
            </a:r>
            <a:r>
              <a:rPr lang="zh-CN" altLang="en-US" b="1" i="1">
                <a:ea typeface="宋体" charset="0"/>
                <a:cs typeface="宋体" charset="0"/>
              </a:rPr>
              <a:t>，</a:t>
            </a:r>
            <a:r>
              <a:rPr lang="en-US" altLang="zh-CN" b="1" i="1">
                <a:ea typeface="宋体" charset="0"/>
                <a:cs typeface="宋体" charset="0"/>
              </a:rPr>
              <a:t>Lion</a:t>
            </a:r>
            <a:r>
              <a:rPr lang="zh-CN" altLang="en-US" b="1" i="1">
                <a:ea typeface="宋体" charset="0"/>
                <a:cs typeface="宋体" charset="0"/>
              </a:rPr>
              <a:t>，</a:t>
            </a:r>
            <a:r>
              <a:rPr lang="en-US" altLang="zh-CN" b="1" i="1">
                <a:ea typeface="宋体" charset="0"/>
                <a:cs typeface="宋体" charset="0"/>
              </a:rPr>
              <a:t>1985</a:t>
            </a:r>
            <a:r>
              <a:rPr lang="zh-CN" altLang="en-US" b="1" i="1">
                <a:ea typeface="宋体" charset="0"/>
                <a:cs typeface="宋体" charset="0"/>
              </a:rPr>
              <a:t>年</a:t>
            </a:r>
            <a:r>
              <a:rPr lang="en-US" altLang="zh-TW" b="1" i="1">
                <a:ea typeface="宋体" charset="0"/>
                <a:cs typeface="宋体" charset="0"/>
              </a:rPr>
              <a:t>.</a:t>
            </a:r>
          </a:p>
          <a:p>
            <a:pPr indent="304800">
              <a:buFont typeface="Wingdings" charset="0"/>
              <a:buChar char="§"/>
              <a:tabLst>
                <a:tab pos="1724025" algn="l"/>
              </a:tabLst>
              <a:defRPr/>
            </a:pPr>
            <a:r>
              <a:rPr lang="en-US" altLang="zh-TW" b="1" i="1">
                <a:ea typeface="宋体" charset="0"/>
                <a:cs typeface="宋体" charset="0"/>
              </a:rPr>
              <a:t>Pentecost,J.Dwight. </a:t>
            </a:r>
            <a:r>
              <a:rPr lang="zh-TW" altLang="en-US" b="1" i="1">
                <a:ea typeface="宋体" charset="0"/>
                <a:cs typeface="宋体" charset="0"/>
              </a:rPr>
              <a:t>将要来的事</a:t>
            </a:r>
            <a:r>
              <a:rPr lang="zh-CN" altLang="en-US" b="1" i="1">
                <a:ea typeface="宋体" charset="0"/>
                <a:cs typeface="宋体" charset="0"/>
              </a:rPr>
              <a:t>，</a:t>
            </a:r>
            <a:r>
              <a:rPr lang="en-US" altLang="zh-CN" b="1" i="1">
                <a:ea typeface="宋体" charset="0"/>
                <a:cs typeface="宋体" charset="0"/>
              </a:rPr>
              <a:t>Zondervan</a:t>
            </a:r>
            <a:r>
              <a:rPr lang="zh-CN" altLang="en-US" b="1" i="1">
                <a:ea typeface="宋体" charset="0"/>
                <a:cs typeface="宋体" charset="0"/>
              </a:rPr>
              <a:t>，</a:t>
            </a:r>
            <a:r>
              <a:rPr lang="en-US" altLang="zh-CN" b="1" i="1">
                <a:ea typeface="宋体" charset="0"/>
                <a:cs typeface="宋体" charset="0"/>
              </a:rPr>
              <a:t>1975</a:t>
            </a:r>
            <a:r>
              <a:rPr lang="zh-CN" altLang="en-US" b="1" i="1">
                <a:ea typeface="宋体" charset="0"/>
                <a:cs typeface="宋体" charset="0"/>
              </a:rPr>
              <a:t>年</a:t>
            </a:r>
            <a:r>
              <a:rPr lang="en-US" altLang="zh-TW" b="1" i="1">
                <a:ea typeface="宋体" charset="0"/>
                <a:cs typeface="宋体" charset="0"/>
              </a:rPr>
              <a:t>.</a:t>
            </a:r>
          </a:p>
          <a:p>
            <a:pPr indent="304800">
              <a:buFont typeface="Wingdings" charset="0"/>
              <a:buChar char="§"/>
              <a:tabLst>
                <a:tab pos="1724025" algn="l"/>
              </a:tabLst>
              <a:defRPr/>
            </a:pPr>
            <a:r>
              <a:rPr lang="en-US" altLang="zh-TW" b="1" i="1">
                <a:ea typeface="宋体" charset="0"/>
                <a:cs typeface="宋体" charset="0"/>
              </a:rPr>
              <a:t>Scofield.</a:t>
            </a:r>
            <a:r>
              <a:rPr lang="en-US" altLang="zh-CN" b="1" i="1">
                <a:ea typeface="宋体" charset="0"/>
                <a:cs typeface="宋体" charset="0"/>
              </a:rPr>
              <a:t> </a:t>
            </a:r>
            <a:r>
              <a:rPr lang="en-US" altLang="zh-TW" b="1" i="1">
                <a:ea typeface="宋体" charset="0"/>
                <a:cs typeface="宋体" charset="0"/>
              </a:rPr>
              <a:t>C.I.,ed. </a:t>
            </a:r>
            <a:r>
              <a:rPr lang="zh-TW" altLang="en-US" b="1" i="1">
                <a:ea typeface="宋体" charset="0"/>
                <a:cs typeface="宋体" charset="0"/>
              </a:rPr>
              <a:t>新司可福（</a:t>
            </a:r>
            <a:r>
              <a:rPr lang="en-US" altLang="zh-TW" b="1" i="1">
                <a:ea typeface="宋体" charset="0"/>
                <a:cs typeface="宋体" charset="0"/>
              </a:rPr>
              <a:t>Scofield</a:t>
            </a:r>
            <a:r>
              <a:rPr lang="zh-TW" altLang="en-US" b="1" i="1">
                <a:ea typeface="宋体" charset="0"/>
                <a:cs typeface="宋体" charset="0"/>
              </a:rPr>
              <a:t>）圣经参考</a:t>
            </a:r>
            <a:r>
              <a:rPr lang="zh-CN" altLang="en-US" b="1" i="1">
                <a:ea typeface="宋体" charset="0"/>
                <a:cs typeface="宋体" charset="0"/>
              </a:rPr>
              <a:t>， </a:t>
            </a:r>
            <a:r>
              <a:rPr lang="en-US" altLang="zh-TW" b="1" i="1">
                <a:ea typeface="宋体" charset="0"/>
                <a:cs typeface="宋体" charset="0"/>
              </a:rPr>
              <a:t>Oxford</a:t>
            </a:r>
            <a:r>
              <a:rPr lang="en-US" altLang="zh-CN" b="1" i="1">
                <a:ea typeface="宋体" charset="0"/>
                <a:cs typeface="宋体" charset="0"/>
              </a:rPr>
              <a:t> </a:t>
            </a:r>
            <a:r>
              <a:rPr lang="en-US" altLang="zh-TW" b="1" i="1">
                <a:ea typeface="宋体" charset="0"/>
                <a:cs typeface="宋体" charset="0"/>
              </a:rPr>
              <a:t>University</a:t>
            </a:r>
            <a:r>
              <a:rPr lang="en-US" altLang="zh-CN" b="1" i="1">
                <a:ea typeface="宋体" charset="0"/>
                <a:cs typeface="宋体" charset="0"/>
              </a:rPr>
              <a:t> Press</a:t>
            </a:r>
            <a:r>
              <a:rPr lang="zh-CN" altLang="en-US" b="1" i="1">
                <a:ea typeface="宋体" charset="0"/>
                <a:cs typeface="宋体" charset="0"/>
              </a:rPr>
              <a:t>（牛津大学出版社），</a:t>
            </a:r>
            <a:r>
              <a:rPr lang="en-US" altLang="zh-CN" b="1" i="1">
                <a:ea typeface="宋体" charset="0"/>
                <a:cs typeface="宋体" charset="0"/>
              </a:rPr>
              <a:t>1969</a:t>
            </a:r>
            <a:r>
              <a:rPr lang="zh-CN" altLang="en-US" b="1" i="1">
                <a:ea typeface="宋体" charset="0"/>
                <a:cs typeface="宋体" charset="0"/>
              </a:rPr>
              <a:t>年</a:t>
            </a:r>
            <a:r>
              <a:rPr lang="en-US" altLang="zh-TW" b="1" i="1">
                <a:ea typeface="宋体" charset="0"/>
                <a:cs typeface="宋体" charset="0"/>
              </a:rPr>
              <a:t>.</a:t>
            </a:r>
          </a:p>
          <a:p>
            <a:pPr indent="304800">
              <a:buFont typeface="Wingdings" charset="0"/>
              <a:buChar char="§"/>
              <a:tabLst>
                <a:tab pos="1724025" algn="l"/>
              </a:tabLst>
              <a:defRPr/>
            </a:pPr>
            <a:r>
              <a:rPr lang="en-US" altLang="zh-TW" b="1" i="1">
                <a:ea typeface="宋体" charset="0"/>
                <a:cs typeface="宋体" charset="0"/>
              </a:rPr>
              <a:t>Shanks, Hershel, </a:t>
            </a:r>
            <a:r>
              <a:rPr lang="zh-CN" altLang="en-US" b="1" i="1">
                <a:ea typeface="宋体" charset="0"/>
                <a:cs typeface="宋体" charset="0"/>
              </a:rPr>
              <a:t>古代以色列，</a:t>
            </a:r>
            <a:r>
              <a:rPr lang="en-US" altLang="zh-TW" b="1" i="1">
                <a:ea typeface="宋体" charset="0"/>
                <a:cs typeface="宋体" charset="0"/>
              </a:rPr>
              <a:t>Biblical Archeology Society</a:t>
            </a:r>
            <a:r>
              <a:rPr lang="zh-CN" altLang="en-US" b="1" i="1">
                <a:ea typeface="宋体" charset="0"/>
                <a:cs typeface="宋体" charset="0"/>
              </a:rPr>
              <a:t>（圣经人类学协会）</a:t>
            </a:r>
            <a:r>
              <a:rPr lang="en-US" altLang="zh-TW" b="1" i="1">
                <a:ea typeface="宋体" charset="0"/>
                <a:cs typeface="宋体" charset="0"/>
              </a:rPr>
              <a:t>, 1988</a:t>
            </a:r>
            <a:r>
              <a:rPr lang="zh-CN" altLang="en-US" b="1" i="1">
                <a:ea typeface="宋体" charset="0"/>
                <a:cs typeface="宋体" charset="0"/>
              </a:rPr>
              <a:t>年</a:t>
            </a:r>
            <a:r>
              <a:rPr lang="en-US" altLang="zh-TW" b="1" i="1">
                <a:ea typeface="宋体" charset="0"/>
                <a:cs typeface="宋体" charset="0"/>
              </a:rPr>
              <a:t>.</a:t>
            </a:r>
          </a:p>
          <a:p>
            <a:pPr indent="304800">
              <a:buFont typeface="Wingdings" charset="0"/>
              <a:buChar char="§"/>
              <a:tabLst>
                <a:tab pos="1724025" algn="l"/>
              </a:tabLst>
              <a:defRPr/>
            </a:pPr>
            <a:r>
              <a:rPr lang="en-US" altLang="zh-TW" b="1" i="1">
                <a:ea typeface="宋体" charset="0"/>
                <a:cs typeface="宋体" charset="0"/>
              </a:rPr>
              <a:t>Stanford,Miles.</a:t>
            </a:r>
            <a:r>
              <a:rPr lang="en-US" altLang="zh-CN" b="1" i="1">
                <a:ea typeface="宋体" charset="0"/>
                <a:cs typeface="宋体" charset="0"/>
              </a:rPr>
              <a:t> </a:t>
            </a:r>
            <a:r>
              <a:rPr lang="zh-TW" altLang="en-US" b="1" i="1">
                <a:ea typeface="宋体" charset="0"/>
                <a:cs typeface="宋体" charset="0"/>
              </a:rPr>
              <a:t>属灵成长的原</a:t>
            </a:r>
            <a:r>
              <a:rPr lang="zh-CN" altLang="en-US" b="1" i="1">
                <a:ea typeface="宋体" charset="0"/>
                <a:cs typeface="宋体" charset="0"/>
              </a:rPr>
              <a:t>则，</a:t>
            </a:r>
            <a:r>
              <a:rPr lang="en-US" altLang="zh-TW" b="1" i="1">
                <a:ea typeface="宋体" charset="0"/>
                <a:cs typeface="宋体" charset="0"/>
              </a:rPr>
              <a:t>Back</a:t>
            </a:r>
            <a:r>
              <a:rPr lang="en-US" altLang="zh-CN" b="1" i="1">
                <a:ea typeface="宋体" charset="0"/>
                <a:cs typeface="宋体" charset="0"/>
              </a:rPr>
              <a:t> </a:t>
            </a:r>
            <a:r>
              <a:rPr lang="en-US" altLang="zh-TW" b="1" i="1">
                <a:ea typeface="宋体" charset="0"/>
                <a:cs typeface="宋体" charset="0"/>
              </a:rPr>
              <a:t>to</a:t>
            </a:r>
            <a:r>
              <a:rPr lang="en-US" altLang="zh-CN" b="1" i="1">
                <a:ea typeface="宋体" charset="0"/>
                <a:cs typeface="宋体" charset="0"/>
              </a:rPr>
              <a:t> </a:t>
            </a:r>
            <a:r>
              <a:rPr lang="en-US" altLang="zh-TW" b="1" i="1">
                <a:ea typeface="宋体" charset="0"/>
                <a:cs typeface="宋体" charset="0"/>
              </a:rPr>
              <a:t>the</a:t>
            </a:r>
            <a:r>
              <a:rPr lang="en-US" altLang="zh-CN" b="1" i="1">
                <a:ea typeface="宋体" charset="0"/>
                <a:cs typeface="宋体" charset="0"/>
              </a:rPr>
              <a:t> Bible</a:t>
            </a:r>
            <a:r>
              <a:rPr lang="zh-CN" altLang="en-US" b="1" i="1">
                <a:ea typeface="宋体" charset="0"/>
                <a:cs typeface="宋体" charset="0"/>
              </a:rPr>
              <a:t>，</a:t>
            </a:r>
            <a:r>
              <a:rPr lang="en-US" altLang="zh-CN" b="1" i="1">
                <a:ea typeface="宋体" charset="0"/>
                <a:cs typeface="宋体" charset="0"/>
              </a:rPr>
              <a:t>1984</a:t>
            </a:r>
            <a:r>
              <a:rPr lang="zh-CN" altLang="en-US" b="1" i="1">
                <a:ea typeface="宋体" charset="0"/>
                <a:cs typeface="宋体" charset="0"/>
              </a:rPr>
              <a:t>年</a:t>
            </a:r>
            <a:r>
              <a:rPr lang="en-US" altLang="zh-TW" b="1" i="1">
                <a:ea typeface="宋体" charset="0"/>
                <a:cs typeface="宋体" charset="0"/>
              </a:rPr>
              <a:t>.</a:t>
            </a:r>
          </a:p>
          <a:p>
            <a:pPr indent="304800">
              <a:buFont typeface="Wingdings" charset="0"/>
              <a:buChar char="§"/>
              <a:tabLst>
                <a:tab pos="1724025" algn="l"/>
              </a:tabLst>
              <a:defRPr/>
            </a:pPr>
            <a:r>
              <a:rPr lang="en-US" altLang="zh-TW" b="1" i="1">
                <a:ea typeface="宋体" charset="0"/>
                <a:cs typeface="宋体" charset="0"/>
              </a:rPr>
              <a:t>Thiele,Edwin</a:t>
            </a:r>
            <a:r>
              <a:rPr lang="en-US" altLang="zh-CN" b="1" i="1">
                <a:ea typeface="宋体" charset="0"/>
                <a:cs typeface="宋体" charset="0"/>
              </a:rPr>
              <a:t> </a:t>
            </a:r>
            <a:r>
              <a:rPr lang="en-US" altLang="zh-TW" b="1" i="1">
                <a:ea typeface="宋体" charset="0"/>
                <a:cs typeface="宋体" charset="0"/>
              </a:rPr>
              <a:t>R.</a:t>
            </a:r>
            <a:r>
              <a:rPr lang="en-US" altLang="zh-CN" b="1" i="1">
                <a:ea typeface="宋体" charset="0"/>
                <a:cs typeface="宋体" charset="0"/>
              </a:rPr>
              <a:t> </a:t>
            </a:r>
            <a:r>
              <a:rPr lang="zh-TW" altLang="en-US" b="1" i="1">
                <a:ea typeface="宋体" charset="0"/>
                <a:cs typeface="宋体" charset="0"/>
              </a:rPr>
              <a:t>希伯来君王</a:t>
            </a:r>
            <a:r>
              <a:rPr lang="zh-CN" altLang="en-US" b="1" i="1">
                <a:ea typeface="宋体" charset="0"/>
                <a:cs typeface="宋体" charset="0"/>
              </a:rPr>
              <a:t>的</a:t>
            </a:r>
            <a:r>
              <a:rPr lang="zh-TW" altLang="en-US" b="1" i="1">
                <a:ea typeface="宋体" charset="0"/>
                <a:cs typeface="宋体" charset="0"/>
              </a:rPr>
              <a:t>年代表</a:t>
            </a:r>
            <a:r>
              <a:rPr lang="zh-CN" altLang="en-US" b="1" i="1">
                <a:ea typeface="宋体" charset="0"/>
                <a:cs typeface="宋体" charset="0"/>
              </a:rPr>
              <a:t>，</a:t>
            </a:r>
            <a:r>
              <a:rPr lang="en-US" altLang="zh-CN" b="1" i="1">
                <a:ea typeface="宋体" charset="0"/>
                <a:cs typeface="宋体" charset="0"/>
              </a:rPr>
              <a:t>Zondervan</a:t>
            </a:r>
            <a:r>
              <a:rPr lang="zh-CN" altLang="en-US" b="1" i="1">
                <a:ea typeface="宋体" charset="0"/>
                <a:cs typeface="宋体" charset="0"/>
              </a:rPr>
              <a:t>，</a:t>
            </a:r>
            <a:r>
              <a:rPr lang="en-US" altLang="zh-CN" b="1" i="1">
                <a:ea typeface="宋体" charset="0"/>
                <a:cs typeface="宋体" charset="0"/>
              </a:rPr>
              <a:t>1982</a:t>
            </a:r>
            <a:r>
              <a:rPr lang="zh-CN" altLang="en-US" b="1" i="1">
                <a:ea typeface="宋体" charset="0"/>
                <a:cs typeface="宋体" charset="0"/>
              </a:rPr>
              <a:t>年</a:t>
            </a:r>
            <a:r>
              <a:rPr lang="en-US" altLang="zh-TW" b="1" i="1">
                <a:ea typeface="宋体" charset="0"/>
                <a:cs typeface="宋体" charset="0"/>
              </a:rPr>
              <a:t>.</a:t>
            </a:r>
          </a:p>
          <a:p>
            <a:pPr indent="304800">
              <a:buFont typeface="Wingdings" charset="0"/>
              <a:buChar char="§"/>
              <a:tabLst>
                <a:tab pos="1724025" algn="l"/>
              </a:tabLst>
              <a:defRPr/>
            </a:pPr>
            <a:r>
              <a:rPr lang="en-US" altLang="zh-TW" b="1" i="1">
                <a:ea typeface="宋体" charset="0"/>
                <a:cs typeface="宋体" charset="0"/>
              </a:rPr>
              <a:t>Vilnay,Zev.</a:t>
            </a:r>
            <a:r>
              <a:rPr lang="en-US" altLang="zh-CN" b="1" i="1">
                <a:ea typeface="宋体" charset="0"/>
                <a:cs typeface="宋体" charset="0"/>
              </a:rPr>
              <a:t> </a:t>
            </a:r>
            <a:r>
              <a:rPr lang="zh-TW" altLang="en-US" b="1" i="1">
                <a:ea typeface="宋体" charset="0"/>
                <a:cs typeface="宋体" charset="0"/>
              </a:rPr>
              <a:t>以色列的引导</a:t>
            </a:r>
            <a:r>
              <a:rPr lang="zh-CN" altLang="en-US" b="1" i="1">
                <a:ea typeface="宋体" charset="0"/>
                <a:cs typeface="宋体" charset="0"/>
              </a:rPr>
              <a:t>，</a:t>
            </a:r>
            <a:r>
              <a:rPr lang="en-US" altLang="zh-CN" b="1" i="1">
                <a:ea typeface="宋体" charset="0"/>
                <a:cs typeface="宋体" charset="0"/>
              </a:rPr>
              <a:t>Jerusalem</a:t>
            </a:r>
            <a:r>
              <a:rPr lang="zh-CN" altLang="en-US" b="1" i="1">
                <a:ea typeface="宋体" charset="0"/>
                <a:cs typeface="宋体" charset="0"/>
              </a:rPr>
              <a:t>（耶路撒冷），</a:t>
            </a:r>
            <a:r>
              <a:rPr lang="en-US" altLang="zh-CN" b="1" i="1">
                <a:ea typeface="宋体" charset="0"/>
                <a:cs typeface="宋体" charset="0"/>
              </a:rPr>
              <a:t>1980</a:t>
            </a:r>
            <a:r>
              <a:rPr lang="zh-CN" altLang="en-US" b="1" i="1">
                <a:ea typeface="宋体" charset="0"/>
                <a:cs typeface="宋体" charset="0"/>
              </a:rPr>
              <a:t>年</a:t>
            </a:r>
            <a:r>
              <a:rPr lang="en-US" altLang="zh-TW" b="1" i="1">
                <a:ea typeface="宋体" charset="0"/>
                <a:cs typeface="宋体" charset="0"/>
              </a:rPr>
              <a:t>.</a:t>
            </a:r>
            <a:endParaRPr lang="en-US" altLang="zh-CN" b="1" i="1">
              <a:ea typeface="宋体" charset="0"/>
              <a:cs typeface="宋体" charset="0"/>
            </a:endParaRPr>
          </a:p>
          <a:p>
            <a:pPr indent="304800">
              <a:buFont typeface="Wingdings" charset="0"/>
              <a:buChar char="§"/>
              <a:tabLst>
                <a:tab pos="1724025" algn="l"/>
              </a:tabLst>
              <a:defRPr/>
            </a:pPr>
            <a:r>
              <a:rPr lang="en-US" altLang="zh-TW" b="1" i="1">
                <a:ea typeface="宋体" charset="0"/>
                <a:cs typeface="宋体" charset="0"/>
              </a:rPr>
              <a:t>Walwood, John F. </a:t>
            </a:r>
            <a:r>
              <a:rPr lang="en-US" altLang="zh-CN" b="1" i="1">
                <a:ea typeface="宋体" charset="0"/>
                <a:cs typeface="宋体" charset="0"/>
              </a:rPr>
              <a:t> </a:t>
            </a:r>
            <a:r>
              <a:rPr lang="zh-CN" altLang="en-US" b="1" i="1">
                <a:ea typeface="宋体" charset="0"/>
                <a:cs typeface="宋体" charset="0"/>
              </a:rPr>
              <a:t>预言之国，</a:t>
            </a:r>
            <a:r>
              <a:rPr lang="en-US" altLang="zh-CN" b="1" i="1">
                <a:ea typeface="宋体" charset="0"/>
                <a:cs typeface="宋体" charset="0"/>
              </a:rPr>
              <a:t>Zondervan</a:t>
            </a:r>
            <a:r>
              <a:rPr lang="zh-CN" altLang="en-US" b="1" i="1">
                <a:ea typeface="宋体" charset="0"/>
                <a:cs typeface="宋体" charset="0"/>
              </a:rPr>
              <a:t>，</a:t>
            </a:r>
            <a:r>
              <a:rPr lang="en-US" altLang="zh-CN" b="1" i="1">
                <a:ea typeface="宋体" charset="0"/>
                <a:cs typeface="宋体" charset="0"/>
              </a:rPr>
              <a:t>1967</a:t>
            </a:r>
            <a:r>
              <a:rPr lang="zh-CN" altLang="en-US" b="1" i="1">
                <a:ea typeface="宋体" charset="0"/>
                <a:cs typeface="宋体" charset="0"/>
              </a:rPr>
              <a:t>年</a:t>
            </a:r>
            <a:r>
              <a:rPr lang="en-US" altLang="zh-TW" b="1" i="1">
                <a:ea typeface="宋体" charset="0"/>
                <a:cs typeface="宋体" charset="0"/>
              </a:rPr>
              <a:t>. </a:t>
            </a:r>
          </a:p>
          <a:p>
            <a:pPr indent="304800">
              <a:buFont typeface="Wingdings" charset="0"/>
              <a:buChar char="§"/>
              <a:tabLst>
                <a:tab pos="1724025" algn="l"/>
              </a:tabLst>
              <a:defRPr/>
            </a:pPr>
            <a:r>
              <a:rPr lang="en-US" altLang="zh-TW" b="1" i="1">
                <a:ea typeface="宋体" charset="0"/>
                <a:cs typeface="宋体" charset="0"/>
              </a:rPr>
              <a:t>Wide</a:t>
            </a:r>
            <a:r>
              <a:rPr lang="en-US" altLang="zh-CN" b="1" i="1">
                <a:ea typeface="宋体" charset="0"/>
                <a:cs typeface="宋体" charset="0"/>
              </a:rPr>
              <a:t> </a:t>
            </a:r>
            <a:r>
              <a:rPr lang="en-US" altLang="zh-TW" b="1" i="1">
                <a:ea typeface="宋体" charset="0"/>
                <a:cs typeface="宋体" charset="0"/>
              </a:rPr>
              <a:t>Screen</a:t>
            </a:r>
            <a:r>
              <a:rPr lang="en-US" altLang="zh-CN" b="1" i="1">
                <a:ea typeface="宋体" charset="0"/>
                <a:cs typeface="宋体" charset="0"/>
              </a:rPr>
              <a:t> </a:t>
            </a:r>
            <a:r>
              <a:rPr lang="en-US" altLang="zh-TW" b="1" i="1">
                <a:ea typeface="宋体" charset="0"/>
                <a:cs typeface="宋体" charset="0"/>
              </a:rPr>
              <a:t>Project.</a:t>
            </a:r>
            <a:r>
              <a:rPr lang="en-US" altLang="zh-CN" b="1" i="1">
                <a:ea typeface="宋体" charset="0"/>
                <a:cs typeface="宋体" charset="0"/>
              </a:rPr>
              <a:t> </a:t>
            </a:r>
            <a:r>
              <a:rPr lang="zh-TW" altLang="en-US" b="1" i="1">
                <a:ea typeface="宋体" charset="0"/>
                <a:cs typeface="宋体" charset="0"/>
              </a:rPr>
              <a:t>学生地图手</a:t>
            </a:r>
            <a:r>
              <a:rPr lang="zh-CN" altLang="en-US" b="1" i="1">
                <a:ea typeface="宋体" charset="0"/>
                <a:cs typeface="宋体" charset="0"/>
              </a:rPr>
              <a:t>册</a:t>
            </a:r>
            <a:r>
              <a:rPr lang="zh-TW" altLang="en-US" b="1" i="1">
                <a:ea typeface="宋体" charset="0"/>
                <a:cs typeface="宋体" charset="0"/>
              </a:rPr>
              <a:t>：圣经</a:t>
            </a:r>
            <a:r>
              <a:rPr lang="zh-CN" altLang="en-US" b="1" i="1">
                <a:ea typeface="宋体" charset="0"/>
                <a:cs typeface="宋体" charset="0"/>
              </a:rPr>
              <a:t>地名的</a:t>
            </a:r>
            <a:r>
              <a:rPr lang="zh-TW" altLang="en-US" b="1" i="1">
                <a:ea typeface="宋体" charset="0"/>
                <a:cs typeface="宋体" charset="0"/>
              </a:rPr>
              <a:t>历史</a:t>
            </a:r>
            <a:r>
              <a:rPr lang="zh-CN" altLang="en-US" b="1" i="1">
                <a:ea typeface="宋体" charset="0"/>
                <a:cs typeface="宋体" charset="0"/>
              </a:rPr>
              <a:t>地理，</a:t>
            </a:r>
            <a:r>
              <a:rPr lang="en-US" altLang="zh-TW" b="1" i="1">
                <a:ea typeface="宋体" charset="0"/>
                <a:cs typeface="宋体" charset="0"/>
              </a:rPr>
              <a:t>Pictorial</a:t>
            </a:r>
            <a:r>
              <a:rPr lang="en-US" altLang="zh-CN" b="1" i="1">
                <a:ea typeface="宋体" charset="0"/>
                <a:cs typeface="宋体" charset="0"/>
              </a:rPr>
              <a:t> </a:t>
            </a:r>
            <a:r>
              <a:rPr lang="en-US" altLang="zh-TW" b="1" i="1">
                <a:ea typeface="宋体" charset="0"/>
                <a:cs typeface="宋体" charset="0"/>
              </a:rPr>
              <a:t>Archive</a:t>
            </a:r>
            <a:r>
              <a:rPr lang="zh-CN" altLang="en-US" b="1" i="1">
                <a:ea typeface="宋体" charset="0"/>
                <a:cs typeface="宋体" charset="0"/>
              </a:rPr>
              <a:t>（</a:t>
            </a:r>
            <a:r>
              <a:rPr lang="en-US" altLang="zh-TW" b="1" i="1">
                <a:ea typeface="宋体" charset="0"/>
                <a:cs typeface="宋体" charset="0"/>
              </a:rPr>
              <a:t>Near</a:t>
            </a:r>
            <a:r>
              <a:rPr lang="en-US" altLang="zh-CN" b="1" i="1">
                <a:ea typeface="宋体" charset="0"/>
                <a:cs typeface="宋体" charset="0"/>
              </a:rPr>
              <a:t> </a:t>
            </a:r>
            <a:r>
              <a:rPr lang="en-US" altLang="zh-TW" b="1" i="1">
                <a:ea typeface="宋体" charset="0"/>
                <a:cs typeface="宋体" charset="0"/>
              </a:rPr>
              <a:t>Eastern</a:t>
            </a:r>
            <a:r>
              <a:rPr lang="en-US" altLang="zh-CN" b="1" i="1">
                <a:ea typeface="宋体" charset="0"/>
                <a:cs typeface="宋体" charset="0"/>
              </a:rPr>
              <a:t> </a:t>
            </a:r>
            <a:r>
              <a:rPr lang="en-US" altLang="zh-TW" b="1" i="1">
                <a:ea typeface="宋体" charset="0"/>
                <a:cs typeface="宋体" charset="0"/>
              </a:rPr>
              <a:t>History</a:t>
            </a:r>
            <a:r>
              <a:rPr lang="zh-CN" altLang="en-US" b="1" i="1">
                <a:ea typeface="宋体" charset="0"/>
                <a:cs typeface="宋体" charset="0"/>
              </a:rPr>
              <a:t>）</a:t>
            </a:r>
            <a:r>
              <a:rPr lang="en-US" altLang="zh-TW" b="1" i="1">
                <a:ea typeface="宋体" charset="0"/>
                <a:cs typeface="宋体" charset="0"/>
              </a:rPr>
              <a:t>Est.</a:t>
            </a:r>
            <a:r>
              <a:rPr lang="en-US" altLang="zh-CN" b="1" i="1">
                <a:ea typeface="宋体" charset="0"/>
                <a:cs typeface="宋体" charset="0"/>
              </a:rPr>
              <a:t> and </a:t>
            </a:r>
            <a:r>
              <a:rPr lang="en-US" altLang="zh-TW" b="1" i="1">
                <a:ea typeface="宋体" charset="0"/>
                <a:cs typeface="宋体" charset="0"/>
              </a:rPr>
              <a:t>Survey</a:t>
            </a:r>
            <a:r>
              <a:rPr lang="en-US" altLang="zh-CN" b="1" i="1">
                <a:ea typeface="宋体" charset="0"/>
                <a:cs typeface="宋体" charset="0"/>
              </a:rPr>
              <a:t> </a:t>
            </a:r>
            <a:r>
              <a:rPr lang="en-US" altLang="zh-TW" b="1" i="1">
                <a:ea typeface="宋体" charset="0"/>
                <a:cs typeface="宋体" charset="0"/>
              </a:rPr>
              <a:t>of</a:t>
            </a:r>
            <a:r>
              <a:rPr lang="en-US" altLang="zh-CN" b="1" i="1">
                <a:ea typeface="宋体" charset="0"/>
                <a:cs typeface="宋体" charset="0"/>
              </a:rPr>
              <a:t> Israel.Jerusalem</a:t>
            </a:r>
            <a:r>
              <a:rPr lang="zh-CN" altLang="en-US" b="1" i="1">
                <a:ea typeface="宋体" charset="0"/>
                <a:cs typeface="宋体" charset="0"/>
              </a:rPr>
              <a:t>，</a:t>
            </a:r>
            <a:r>
              <a:rPr lang="en-US" altLang="zh-CN" b="1" i="1">
                <a:ea typeface="宋体" charset="0"/>
                <a:cs typeface="宋体" charset="0"/>
              </a:rPr>
              <a:t>1983</a:t>
            </a:r>
            <a:r>
              <a:rPr lang="zh-CN" altLang="en-US" b="1" i="1">
                <a:ea typeface="宋体" charset="0"/>
                <a:cs typeface="宋体" charset="0"/>
              </a:rPr>
              <a:t>年</a:t>
            </a:r>
            <a:r>
              <a:rPr lang="en-US" altLang="zh-TW" b="1" i="1">
                <a:ea typeface="宋体" charset="0"/>
                <a:cs typeface="宋体" charset="0"/>
              </a:rPr>
              <a:t>.</a:t>
            </a:r>
            <a:r>
              <a:rPr lang="en-US" altLang="zh-CN">
                <a:ea typeface="宋体" charset="0"/>
                <a:cs typeface="宋体" charset="0"/>
              </a:rPr>
              <a:t>         </a:t>
            </a:r>
          </a:p>
          <a:p>
            <a:pPr indent="304800" algn="r">
              <a:buFont typeface="Wingdings" charset="0"/>
              <a:buNone/>
              <a:tabLst>
                <a:tab pos="1724025" algn="l"/>
              </a:tabLst>
              <a:defRPr/>
            </a:pPr>
            <a:endParaRPr lang="en-US" altLang="zh-CN" sz="1800" b="1">
              <a:ea typeface="宋体" charset="0"/>
              <a:cs typeface="宋体" charset="0"/>
            </a:endParaRPr>
          </a:p>
        </p:txBody>
      </p:sp>
      <p:sp>
        <p:nvSpPr>
          <p:cNvPr id="48131" name="Text Box 3"/>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52</a:t>
            </a:r>
          </a:p>
        </p:txBody>
      </p:sp>
      <p:sp>
        <p:nvSpPr>
          <p:cNvPr id="48132" name="Line 4"/>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48133" name="Text Box 5"/>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3387725" y="57150"/>
            <a:ext cx="2995613" cy="4460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50531" name="Rectangle 3"/>
          <p:cNvSpPr>
            <a:spLocks noChangeArrowheads="1"/>
          </p:cNvSpPr>
          <p:nvPr/>
        </p:nvSpPr>
        <p:spPr bwMode="auto">
          <a:xfrm>
            <a:off x="584200" y="827088"/>
            <a:ext cx="5689600" cy="8353425"/>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50536" name="Text Box 8"/>
          <p:cNvSpPr txBox="1">
            <a:spLocks noChangeArrowheads="1"/>
          </p:cNvSpPr>
          <p:nvPr/>
        </p:nvSpPr>
        <p:spPr bwMode="auto">
          <a:xfrm>
            <a:off x="620713" y="920750"/>
            <a:ext cx="561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zh-CN" altLang="en-US" sz="2000" b="1" i="1">
                <a:ea typeface="宋体" charset="0"/>
                <a:cs typeface="宋体" charset="0"/>
              </a:rPr>
              <a:t>笔记和想法</a:t>
            </a:r>
            <a:endParaRPr lang="en-US" altLang="zh-CN" sz="2000" b="1" i="1">
              <a:ea typeface="宋体" charset="0"/>
              <a:cs typeface="宋体" charset="0"/>
            </a:endParaRPr>
          </a:p>
        </p:txBody>
      </p:sp>
      <p:sp>
        <p:nvSpPr>
          <p:cNvPr id="150537" name="Text Box 9"/>
          <p:cNvSpPr txBox="1">
            <a:spLocks noChangeArrowheads="1"/>
          </p:cNvSpPr>
          <p:nvPr/>
        </p:nvSpPr>
        <p:spPr bwMode="auto">
          <a:xfrm>
            <a:off x="620713" y="9417050"/>
            <a:ext cx="2160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来自“圣经</a:t>
            </a:r>
            <a:r>
              <a:rPr lang="en-US" altLang="zh-CN" sz="1600" i="1">
                <a:ea typeface="宋体" charset="0"/>
                <a:cs typeface="宋体" charset="0"/>
              </a:rPr>
              <a:t>…</a:t>
            </a:r>
            <a:r>
              <a:rPr lang="zh-CN" altLang="en-US" sz="1600" i="1">
                <a:ea typeface="宋体" charset="0"/>
                <a:cs typeface="宋体" charset="0"/>
              </a:rPr>
              <a:t>基要”</a:t>
            </a:r>
          </a:p>
        </p:txBody>
      </p:sp>
      <p:sp>
        <p:nvSpPr>
          <p:cNvPr id="150538" name="Text Box 10"/>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53</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3387725" y="57150"/>
            <a:ext cx="2995613" cy="4460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51555" name="Rectangle 3"/>
          <p:cNvSpPr>
            <a:spLocks noChangeArrowheads="1"/>
          </p:cNvSpPr>
          <p:nvPr/>
        </p:nvSpPr>
        <p:spPr bwMode="auto">
          <a:xfrm>
            <a:off x="584200" y="827088"/>
            <a:ext cx="5689600" cy="8353425"/>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51556" name="Text Box 4"/>
          <p:cNvSpPr txBox="1">
            <a:spLocks noChangeArrowheads="1"/>
          </p:cNvSpPr>
          <p:nvPr/>
        </p:nvSpPr>
        <p:spPr bwMode="auto">
          <a:xfrm>
            <a:off x="620713" y="920750"/>
            <a:ext cx="561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zh-CN" altLang="en-US" sz="2000" b="1" i="1">
                <a:ea typeface="宋体" charset="0"/>
                <a:cs typeface="宋体" charset="0"/>
              </a:rPr>
              <a:t>笔记和想法</a:t>
            </a:r>
            <a:endParaRPr lang="en-US" altLang="zh-CN" sz="2000" b="1" i="1">
              <a:ea typeface="宋体" charset="0"/>
              <a:cs typeface="宋体" charset="0"/>
            </a:endParaRPr>
          </a:p>
        </p:txBody>
      </p:sp>
      <p:sp>
        <p:nvSpPr>
          <p:cNvPr id="151557" name="Text Box 5"/>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sp>
        <p:nvSpPr>
          <p:cNvPr id="151558"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54</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ext Box 3"/>
          <p:cNvSpPr txBox="1">
            <a:spLocks noChangeArrowheads="1"/>
          </p:cNvSpPr>
          <p:nvPr/>
        </p:nvSpPr>
        <p:spPr bwMode="auto">
          <a:xfrm>
            <a:off x="836613" y="776288"/>
            <a:ext cx="5334000" cy="856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defRPr/>
            </a:pPr>
            <a:r>
              <a:rPr lang="zh-CN" altLang="en-US" sz="2400" b="1">
                <a:latin typeface="黑体" charset="0"/>
                <a:ea typeface="黑体" charset="0"/>
                <a:cs typeface="黑体" charset="0"/>
              </a:rPr>
              <a:t>目 录</a:t>
            </a:r>
          </a:p>
          <a:p>
            <a:pPr algn="ctr">
              <a:lnSpc>
                <a:spcPct val="90000"/>
              </a:lnSpc>
              <a:spcBef>
                <a:spcPct val="50000"/>
              </a:spcBef>
              <a:defRPr/>
            </a:pPr>
            <a:r>
              <a:rPr lang="zh-CN" altLang="en-US" sz="1600" b="1" i="1">
                <a:latin typeface="黑体" charset="0"/>
                <a:ea typeface="黑体" charset="0"/>
                <a:cs typeface="黑体" charset="0"/>
              </a:rPr>
              <a:t>第一部分：年代综览</a:t>
            </a:r>
            <a:endParaRPr lang="zh-CN" altLang="en-US" sz="1600" b="1">
              <a:latin typeface="宋体" charset="0"/>
              <a:ea typeface="宋体" charset="0"/>
              <a:cs typeface="宋体" charset="0"/>
            </a:endParaRPr>
          </a:p>
          <a:p>
            <a:pPr>
              <a:lnSpc>
                <a:spcPct val="90000"/>
              </a:lnSpc>
              <a:spcBef>
                <a:spcPct val="50000"/>
              </a:spcBef>
              <a:defRPr/>
            </a:pPr>
            <a:r>
              <a:rPr lang="zh-CN" altLang="en-US" sz="1400" b="1">
                <a:latin typeface="宋体" charset="0"/>
                <a:ea typeface="宋体" charset="0"/>
                <a:cs typeface="宋体" charset="0"/>
              </a:rPr>
              <a:t>   开始前的提醒                                       </a:t>
            </a:r>
            <a:r>
              <a:rPr lang="en-US" altLang="zh-CN" sz="1400" b="1">
                <a:latin typeface="宋体" charset="0"/>
                <a:ea typeface="宋体" charset="0"/>
                <a:cs typeface="宋体" charset="0"/>
              </a:rPr>
              <a:t>4</a:t>
            </a:r>
          </a:p>
          <a:p>
            <a:pPr>
              <a:lnSpc>
                <a:spcPct val="90000"/>
              </a:lnSpc>
              <a:spcBef>
                <a:spcPct val="50000"/>
              </a:spcBef>
              <a:defRPr/>
            </a:pPr>
            <a:r>
              <a:rPr lang="zh-CN" altLang="en-US" sz="1400" b="1">
                <a:latin typeface="宋体" charset="0"/>
                <a:ea typeface="宋体" charset="0"/>
                <a:cs typeface="宋体" charset="0"/>
              </a:rPr>
              <a:t>   关于使用本书                                       </a:t>
            </a:r>
            <a:r>
              <a:rPr lang="en-US" altLang="zh-CN" sz="1400" b="1">
                <a:latin typeface="宋体" charset="0"/>
                <a:ea typeface="宋体" charset="0"/>
                <a:cs typeface="宋体" charset="0"/>
              </a:rPr>
              <a:t>5</a:t>
            </a:r>
          </a:p>
          <a:p>
            <a:pPr>
              <a:lnSpc>
                <a:spcPct val="90000"/>
              </a:lnSpc>
              <a:spcBef>
                <a:spcPct val="50000"/>
              </a:spcBef>
              <a:defRPr/>
            </a:pPr>
            <a:r>
              <a:rPr lang="zh-CN" altLang="en-US" sz="1400" b="1">
                <a:latin typeface="宋体" charset="0"/>
                <a:ea typeface="宋体" charset="0"/>
                <a:cs typeface="宋体" charset="0"/>
              </a:rPr>
              <a:t>   概述                                               </a:t>
            </a:r>
            <a:r>
              <a:rPr lang="en-US" altLang="zh-CN" sz="1400" b="1">
                <a:latin typeface="宋体" charset="0"/>
                <a:ea typeface="宋体" charset="0"/>
                <a:cs typeface="宋体" charset="0"/>
              </a:rPr>
              <a:t>6</a:t>
            </a:r>
          </a:p>
          <a:p>
            <a:pPr>
              <a:lnSpc>
                <a:spcPct val="90000"/>
              </a:lnSpc>
              <a:spcBef>
                <a:spcPct val="50000"/>
              </a:spcBef>
              <a:defRPr/>
            </a:pPr>
            <a:r>
              <a:rPr lang="zh-CN" altLang="en-US" sz="1400" b="1">
                <a:latin typeface="宋体" charset="0"/>
                <a:ea typeface="宋体" charset="0"/>
                <a:cs typeface="宋体" charset="0"/>
              </a:rPr>
              <a:t>   第一章：打开圣经档案                               </a:t>
            </a:r>
            <a:r>
              <a:rPr lang="en-US" altLang="zh-CN" sz="1400" b="1">
                <a:latin typeface="宋体" charset="0"/>
                <a:ea typeface="宋体" charset="0"/>
                <a:cs typeface="宋体" charset="0"/>
              </a:rPr>
              <a:t>8</a:t>
            </a:r>
          </a:p>
          <a:p>
            <a:pPr>
              <a:lnSpc>
                <a:spcPct val="90000"/>
              </a:lnSpc>
              <a:spcBef>
                <a:spcPct val="50000"/>
              </a:spcBef>
              <a:defRPr/>
            </a:pPr>
            <a:r>
              <a:rPr lang="zh-CN" altLang="en-US" sz="1400" b="1">
                <a:latin typeface="宋体" charset="0"/>
                <a:ea typeface="宋体" charset="0"/>
                <a:cs typeface="宋体" charset="0"/>
              </a:rPr>
              <a:t>   第二章：历史舞台</a:t>
            </a:r>
            <a:r>
              <a:rPr lang="en-US" altLang="zh-CN" sz="1400" b="1">
                <a:latin typeface="宋体" charset="0"/>
                <a:ea typeface="宋体" charset="0"/>
                <a:cs typeface="宋体" charset="0"/>
              </a:rPr>
              <a:t>----</a:t>
            </a:r>
            <a:r>
              <a:rPr lang="zh-CN" altLang="en-US" sz="1400" b="1">
                <a:latin typeface="宋体" charset="0"/>
                <a:ea typeface="宋体" charset="0"/>
                <a:cs typeface="宋体" charset="0"/>
              </a:rPr>
              <a:t>绘制古代近东的地图            </a:t>
            </a:r>
            <a:r>
              <a:rPr lang="en-US" altLang="zh-CN" sz="1400" b="1">
                <a:latin typeface="宋体" charset="0"/>
                <a:ea typeface="宋体" charset="0"/>
                <a:cs typeface="宋体" charset="0"/>
              </a:rPr>
              <a:t>15</a:t>
            </a:r>
          </a:p>
          <a:p>
            <a:pPr>
              <a:lnSpc>
                <a:spcPct val="90000"/>
              </a:lnSpc>
              <a:spcBef>
                <a:spcPct val="50000"/>
              </a:spcBef>
              <a:defRPr/>
            </a:pPr>
            <a:r>
              <a:rPr lang="zh-CN" altLang="en-US" sz="1400" b="1">
                <a:latin typeface="宋体" charset="0"/>
                <a:ea typeface="宋体" charset="0"/>
                <a:cs typeface="宋体" charset="0"/>
              </a:rPr>
              <a:t>   第三章：档案索引                                  </a:t>
            </a:r>
            <a:r>
              <a:rPr lang="en-US" altLang="zh-CN" sz="1400" b="1">
                <a:latin typeface="宋体" charset="0"/>
                <a:ea typeface="宋体" charset="0"/>
                <a:cs typeface="宋体" charset="0"/>
              </a:rPr>
              <a:t>17</a:t>
            </a:r>
          </a:p>
          <a:p>
            <a:pPr>
              <a:lnSpc>
                <a:spcPct val="90000"/>
              </a:lnSpc>
              <a:spcBef>
                <a:spcPct val="50000"/>
              </a:spcBef>
              <a:defRPr/>
            </a:pPr>
            <a:r>
              <a:rPr lang="en-US" altLang="zh-CN" sz="1400" b="1">
                <a:latin typeface="宋体" charset="0"/>
                <a:ea typeface="宋体" charset="0"/>
                <a:cs typeface="宋体" charset="0"/>
              </a:rPr>
              <a:t>                    </a:t>
            </a:r>
            <a:r>
              <a:rPr lang="zh-CN" altLang="en-US" sz="1400" b="1">
                <a:latin typeface="黑体" charset="0"/>
                <a:ea typeface="黑体" charset="0"/>
                <a:cs typeface="黑体" charset="0"/>
              </a:rPr>
              <a:t>创造 </a:t>
            </a:r>
            <a:r>
              <a:rPr lang="zh-CN" altLang="en-US" sz="1400" b="1">
                <a:latin typeface="宋体" charset="0"/>
                <a:ea typeface="宋体" charset="0"/>
                <a:cs typeface="宋体" charset="0"/>
              </a:rPr>
              <a:t>                            </a:t>
            </a:r>
            <a:r>
              <a:rPr lang="en-US" altLang="zh-CN" sz="1400" b="1">
                <a:latin typeface="宋体" charset="0"/>
                <a:ea typeface="宋体" charset="0"/>
                <a:cs typeface="宋体" charset="0"/>
              </a:rPr>
              <a:t>17</a:t>
            </a:r>
          </a:p>
          <a:p>
            <a:pPr>
              <a:lnSpc>
                <a:spcPct val="90000"/>
              </a:lnSpc>
              <a:spcBef>
                <a:spcPct val="50000"/>
              </a:spcBef>
              <a:defRPr/>
            </a:pPr>
            <a:r>
              <a:rPr lang="en-US" altLang="zh-CN" sz="1400" b="1">
                <a:latin typeface="宋体" charset="0"/>
                <a:ea typeface="宋体" charset="0"/>
                <a:cs typeface="宋体" charset="0"/>
              </a:rPr>
              <a:t>                    </a:t>
            </a:r>
            <a:r>
              <a:rPr lang="zh-CN" altLang="en-US" sz="1400" b="1">
                <a:latin typeface="黑体" charset="0"/>
                <a:ea typeface="黑体" charset="0"/>
                <a:cs typeface="黑体" charset="0"/>
              </a:rPr>
              <a:t>亚伯拉罕 </a:t>
            </a:r>
            <a:r>
              <a:rPr lang="zh-CN" altLang="en-US" sz="1400" b="1">
                <a:latin typeface="宋体" charset="0"/>
                <a:ea typeface="宋体" charset="0"/>
                <a:cs typeface="宋体" charset="0"/>
              </a:rPr>
              <a:t>                        </a:t>
            </a:r>
            <a:r>
              <a:rPr lang="en-US" altLang="zh-CN" sz="1400" b="1">
                <a:latin typeface="宋体" charset="0"/>
                <a:ea typeface="宋体" charset="0"/>
                <a:cs typeface="宋体" charset="0"/>
              </a:rPr>
              <a:t>19</a:t>
            </a:r>
          </a:p>
          <a:p>
            <a:pPr>
              <a:lnSpc>
                <a:spcPct val="90000"/>
              </a:lnSpc>
              <a:spcBef>
                <a:spcPct val="50000"/>
              </a:spcBef>
              <a:defRPr/>
            </a:pPr>
            <a:r>
              <a:rPr lang="en-US" altLang="zh-CN" sz="1400" b="1">
                <a:latin typeface="宋体" charset="0"/>
                <a:ea typeface="宋体" charset="0"/>
                <a:cs typeface="宋体" charset="0"/>
              </a:rPr>
              <a:t>                    </a:t>
            </a:r>
            <a:r>
              <a:rPr lang="zh-CN" altLang="en-US" sz="1400" b="1">
                <a:latin typeface="黑体" charset="0"/>
                <a:ea typeface="黑体" charset="0"/>
                <a:cs typeface="黑体" charset="0"/>
              </a:rPr>
              <a:t>约瑟</a:t>
            </a:r>
            <a:r>
              <a:rPr lang="zh-CN" altLang="en-US" sz="1400" b="1">
                <a:latin typeface="宋体" charset="0"/>
                <a:ea typeface="宋体" charset="0"/>
                <a:cs typeface="宋体" charset="0"/>
              </a:rPr>
              <a:t>                             </a:t>
            </a:r>
            <a:r>
              <a:rPr lang="en-US" altLang="zh-CN" sz="1400" b="1">
                <a:latin typeface="宋体" charset="0"/>
                <a:ea typeface="宋体" charset="0"/>
                <a:cs typeface="宋体" charset="0"/>
              </a:rPr>
              <a:t>24</a:t>
            </a:r>
          </a:p>
          <a:p>
            <a:pPr>
              <a:lnSpc>
                <a:spcPct val="90000"/>
              </a:lnSpc>
              <a:spcBef>
                <a:spcPct val="50000"/>
              </a:spcBef>
              <a:defRPr/>
            </a:pPr>
            <a:r>
              <a:rPr lang="en-US" altLang="zh-CN" sz="1400" b="1">
                <a:latin typeface="宋体" charset="0"/>
                <a:ea typeface="宋体" charset="0"/>
                <a:cs typeface="宋体" charset="0"/>
              </a:rPr>
              <a:t>           </a:t>
            </a:r>
            <a:r>
              <a:rPr lang="zh-CN" altLang="en-US" sz="1400" b="1" i="1">
                <a:latin typeface="宋体" charset="0"/>
                <a:ea typeface="宋体" charset="0"/>
                <a:cs typeface="宋体" charset="0"/>
              </a:rPr>
              <a:t>第一次复习                                </a:t>
            </a:r>
            <a:r>
              <a:rPr lang="en-US" altLang="zh-CN" sz="1400" b="1">
                <a:latin typeface="宋体" charset="0"/>
                <a:ea typeface="宋体" charset="0"/>
                <a:cs typeface="宋体" charset="0"/>
              </a:rPr>
              <a:t>25</a:t>
            </a:r>
          </a:p>
          <a:p>
            <a:pPr>
              <a:lnSpc>
                <a:spcPct val="90000"/>
              </a:lnSpc>
              <a:spcBef>
                <a:spcPct val="50000"/>
              </a:spcBef>
              <a:defRPr/>
            </a:pPr>
            <a:r>
              <a:rPr lang="en-US" altLang="zh-CN" sz="1400" b="1">
                <a:latin typeface="宋体" charset="0"/>
                <a:ea typeface="宋体" charset="0"/>
                <a:cs typeface="宋体" charset="0"/>
              </a:rPr>
              <a:t>                    </a:t>
            </a:r>
            <a:r>
              <a:rPr lang="zh-CN" altLang="en-US" sz="1400" b="1">
                <a:latin typeface="黑体" charset="0"/>
                <a:ea typeface="黑体" charset="0"/>
                <a:cs typeface="黑体" charset="0"/>
              </a:rPr>
              <a:t>摩西</a:t>
            </a:r>
            <a:r>
              <a:rPr lang="zh-CN" altLang="en-US" sz="1400" b="1">
                <a:latin typeface="宋体" charset="0"/>
                <a:ea typeface="宋体" charset="0"/>
                <a:cs typeface="宋体" charset="0"/>
              </a:rPr>
              <a:t>                             </a:t>
            </a:r>
            <a:r>
              <a:rPr lang="en-US" altLang="zh-CN" sz="1400" b="1">
                <a:latin typeface="宋体" charset="0"/>
                <a:ea typeface="宋体" charset="0"/>
                <a:cs typeface="宋体" charset="0"/>
              </a:rPr>
              <a:t>26</a:t>
            </a:r>
          </a:p>
          <a:p>
            <a:pPr>
              <a:lnSpc>
                <a:spcPct val="90000"/>
              </a:lnSpc>
              <a:spcBef>
                <a:spcPct val="50000"/>
              </a:spcBef>
              <a:defRPr/>
            </a:pPr>
            <a:r>
              <a:rPr lang="en-US" altLang="zh-CN" sz="1400" b="1">
                <a:latin typeface="宋体" charset="0"/>
                <a:ea typeface="宋体" charset="0"/>
                <a:cs typeface="宋体" charset="0"/>
              </a:rPr>
              <a:t>                    </a:t>
            </a:r>
            <a:r>
              <a:rPr lang="zh-CN" altLang="en-US" sz="1400" b="1">
                <a:latin typeface="黑体" charset="0"/>
                <a:ea typeface="黑体" charset="0"/>
                <a:cs typeface="黑体" charset="0"/>
              </a:rPr>
              <a:t>约书亚</a:t>
            </a:r>
            <a:r>
              <a:rPr lang="zh-CN" altLang="en-US" sz="1400" b="1">
                <a:latin typeface="宋体" charset="0"/>
                <a:ea typeface="宋体" charset="0"/>
                <a:cs typeface="宋体" charset="0"/>
              </a:rPr>
              <a:t>                           </a:t>
            </a:r>
            <a:r>
              <a:rPr lang="en-US" altLang="zh-CN" sz="1400" b="1">
                <a:latin typeface="宋体" charset="0"/>
                <a:ea typeface="宋体" charset="0"/>
                <a:cs typeface="宋体" charset="0"/>
              </a:rPr>
              <a:t>29</a:t>
            </a:r>
          </a:p>
          <a:p>
            <a:pPr>
              <a:lnSpc>
                <a:spcPct val="90000"/>
              </a:lnSpc>
              <a:spcBef>
                <a:spcPct val="50000"/>
              </a:spcBef>
              <a:defRPr/>
            </a:pPr>
            <a:r>
              <a:rPr lang="en-US" altLang="zh-CN" sz="1400" b="1">
                <a:latin typeface="宋体" charset="0"/>
                <a:ea typeface="宋体" charset="0"/>
                <a:cs typeface="宋体" charset="0"/>
              </a:rPr>
              <a:t>                    </a:t>
            </a:r>
            <a:r>
              <a:rPr lang="zh-CN" altLang="en-US" sz="1400" b="1">
                <a:latin typeface="黑体" charset="0"/>
                <a:ea typeface="黑体" charset="0"/>
                <a:cs typeface="黑体" charset="0"/>
              </a:rPr>
              <a:t>无王</a:t>
            </a:r>
            <a:r>
              <a:rPr lang="zh-CN" altLang="en-US" sz="1400" b="1">
                <a:latin typeface="宋体" charset="0"/>
                <a:ea typeface="宋体" charset="0"/>
                <a:cs typeface="宋体" charset="0"/>
              </a:rPr>
              <a:t>                             </a:t>
            </a:r>
            <a:r>
              <a:rPr lang="en-US" altLang="zh-CN" sz="1400" b="1">
                <a:latin typeface="宋体" charset="0"/>
                <a:ea typeface="宋体" charset="0"/>
                <a:cs typeface="宋体" charset="0"/>
              </a:rPr>
              <a:t>31</a:t>
            </a:r>
          </a:p>
          <a:p>
            <a:pPr>
              <a:lnSpc>
                <a:spcPct val="90000"/>
              </a:lnSpc>
              <a:spcBef>
                <a:spcPct val="50000"/>
              </a:spcBef>
              <a:defRPr/>
            </a:pPr>
            <a:r>
              <a:rPr lang="en-US" altLang="zh-CN" sz="1400" b="1">
                <a:latin typeface="宋体" charset="0"/>
                <a:ea typeface="宋体" charset="0"/>
                <a:cs typeface="宋体" charset="0"/>
              </a:rPr>
              <a:t>                    </a:t>
            </a:r>
            <a:r>
              <a:rPr lang="zh-CN" altLang="en-US" sz="1400" b="1">
                <a:latin typeface="黑体" charset="0"/>
                <a:ea typeface="黑体" charset="0"/>
                <a:cs typeface="黑体" charset="0"/>
              </a:rPr>
              <a:t>王朝</a:t>
            </a:r>
            <a:r>
              <a:rPr lang="zh-CN" altLang="en-US" sz="1400" b="1">
                <a:latin typeface="宋体" charset="0"/>
                <a:ea typeface="宋体" charset="0"/>
                <a:cs typeface="宋体" charset="0"/>
              </a:rPr>
              <a:t>                             </a:t>
            </a:r>
            <a:r>
              <a:rPr lang="en-US" altLang="zh-CN" sz="1400" b="1">
                <a:latin typeface="宋体" charset="0"/>
                <a:ea typeface="宋体" charset="0"/>
                <a:cs typeface="宋体" charset="0"/>
              </a:rPr>
              <a:t>32</a:t>
            </a:r>
          </a:p>
          <a:p>
            <a:pPr>
              <a:lnSpc>
                <a:spcPct val="90000"/>
              </a:lnSpc>
              <a:spcBef>
                <a:spcPct val="50000"/>
              </a:spcBef>
              <a:defRPr/>
            </a:pPr>
            <a:r>
              <a:rPr lang="en-US" altLang="zh-CN" sz="1400" b="1">
                <a:latin typeface="宋体" charset="0"/>
                <a:ea typeface="宋体" charset="0"/>
                <a:cs typeface="宋体" charset="0"/>
              </a:rPr>
              <a:t>           </a:t>
            </a:r>
            <a:r>
              <a:rPr lang="zh-CN" altLang="en-US" sz="1400" b="1" i="1">
                <a:latin typeface="宋体" charset="0"/>
                <a:ea typeface="宋体" charset="0"/>
                <a:cs typeface="宋体" charset="0"/>
              </a:rPr>
              <a:t>第二次复习                                </a:t>
            </a:r>
            <a:r>
              <a:rPr lang="en-US" altLang="zh-CN" sz="1400" b="1">
                <a:latin typeface="宋体" charset="0"/>
                <a:ea typeface="宋体" charset="0"/>
                <a:cs typeface="宋体" charset="0"/>
              </a:rPr>
              <a:t>35</a:t>
            </a:r>
          </a:p>
          <a:p>
            <a:pPr>
              <a:lnSpc>
                <a:spcPct val="90000"/>
              </a:lnSpc>
              <a:spcBef>
                <a:spcPct val="50000"/>
              </a:spcBef>
              <a:defRPr/>
            </a:pPr>
            <a:r>
              <a:rPr lang="en-US" altLang="zh-CN" sz="1400" b="1">
                <a:latin typeface="宋体" charset="0"/>
                <a:ea typeface="宋体" charset="0"/>
                <a:cs typeface="宋体" charset="0"/>
              </a:rPr>
              <a:t>                    </a:t>
            </a:r>
            <a:r>
              <a:rPr lang="zh-CN" altLang="en-US" sz="1400" b="1">
                <a:latin typeface="黑体" charset="0"/>
                <a:ea typeface="黑体" charset="0"/>
                <a:cs typeface="黑体" charset="0"/>
              </a:rPr>
              <a:t>被掳</a:t>
            </a:r>
            <a:r>
              <a:rPr lang="zh-CN" altLang="en-US" sz="1400" b="1">
                <a:latin typeface="宋体" charset="0"/>
                <a:ea typeface="宋体" charset="0"/>
                <a:cs typeface="宋体" charset="0"/>
              </a:rPr>
              <a:t>                             </a:t>
            </a:r>
            <a:r>
              <a:rPr lang="en-US" altLang="zh-CN" sz="1400" b="1">
                <a:latin typeface="宋体" charset="0"/>
                <a:ea typeface="宋体" charset="0"/>
                <a:cs typeface="宋体" charset="0"/>
              </a:rPr>
              <a:t>37</a:t>
            </a:r>
          </a:p>
          <a:p>
            <a:pPr>
              <a:lnSpc>
                <a:spcPct val="90000"/>
              </a:lnSpc>
              <a:spcBef>
                <a:spcPct val="50000"/>
              </a:spcBef>
              <a:defRPr/>
            </a:pPr>
            <a:r>
              <a:rPr lang="en-US" altLang="zh-CN" sz="1400" b="1">
                <a:latin typeface="宋体" charset="0"/>
                <a:ea typeface="宋体" charset="0"/>
                <a:cs typeface="宋体" charset="0"/>
              </a:rPr>
              <a:t>                    </a:t>
            </a:r>
            <a:r>
              <a:rPr lang="zh-CN" altLang="en-US" sz="1400" b="1">
                <a:latin typeface="黑体" charset="0"/>
                <a:ea typeface="黑体" charset="0"/>
                <a:cs typeface="黑体" charset="0"/>
              </a:rPr>
              <a:t>静默</a:t>
            </a:r>
            <a:r>
              <a:rPr lang="zh-CN" altLang="en-US" sz="1400" b="1">
                <a:latin typeface="宋体" charset="0"/>
                <a:ea typeface="宋体" charset="0"/>
                <a:cs typeface="宋体" charset="0"/>
              </a:rPr>
              <a:t>                             </a:t>
            </a:r>
            <a:r>
              <a:rPr lang="en-US" altLang="zh-CN" sz="1400" b="1">
                <a:latin typeface="宋体" charset="0"/>
                <a:ea typeface="宋体" charset="0"/>
                <a:cs typeface="宋体" charset="0"/>
              </a:rPr>
              <a:t>38</a:t>
            </a:r>
          </a:p>
          <a:p>
            <a:pPr>
              <a:lnSpc>
                <a:spcPct val="90000"/>
              </a:lnSpc>
              <a:spcBef>
                <a:spcPct val="50000"/>
              </a:spcBef>
              <a:defRPr/>
            </a:pPr>
            <a:r>
              <a:rPr lang="en-US" altLang="zh-CN" sz="1400" b="1">
                <a:latin typeface="宋体" charset="0"/>
                <a:ea typeface="宋体" charset="0"/>
                <a:cs typeface="宋体" charset="0"/>
              </a:rPr>
              <a:t>                    </a:t>
            </a:r>
            <a:r>
              <a:rPr lang="zh-CN" altLang="en-US" sz="1400" b="1">
                <a:latin typeface="黑体" charset="0"/>
                <a:ea typeface="黑体" charset="0"/>
                <a:cs typeface="黑体" charset="0"/>
              </a:rPr>
              <a:t>主耶稣</a:t>
            </a:r>
            <a:r>
              <a:rPr lang="zh-CN" altLang="en-US" sz="1400" b="1">
                <a:latin typeface="宋体" charset="0"/>
                <a:ea typeface="宋体" charset="0"/>
                <a:cs typeface="宋体" charset="0"/>
              </a:rPr>
              <a:t>                           </a:t>
            </a:r>
            <a:r>
              <a:rPr lang="en-US" altLang="zh-CN" sz="1400" b="1">
                <a:latin typeface="宋体" charset="0"/>
                <a:ea typeface="宋体" charset="0"/>
                <a:cs typeface="宋体" charset="0"/>
              </a:rPr>
              <a:t>39</a:t>
            </a:r>
          </a:p>
          <a:p>
            <a:pPr>
              <a:lnSpc>
                <a:spcPct val="90000"/>
              </a:lnSpc>
              <a:spcBef>
                <a:spcPct val="50000"/>
              </a:spcBef>
              <a:defRPr/>
            </a:pPr>
            <a:r>
              <a:rPr lang="zh-CN" altLang="en-US" sz="1400" b="1">
                <a:latin typeface="宋体" charset="0"/>
                <a:ea typeface="宋体" charset="0"/>
                <a:cs typeface="宋体" charset="0"/>
              </a:rPr>
              <a:t>   第四章：快速浏览圣经故事                          </a:t>
            </a:r>
            <a:r>
              <a:rPr lang="en-US" altLang="zh-CN" sz="1400" b="1">
                <a:latin typeface="宋体" charset="0"/>
                <a:ea typeface="宋体" charset="0"/>
                <a:cs typeface="宋体" charset="0"/>
              </a:rPr>
              <a:t>42</a:t>
            </a:r>
          </a:p>
          <a:p>
            <a:pPr>
              <a:lnSpc>
                <a:spcPct val="90000"/>
              </a:lnSpc>
              <a:spcBef>
                <a:spcPct val="50000"/>
              </a:spcBef>
              <a:defRPr/>
            </a:pPr>
            <a:r>
              <a:rPr lang="zh-CN" altLang="en-US" sz="1400" b="1">
                <a:latin typeface="宋体" charset="0"/>
                <a:ea typeface="宋体" charset="0"/>
                <a:cs typeface="宋体" charset="0"/>
              </a:rPr>
              <a:t>   总结                                              </a:t>
            </a:r>
            <a:r>
              <a:rPr lang="en-US" altLang="zh-CN" sz="1400" b="1">
                <a:latin typeface="宋体" charset="0"/>
                <a:ea typeface="宋体" charset="0"/>
                <a:cs typeface="宋体" charset="0"/>
              </a:rPr>
              <a:t>46</a:t>
            </a:r>
          </a:p>
          <a:p>
            <a:pPr>
              <a:lnSpc>
                <a:spcPct val="90000"/>
              </a:lnSpc>
              <a:spcBef>
                <a:spcPct val="50000"/>
              </a:spcBef>
              <a:defRPr/>
            </a:pPr>
            <a:r>
              <a:rPr lang="en-US" altLang="zh-CN" sz="1400" b="1">
                <a:latin typeface="宋体" charset="0"/>
                <a:ea typeface="宋体" charset="0"/>
                <a:cs typeface="宋体" charset="0"/>
              </a:rPr>
              <a:t>   </a:t>
            </a:r>
            <a:r>
              <a:rPr lang="zh-CN" altLang="en-US" sz="1400" b="1">
                <a:latin typeface="宋体" charset="0"/>
                <a:ea typeface="宋体" charset="0"/>
                <a:cs typeface="宋体" charset="0"/>
              </a:rPr>
              <a:t>圣经档案索引                                      </a:t>
            </a:r>
            <a:r>
              <a:rPr lang="en-US" altLang="zh-CN" sz="1400" b="1">
                <a:latin typeface="宋体" charset="0"/>
                <a:ea typeface="宋体" charset="0"/>
                <a:cs typeface="宋体" charset="0"/>
              </a:rPr>
              <a:t>48</a:t>
            </a:r>
          </a:p>
          <a:p>
            <a:pPr>
              <a:lnSpc>
                <a:spcPct val="90000"/>
              </a:lnSpc>
              <a:spcBef>
                <a:spcPct val="50000"/>
              </a:spcBef>
              <a:defRPr/>
            </a:pPr>
            <a:r>
              <a:rPr lang="zh-CN" altLang="en-US" sz="1400" b="1">
                <a:latin typeface="宋体" charset="0"/>
                <a:ea typeface="宋体" charset="0"/>
                <a:cs typeface="宋体" charset="0"/>
              </a:rPr>
              <a:t>   总结                                              </a:t>
            </a:r>
            <a:r>
              <a:rPr lang="en-US" altLang="zh-CN" sz="1400" b="1">
                <a:latin typeface="宋体" charset="0"/>
                <a:ea typeface="宋体" charset="0"/>
                <a:cs typeface="宋体" charset="0"/>
              </a:rPr>
              <a:t>49</a:t>
            </a:r>
          </a:p>
          <a:p>
            <a:pPr>
              <a:lnSpc>
                <a:spcPct val="90000"/>
              </a:lnSpc>
              <a:spcBef>
                <a:spcPct val="50000"/>
              </a:spcBef>
              <a:defRPr/>
            </a:pPr>
            <a:r>
              <a:rPr lang="zh-CN" altLang="en-US" sz="1400" b="1">
                <a:latin typeface="宋体" charset="0"/>
                <a:ea typeface="宋体" charset="0"/>
                <a:cs typeface="宋体" charset="0"/>
              </a:rPr>
              <a:t>   参考资料                                          </a:t>
            </a:r>
            <a:r>
              <a:rPr lang="en-US" altLang="zh-CN" sz="1400" b="1">
                <a:latin typeface="宋体" charset="0"/>
                <a:ea typeface="宋体" charset="0"/>
                <a:cs typeface="宋体" charset="0"/>
              </a:rPr>
              <a:t>52 </a:t>
            </a:r>
          </a:p>
          <a:p>
            <a:pPr algn="ctr">
              <a:lnSpc>
                <a:spcPct val="90000"/>
              </a:lnSpc>
              <a:spcBef>
                <a:spcPct val="50000"/>
              </a:spcBef>
              <a:defRPr/>
            </a:pPr>
            <a:r>
              <a:rPr lang="zh-CN" altLang="en-US" sz="1600" b="1" i="1">
                <a:latin typeface="黑体" charset="0"/>
                <a:ea typeface="黑体" charset="0"/>
                <a:cs typeface="黑体" charset="0"/>
              </a:rPr>
              <a:t>第二部分：学生帮助</a:t>
            </a:r>
            <a:endParaRPr lang="zh-CN" altLang="en-US" sz="1600" b="1">
              <a:latin typeface="宋体" charset="0"/>
              <a:ea typeface="宋体" charset="0"/>
              <a:cs typeface="宋体" charset="0"/>
            </a:endParaRPr>
          </a:p>
          <a:p>
            <a:pPr>
              <a:lnSpc>
                <a:spcPct val="90000"/>
              </a:lnSpc>
              <a:spcBef>
                <a:spcPct val="50000"/>
              </a:spcBef>
              <a:defRPr/>
            </a:pPr>
            <a:r>
              <a:rPr lang="zh-CN" altLang="en-US" sz="1400" b="1">
                <a:latin typeface="宋体" charset="0"/>
                <a:ea typeface="宋体" charset="0"/>
                <a:cs typeface="宋体" charset="0"/>
              </a:rPr>
              <a:t>   学习帮助附录                                      </a:t>
            </a:r>
            <a:r>
              <a:rPr lang="en-US" altLang="zh-CN" sz="1400" b="1">
                <a:latin typeface="宋体" charset="0"/>
                <a:ea typeface="宋体" charset="0"/>
                <a:cs typeface="宋体" charset="0"/>
              </a:rPr>
              <a:t>56</a:t>
            </a:r>
          </a:p>
          <a:p>
            <a:pPr>
              <a:lnSpc>
                <a:spcPct val="90000"/>
              </a:lnSpc>
              <a:spcBef>
                <a:spcPct val="50000"/>
              </a:spcBef>
              <a:defRPr/>
            </a:pPr>
            <a:r>
              <a:rPr lang="zh-CN" altLang="en-US" sz="1400" b="1">
                <a:latin typeface="宋体" charset="0"/>
                <a:ea typeface="宋体" charset="0"/>
                <a:cs typeface="宋体" charset="0"/>
              </a:rPr>
              <a:t>   学习帮助目录                                      </a:t>
            </a:r>
            <a:r>
              <a:rPr lang="en-US" altLang="zh-CN" sz="1400" b="1">
                <a:latin typeface="宋体" charset="0"/>
                <a:ea typeface="宋体" charset="0"/>
                <a:cs typeface="宋体" charset="0"/>
              </a:rPr>
              <a:t>57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685800" y="827088"/>
            <a:ext cx="5715000" cy="873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lnSpc>
                <a:spcPct val="90000"/>
              </a:lnSpc>
              <a:tabLst>
                <a:tab pos="1724025" algn="l"/>
              </a:tabLst>
              <a:defRPr/>
            </a:pPr>
            <a:endParaRPr lang="zh-CN" altLang="en-US" sz="1400">
              <a:ea typeface="宋体" charset="0"/>
              <a:cs typeface="宋体" charset="0"/>
            </a:endParaRPr>
          </a:p>
          <a:p>
            <a:pPr indent="304800" algn="ctr">
              <a:lnSpc>
                <a:spcPct val="90000"/>
              </a:lnSpc>
              <a:tabLst>
                <a:tab pos="1724025" algn="l"/>
              </a:tabLst>
              <a:defRPr/>
            </a:pPr>
            <a:r>
              <a:rPr lang="zh-CN" altLang="en-US" sz="2000" b="1" i="1">
                <a:ea typeface="黑体" charset="0"/>
                <a:cs typeface="黑体" charset="0"/>
              </a:rPr>
              <a:t>开始前的提醒</a:t>
            </a:r>
            <a:r>
              <a:rPr lang="en-US" altLang="zh-CN" sz="2000" b="1" i="1">
                <a:ea typeface="黑体" charset="0"/>
                <a:cs typeface="黑体" charset="0"/>
              </a:rPr>
              <a:t>……</a:t>
            </a:r>
          </a:p>
          <a:p>
            <a:pPr indent="304800" algn="ctr">
              <a:lnSpc>
                <a:spcPct val="90000"/>
              </a:lnSpc>
              <a:tabLst>
                <a:tab pos="1724025" algn="l"/>
              </a:tabLst>
              <a:defRPr/>
            </a:pPr>
            <a:endParaRPr lang="en-US" altLang="zh-CN" sz="2000">
              <a:ea typeface="黑体" charset="0"/>
              <a:cs typeface="黑体" charset="0"/>
            </a:endParaRPr>
          </a:p>
          <a:p>
            <a:pPr indent="304800">
              <a:tabLst>
                <a:tab pos="1724025" algn="l"/>
              </a:tabLst>
              <a:defRPr/>
            </a:pPr>
            <a:r>
              <a:rPr lang="zh-CN" altLang="en-US" sz="1400">
                <a:latin typeface="宋体" charset="0"/>
                <a:ea typeface="宋体" charset="0"/>
                <a:cs typeface="宋体" charset="0"/>
              </a:rPr>
              <a:t> 基督徒的信仰建立在</a:t>
            </a:r>
            <a:r>
              <a:rPr lang="zh-CN" altLang="en-US" sz="1400" b="1" i="1">
                <a:latin typeface="黑体" charset="0"/>
                <a:ea typeface="黑体" charset="0"/>
                <a:cs typeface="黑体" charset="0"/>
              </a:rPr>
              <a:t>个人</a:t>
            </a:r>
            <a:r>
              <a:rPr lang="zh-CN" altLang="en-US" sz="1400">
                <a:latin typeface="宋体" charset="0"/>
                <a:ea typeface="宋体" charset="0"/>
                <a:cs typeface="宋体" charset="0"/>
              </a:rPr>
              <a:t>的信心上，也建立在</a:t>
            </a:r>
            <a:r>
              <a:rPr lang="zh-CN" altLang="en-US" sz="1400" b="1" i="1">
                <a:latin typeface="黑体" charset="0"/>
                <a:ea typeface="黑体" charset="0"/>
                <a:cs typeface="黑体" charset="0"/>
              </a:rPr>
              <a:t>坚固</a:t>
            </a:r>
            <a:r>
              <a:rPr lang="zh-CN" altLang="en-US" sz="1400">
                <a:latin typeface="宋体" charset="0"/>
                <a:ea typeface="宋体" charset="0"/>
                <a:cs typeface="宋体" charset="0"/>
              </a:rPr>
              <a:t>的事实基础上！</a:t>
            </a:r>
          </a:p>
          <a:p>
            <a:pPr indent="304800">
              <a:tabLst>
                <a:tab pos="1724025" algn="l"/>
              </a:tabLst>
              <a:defRPr/>
            </a:pPr>
            <a:r>
              <a:rPr lang="zh-CN" altLang="en-US" sz="1400">
                <a:latin typeface="宋体" charset="0"/>
                <a:ea typeface="宋体" charset="0"/>
                <a:cs typeface="宋体" charset="0"/>
              </a:rPr>
              <a:t> 如果不了解我们信仰的</a:t>
            </a:r>
            <a:r>
              <a:rPr lang="zh-CN" altLang="en-US" sz="1400" b="1" i="1">
                <a:latin typeface="黑体" charset="0"/>
                <a:ea typeface="黑体" charset="0"/>
                <a:cs typeface="黑体" charset="0"/>
              </a:rPr>
              <a:t>事实</a:t>
            </a:r>
            <a:r>
              <a:rPr lang="zh-CN" altLang="en-US" sz="1400" b="1" i="1">
                <a:latin typeface="宋体" charset="0"/>
                <a:ea typeface="宋体" charset="0"/>
                <a:cs typeface="宋体" charset="0"/>
              </a:rPr>
              <a:t>，</a:t>
            </a:r>
            <a:r>
              <a:rPr lang="zh-CN" altLang="en-US" sz="1400">
                <a:latin typeface="宋体" charset="0"/>
                <a:ea typeface="宋体" charset="0"/>
                <a:cs typeface="宋体" charset="0"/>
              </a:rPr>
              <a:t>当我们与别人争辩信仰，或者我们被一些思想与心理上的问题挑战的时候</a:t>
            </a:r>
            <a:r>
              <a:rPr lang="zh-CN" altLang="en-US" sz="1400" b="1" i="1">
                <a:latin typeface="宋体" charset="0"/>
                <a:ea typeface="宋体" charset="0"/>
                <a:cs typeface="宋体" charset="0"/>
              </a:rPr>
              <a:t>，</a:t>
            </a:r>
            <a:r>
              <a:rPr lang="zh-CN" altLang="en-US" sz="1400">
                <a:latin typeface="宋体" charset="0"/>
                <a:ea typeface="宋体" charset="0"/>
                <a:cs typeface="宋体" charset="0"/>
              </a:rPr>
              <a:t>就会感到如履薄冰。  </a:t>
            </a:r>
          </a:p>
          <a:p>
            <a:pPr indent="304800">
              <a:tabLst>
                <a:tab pos="1724025" algn="l"/>
              </a:tabLst>
              <a:defRPr/>
            </a:pPr>
            <a:endParaRPr lang="zh-CN" altLang="en-US" sz="1400">
              <a:latin typeface="宋体" charset="0"/>
              <a:ea typeface="宋体" charset="0"/>
              <a:cs typeface="宋体" charset="0"/>
            </a:endParaRPr>
          </a:p>
          <a:p>
            <a:pPr indent="304800">
              <a:tabLst>
                <a:tab pos="1724025" algn="l"/>
              </a:tabLst>
              <a:defRPr/>
            </a:pPr>
            <a:r>
              <a:rPr lang="zh-CN" altLang="en-US" sz="1400">
                <a:latin typeface="宋体" charset="0"/>
                <a:ea typeface="宋体" charset="0"/>
                <a:cs typeface="宋体" charset="0"/>
              </a:rPr>
              <a:t> 神的话就是我们信仰的事实，是被</a:t>
            </a:r>
            <a:r>
              <a:rPr lang="zh-CN" altLang="en-US" sz="1400" b="1" i="1">
                <a:latin typeface="黑体" charset="0"/>
                <a:ea typeface="黑体" charset="0"/>
                <a:cs typeface="黑体" charset="0"/>
              </a:rPr>
              <a:t>有条理</a:t>
            </a:r>
            <a:r>
              <a:rPr lang="zh-CN" altLang="en-US" sz="1400">
                <a:latin typeface="宋体" charset="0"/>
                <a:ea typeface="宋体" charset="0"/>
                <a:cs typeface="宋体" charset="0"/>
              </a:rPr>
              <a:t>地记录的。圣经作为拥有权威的、针对个人的、心灵可以领受的一本书，它可靠的历史事实为每个人的生命与灵魂带来不可估量的价值和信息。</a:t>
            </a:r>
          </a:p>
          <a:p>
            <a:pPr indent="304800">
              <a:tabLst>
                <a:tab pos="1724025" algn="l"/>
              </a:tabLst>
              <a:defRPr/>
            </a:pPr>
            <a:endParaRPr lang="zh-CN" altLang="en-US" sz="1400">
              <a:latin typeface="宋体" charset="0"/>
              <a:ea typeface="宋体" charset="0"/>
              <a:cs typeface="宋体" charset="0"/>
            </a:endParaRPr>
          </a:p>
          <a:p>
            <a:pPr indent="304800">
              <a:tabLst>
                <a:tab pos="1724025" algn="l"/>
              </a:tabLst>
              <a:defRPr/>
            </a:pPr>
            <a:r>
              <a:rPr lang="zh-CN" altLang="en-US" sz="1400">
                <a:latin typeface="宋体" charset="0"/>
                <a:ea typeface="宋体" charset="0"/>
                <a:cs typeface="宋体" charset="0"/>
              </a:rPr>
              <a:t> 大量的调查和个人经验表明，多数人不认为神的话浅显易懂。虽然大多数信徒知道圣经中主要的人物和故事，但对于他们中的许多人来说，要将这些细节连成有意义的整体仍然很困难。</a:t>
            </a:r>
          </a:p>
          <a:p>
            <a:pPr indent="304800">
              <a:tabLst>
                <a:tab pos="1724025" algn="l"/>
              </a:tabLst>
              <a:defRPr/>
            </a:pPr>
            <a:endParaRPr lang="zh-CN" altLang="en-US" sz="1400">
              <a:latin typeface="宋体" charset="0"/>
              <a:ea typeface="宋体" charset="0"/>
              <a:cs typeface="宋体" charset="0"/>
            </a:endParaRPr>
          </a:p>
          <a:p>
            <a:pPr indent="304800">
              <a:tabLst>
                <a:tab pos="1724025" algn="l"/>
              </a:tabLst>
              <a:defRPr/>
            </a:pPr>
            <a:r>
              <a:rPr lang="zh-CN" altLang="en-US" sz="1600">
                <a:latin typeface="宋体" charset="0"/>
                <a:ea typeface="宋体" charset="0"/>
                <a:cs typeface="宋体" charset="0"/>
              </a:rPr>
              <a:t> </a:t>
            </a:r>
            <a:r>
              <a:rPr lang="zh-CN" altLang="en-US" sz="1400">
                <a:latin typeface="宋体" charset="0"/>
                <a:ea typeface="宋体" charset="0"/>
                <a:cs typeface="宋体" charset="0"/>
              </a:rPr>
              <a:t>因此，许多信徒和偶尔读圣经的人把对圣经真意的解释，并思想如何将神的话语应用在日常生活中的工作交给其他人，例如牧师、教师、基督教出版社作家和基督教广播电视的知名人士等。</a:t>
            </a:r>
          </a:p>
          <a:p>
            <a:pPr indent="304800">
              <a:tabLst>
                <a:tab pos="1724025" algn="l"/>
              </a:tabLst>
              <a:defRPr/>
            </a:pPr>
            <a:endParaRPr lang="zh-CN" altLang="en-US" sz="1400">
              <a:latin typeface="宋体" charset="0"/>
              <a:ea typeface="宋体" charset="0"/>
              <a:cs typeface="宋体" charset="0"/>
            </a:endParaRPr>
          </a:p>
          <a:p>
            <a:pPr indent="304800">
              <a:tabLst>
                <a:tab pos="1724025" algn="l"/>
              </a:tabLst>
              <a:defRPr/>
            </a:pPr>
            <a:r>
              <a:rPr lang="zh-CN" altLang="en-US" sz="1400">
                <a:latin typeface="宋体" charset="0"/>
                <a:ea typeface="宋体" charset="0"/>
                <a:cs typeface="宋体" charset="0"/>
              </a:rPr>
              <a:t> 圣经真意对很多人来说是隐藏的。虽然对其中丰富的信息、组织、以及充满希望和信心的故事非常渴望了解，但他们通常对于这些的认识也只是支离破碎。对于这样的信徒与非信徒读者而言，圣经从《创世记》到《启示录》所包含的</a:t>
            </a:r>
            <a:r>
              <a:rPr lang="zh-CN" altLang="en-US" sz="1400" b="1" i="1">
                <a:latin typeface="黑体" charset="0"/>
                <a:ea typeface="黑体" charset="0"/>
                <a:cs typeface="黑体" charset="0"/>
              </a:rPr>
              <a:t>全面、完整、交织</a:t>
            </a:r>
            <a:r>
              <a:rPr lang="zh-CN" altLang="en-US" sz="1400">
                <a:latin typeface="宋体" charset="0"/>
                <a:ea typeface="宋体" charset="0"/>
                <a:cs typeface="宋体" charset="0"/>
              </a:rPr>
              <a:t>的故事的深刻涵意是隐藏的。</a:t>
            </a:r>
          </a:p>
          <a:p>
            <a:pPr indent="304800">
              <a:tabLst>
                <a:tab pos="1724025" algn="l"/>
              </a:tabLst>
              <a:defRPr/>
            </a:pPr>
            <a:endParaRPr lang="zh-CN" altLang="en-US" sz="1400">
              <a:latin typeface="宋体" charset="0"/>
              <a:ea typeface="宋体" charset="0"/>
              <a:cs typeface="宋体" charset="0"/>
            </a:endParaRPr>
          </a:p>
          <a:p>
            <a:pPr indent="304800">
              <a:tabLst>
                <a:tab pos="1724025" algn="l"/>
              </a:tabLst>
              <a:defRPr/>
            </a:pPr>
            <a:r>
              <a:rPr lang="zh-CN" altLang="en-US" sz="1400">
                <a:latin typeface="宋体" charset="0"/>
                <a:ea typeface="宋体" charset="0"/>
                <a:cs typeface="宋体" charset="0"/>
              </a:rPr>
              <a:t> 神完整、荣耀的救赎计划</a:t>
            </a:r>
            <a:r>
              <a:rPr lang="en-US" altLang="zh-CN" sz="1400">
                <a:latin typeface="Arial"/>
                <a:ea typeface="宋体" charset="0"/>
                <a:cs typeface="宋体" charset="0"/>
              </a:rPr>
              <a:t>——</a:t>
            </a:r>
            <a:r>
              <a:rPr lang="zh-CN" altLang="en-US" sz="1400">
                <a:latin typeface="宋体" charset="0"/>
                <a:ea typeface="宋体" charset="0"/>
                <a:cs typeface="宋体" charset="0"/>
              </a:rPr>
              <a:t>自亚伯拉罕时代开始,经过2000年的历史延续，在救主降生于以色列并最终完成十架救赎工作时达到顶峰，一直延续到今天</a:t>
            </a:r>
            <a:r>
              <a:rPr lang="en-US" altLang="zh-CN" sz="1400">
                <a:latin typeface="Arial"/>
                <a:ea typeface="宋体" charset="0"/>
                <a:cs typeface="宋体" charset="0"/>
              </a:rPr>
              <a:t>——</a:t>
            </a:r>
            <a:r>
              <a:rPr lang="zh-CN" altLang="en-US" sz="1400">
                <a:latin typeface="宋体" charset="0"/>
                <a:ea typeface="宋体" charset="0"/>
                <a:cs typeface="宋体" charset="0"/>
              </a:rPr>
              <a:t>对我们来说常常是不熟悉的领域。</a:t>
            </a:r>
          </a:p>
          <a:p>
            <a:pPr indent="304800">
              <a:tabLst>
                <a:tab pos="1724025" algn="l"/>
              </a:tabLst>
              <a:defRPr/>
            </a:pPr>
            <a:endParaRPr lang="zh-CN" altLang="en-US" sz="1400">
              <a:latin typeface="宋体" charset="0"/>
              <a:ea typeface="宋体" charset="0"/>
              <a:cs typeface="宋体" charset="0"/>
            </a:endParaRPr>
          </a:p>
          <a:p>
            <a:pPr indent="304800">
              <a:tabLst>
                <a:tab pos="1724025" algn="l"/>
              </a:tabLst>
              <a:defRPr/>
            </a:pPr>
            <a:r>
              <a:rPr lang="zh-CN" altLang="en-US" sz="1400">
                <a:latin typeface="宋体" charset="0"/>
                <a:ea typeface="宋体" charset="0"/>
                <a:cs typeface="宋体" charset="0"/>
              </a:rPr>
              <a:t> 我们祷告这个培训教材，作为你有条理、有系统地学习神的话语的一个帮助，能够使你与圣经之间建立意想不到的联系。这一点可以从学过本课程的人身上得到证明。</a:t>
            </a:r>
          </a:p>
          <a:p>
            <a:pPr indent="304800">
              <a:tabLst>
                <a:tab pos="1724025" algn="l"/>
              </a:tabLst>
              <a:defRPr/>
            </a:pPr>
            <a:endParaRPr lang="zh-CN" altLang="en-US" sz="1400" i="1" u="sng">
              <a:latin typeface="宋体" charset="0"/>
              <a:ea typeface="宋体" charset="0"/>
              <a:cs typeface="宋体" charset="0"/>
            </a:endParaRPr>
          </a:p>
          <a:p>
            <a:pPr indent="304800">
              <a:tabLst>
                <a:tab pos="1724025" algn="l"/>
              </a:tabLst>
              <a:defRPr/>
            </a:pPr>
            <a:r>
              <a:rPr lang="zh-CN" altLang="en-US" sz="1400">
                <a:latin typeface="宋体" charset="0"/>
                <a:ea typeface="宋体" charset="0"/>
                <a:cs typeface="宋体" charset="0"/>
              </a:rPr>
              <a:t> 我们为有以上需求的每位读者祷告，希望天父的荣耀过去如何彰显在他的话语和有关神爱子的福音上，现在也照样能够清楚地彰显在我们的生命里。</a:t>
            </a:r>
          </a:p>
          <a:p>
            <a:pPr indent="304800" algn="r">
              <a:tabLst>
                <a:tab pos="1724025" algn="l"/>
              </a:tabLst>
              <a:defRPr/>
            </a:pPr>
            <a:r>
              <a:rPr lang="en-US" altLang="zh-CN" sz="1400" b="1" i="1">
                <a:latin typeface="宋体" charset="0"/>
                <a:ea typeface="宋体" charset="0"/>
                <a:cs typeface="宋体" charset="0"/>
              </a:rPr>
              <a:t>J.E.F.</a:t>
            </a:r>
            <a:endParaRPr lang="en-US" altLang="zh-CN" sz="1400">
              <a:latin typeface="宋体" charset="0"/>
              <a:ea typeface="宋体" charset="0"/>
              <a:cs typeface="宋体" charset="0"/>
            </a:endParaRPr>
          </a:p>
          <a:p>
            <a:pPr indent="304800" algn="r">
              <a:tabLst>
                <a:tab pos="1724025" algn="l"/>
              </a:tabLst>
              <a:defRPr/>
            </a:pPr>
            <a:r>
              <a:rPr lang="zh-CN" altLang="en-US" sz="1400">
                <a:latin typeface="宋体" charset="0"/>
                <a:ea typeface="宋体" charset="0"/>
                <a:cs typeface="宋体" charset="0"/>
              </a:rPr>
              <a:t>一九九三年五月</a:t>
            </a:r>
          </a:p>
          <a:p>
            <a:pPr indent="304800" algn="r">
              <a:tabLst>
                <a:tab pos="1724025" algn="l"/>
              </a:tabLst>
              <a:defRPr/>
            </a:pPr>
            <a:endParaRPr lang="en-US" altLang="zh-CN" sz="1400" b="1">
              <a:latin typeface="宋体" charset="0"/>
              <a:ea typeface="宋体" charset="0"/>
              <a:cs typeface="宋体" charset="0"/>
            </a:endParaRPr>
          </a:p>
        </p:txBody>
      </p:sp>
      <p:sp>
        <p:nvSpPr>
          <p:cNvPr id="9222" name="Text Box 6"/>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4</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20713" y="827088"/>
            <a:ext cx="5856287" cy="883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127000" algn="ctr">
              <a:lnSpc>
                <a:spcPct val="90000"/>
              </a:lnSpc>
              <a:defRPr/>
            </a:pPr>
            <a:r>
              <a:rPr lang="zh-CN" altLang="en-US" sz="2400" b="1" i="1">
                <a:latin typeface="黑体" charset="0"/>
                <a:ea typeface="黑体" charset="0"/>
                <a:cs typeface="黑体" charset="0"/>
              </a:rPr>
              <a:t>关于使用本书</a:t>
            </a:r>
            <a:r>
              <a:rPr lang="en-US" altLang="zh-CN" sz="2400" b="1" i="1">
                <a:latin typeface="Arial"/>
                <a:ea typeface="黑体" charset="0"/>
                <a:cs typeface="黑体" charset="0"/>
              </a:rPr>
              <a:t>……</a:t>
            </a:r>
            <a:endParaRPr lang="en-US" altLang="zh-CN" sz="2400" b="1" i="1">
              <a:latin typeface="黑体" charset="0"/>
              <a:ea typeface="黑体" charset="0"/>
              <a:cs typeface="黑体" charset="0"/>
            </a:endParaRPr>
          </a:p>
          <a:p>
            <a:pPr indent="127000" algn="ctr">
              <a:lnSpc>
                <a:spcPct val="90000"/>
              </a:lnSpc>
              <a:defRPr/>
            </a:pPr>
            <a:endParaRPr lang="en-US" altLang="zh-CN" sz="2400">
              <a:latin typeface="黑体" charset="0"/>
              <a:ea typeface="黑体" charset="0"/>
              <a:cs typeface="黑体" charset="0"/>
            </a:endParaRPr>
          </a:p>
          <a:p>
            <a:pPr indent="127000">
              <a:defRPr/>
            </a:pPr>
            <a:r>
              <a:rPr lang="zh-CN" altLang="en-US" sz="1400">
                <a:latin typeface="宋体" charset="0"/>
                <a:ea typeface="宋体" charset="0"/>
                <a:cs typeface="宋体" charset="0"/>
              </a:rPr>
              <a:t>   一套工具的设计是以它能够有效使用为基本条件的，因此</a:t>
            </a:r>
            <a:r>
              <a:rPr lang="zh-CN" altLang="en-US" sz="1400">
                <a:latin typeface="黑体" charset="0"/>
                <a:ea typeface="黑体" charset="0"/>
                <a:cs typeface="黑体" charset="0"/>
              </a:rPr>
              <a:t>，</a:t>
            </a:r>
            <a:r>
              <a:rPr lang="zh-CN" altLang="en-US" sz="1400" b="1" i="1">
                <a:latin typeface="黑体" charset="0"/>
                <a:ea typeface="黑体" charset="0"/>
                <a:cs typeface="黑体" charset="0"/>
              </a:rPr>
              <a:t>《年代综览》</a:t>
            </a:r>
            <a:r>
              <a:rPr lang="zh-CN" altLang="en-US" sz="1400">
                <a:latin typeface="宋体" charset="0"/>
                <a:ea typeface="宋体" charset="0"/>
                <a:cs typeface="宋体" charset="0"/>
              </a:rPr>
              <a:t>被设计成为能够让学习者独立掌握的学习工具。作为具有视觉功能的简单记忆工具，其价值已被证实。本书唯一的目的就是：把一系列杂乱无章的事实、故事、人物和想法放在一起，形成有条理的、易掌握的</a:t>
            </a:r>
            <a:r>
              <a:rPr lang="zh-CN" altLang="en-US" sz="1400">
                <a:latin typeface="Arial"/>
                <a:ea typeface="宋体" charset="0"/>
                <a:cs typeface="宋体" charset="0"/>
              </a:rPr>
              <a:t>“</a:t>
            </a:r>
            <a:r>
              <a:rPr lang="zh-CN" altLang="en-US" sz="1400">
                <a:latin typeface="宋体" charset="0"/>
                <a:ea typeface="宋体" charset="0"/>
                <a:cs typeface="宋体" charset="0"/>
              </a:rPr>
              <a:t>圣经架构</a:t>
            </a:r>
            <a:r>
              <a:rPr lang="zh-CN" altLang="en-US" sz="1400">
                <a:latin typeface="Arial"/>
                <a:ea typeface="宋体" charset="0"/>
                <a:cs typeface="宋体" charset="0"/>
              </a:rPr>
              <a:t>”</a:t>
            </a:r>
            <a:r>
              <a:rPr lang="zh-CN" altLang="en-US" sz="1400">
                <a:latin typeface="宋体" charset="0"/>
                <a:ea typeface="宋体" charset="0"/>
                <a:cs typeface="宋体" charset="0"/>
              </a:rPr>
              <a:t>。</a:t>
            </a:r>
          </a:p>
          <a:p>
            <a:pPr indent="127000">
              <a:defRPr/>
            </a:pPr>
            <a:r>
              <a:rPr lang="zh-CN" altLang="en-US" sz="1400" i="1">
                <a:latin typeface="宋体" charset="0"/>
                <a:ea typeface="宋体" charset="0"/>
                <a:cs typeface="宋体" charset="0"/>
              </a:rPr>
              <a:t>   </a:t>
            </a:r>
          </a:p>
          <a:p>
            <a:pPr indent="127000">
              <a:defRPr/>
            </a:pPr>
            <a:r>
              <a:rPr lang="zh-CN" altLang="en-US" sz="1400" i="1">
                <a:latin typeface="宋体" charset="0"/>
                <a:ea typeface="宋体" charset="0"/>
                <a:cs typeface="宋体" charset="0"/>
              </a:rPr>
              <a:t>   </a:t>
            </a:r>
            <a:r>
              <a:rPr lang="zh-CN" altLang="en-US" sz="1400">
                <a:latin typeface="宋体" charset="0"/>
                <a:ea typeface="宋体" charset="0"/>
                <a:cs typeface="宋体" charset="0"/>
              </a:rPr>
              <a:t>这个目的只需要花上三到六个小时的专心阅读与复习，同时注意本书当中的图表解说，就可以达到。</a:t>
            </a:r>
          </a:p>
          <a:p>
            <a:pPr indent="127000">
              <a:defRPr/>
            </a:pPr>
            <a:r>
              <a:rPr lang="zh-CN" altLang="en-US" sz="1400" b="1" i="1">
                <a:latin typeface="宋体" charset="0"/>
                <a:ea typeface="宋体" charset="0"/>
                <a:cs typeface="宋体" charset="0"/>
              </a:rPr>
              <a:t>   </a:t>
            </a:r>
          </a:p>
          <a:p>
            <a:pPr indent="127000">
              <a:defRPr/>
            </a:pPr>
            <a:r>
              <a:rPr lang="zh-CN" altLang="en-US" sz="1400" b="1" i="1">
                <a:latin typeface="宋体" charset="0"/>
                <a:ea typeface="宋体" charset="0"/>
                <a:cs typeface="宋体" charset="0"/>
              </a:rPr>
              <a:t>   </a:t>
            </a:r>
            <a:r>
              <a:rPr lang="zh-CN" altLang="en-US" sz="1400" b="1" i="1">
                <a:latin typeface="黑体" charset="0"/>
                <a:ea typeface="黑体" charset="0"/>
                <a:cs typeface="黑体" charset="0"/>
              </a:rPr>
              <a:t>关于字形和分页。</a:t>
            </a:r>
            <a:r>
              <a:rPr lang="zh-CN" altLang="en-US" sz="1400">
                <a:latin typeface="宋体" charset="0"/>
                <a:ea typeface="宋体" charset="0"/>
                <a:cs typeface="宋体" charset="0"/>
              </a:rPr>
              <a:t>本书的设计本身也是教学策略的一部分。每页排版采取分栏的方式：正文部分在宽栏内，呈现课程的文字叙述；页边的窄栏内是</a:t>
            </a:r>
            <a:r>
              <a:rPr lang="zh-CN" altLang="en-US" sz="1400" b="1" i="1">
                <a:latin typeface="Arial"/>
                <a:ea typeface="黑体" charset="0"/>
                <a:cs typeface="黑体" charset="0"/>
              </a:rPr>
              <a:t>“</a:t>
            </a:r>
            <a:r>
              <a:rPr lang="zh-CN" altLang="en-US" sz="1400" b="1" i="1">
                <a:latin typeface="黑体" charset="0"/>
                <a:ea typeface="黑体" charset="0"/>
                <a:cs typeface="黑体" charset="0"/>
              </a:rPr>
              <a:t>进展点</a:t>
            </a:r>
            <a:r>
              <a:rPr lang="zh-CN" altLang="en-US" sz="1400" b="1" i="1">
                <a:latin typeface="Arial"/>
                <a:ea typeface="黑体" charset="0"/>
                <a:cs typeface="黑体" charset="0"/>
              </a:rPr>
              <a:t>”</a:t>
            </a:r>
            <a:r>
              <a:rPr lang="zh-CN" altLang="en-US" sz="1400">
                <a:latin typeface="宋体" charset="0"/>
                <a:ea typeface="宋体" charset="0"/>
                <a:cs typeface="宋体" charset="0"/>
              </a:rPr>
              <a:t>，提供图形、引用经节、及其他注解以说明其对应文字，帮助读者更容易掌握内容。</a:t>
            </a:r>
          </a:p>
          <a:p>
            <a:pPr indent="127000">
              <a:defRPr/>
            </a:pPr>
            <a:r>
              <a:rPr lang="zh-CN" altLang="en-US" sz="1400">
                <a:latin typeface="宋体" charset="0"/>
                <a:ea typeface="宋体" charset="0"/>
                <a:cs typeface="宋体" charset="0"/>
              </a:rPr>
              <a:t>   </a:t>
            </a:r>
          </a:p>
          <a:p>
            <a:pPr indent="127000">
              <a:defRPr/>
            </a:pPr>
            <a:r>
              <a:rPr lang="zh-CN" altLang="en-US" sz="1400">
                <a:latin typeface="宋体" charset="0"/>
                <a:ea typeface="宋体" charset="0"/>
                <a:cs typeface="宋体" charset="0"/>
              </a:rPr>
              <a:t>   本书在适当的地方使用</a:t>
            </a:r>
            <a:r>
              <a:rPr lang="zh-CN" altLang="en-US" sz="1400" b="1">
                <a:latin typeface="黑体" charset="0"/>
                <a:ea typeface="黑体" charset="0"/>
                <a:cs typeface="黑体" charset="0"/>
              </a:rPr>
              <a:t>粗体字</a:t>
            </a:r>
            <a:r>
              <a:rPr lang="zh-CN" altLang="en-US" sz="1400">
                <a:latin typeface="宋体" charset="0"/>
                <a:ea typeface="宋体" charset="0"/>
                <a:cs typeface="宋体" charset="0"/>
              </a:rPr>
              <a:t>、</a:t>
            </a:r>
            <a:r>
              <a:rPr lang="zh-CN" altLang="en-US" sz="1400" i="1">
                <a:latin typeface="宋体" charset="0"/>
                <a:ea typeface="宋体" charset="0"/>
                <a:cs typeface="宋体" charset="0"/>
              </a:rPr>
              <a:t>斜体字</a:t>
            </a:r>
            <a:r>
              <a:rPr lang="zh-CN" altLang="en-US" sz="1400">
                <a:latin typeface="宋体" charset="0"/>
                <a:ea typeface="宋体" charset="0"/>
                <a:cs typeface="宋体" charset="0"/>
              </a:rPr>
              <a:t>、及大写字母（缩略字）来强调应注意的细节，以达到与教师面对面学习的效果。</a:t>
            </a:r>
          </a:p>
          <a:p>
            <a:pPr indent="127000">
              <a:defRPr/>
            </a:pPr>
            <a:r>
              <a:rPr lang="zh-CN" altLang="en-US" sz="1400">
                <a:latin typeface="宋体" charset="0"/>
                <a:ea typeface="宋体" charset="0"/>
                <a:cs typeface="宋体" charset="0"/>
              </a:rPr>
              <a:t> </a:t>
            </a:r>
          </a:p>
          <a:p>
            <a:pPr indent="127000">
              <a:defRPr/>
            </a:pPr>
            <a:r>
              <a:rPr lang="zh-CN" altLang="en-US" sz="1400">
                <a:latin typeface="宋体" charset="0"/>
                <a:ea typeface="宋体" charset="0"/>
                <a:cs typeface="宋体" charset="0"/>
              </a:rPr>
              <a:t>   本书分为</a:t>
            </a:r>
            <a:r>
              <a:rPr lang="zh-CN" altLang="en-US" sz="1400" b="1">
                <a:latin typeface="Arial"/>
                <a:ea typeface="黑体" charset="0"/>
                <a:cs typeface="黑体" charset="0"/>
              </a:rPr>
              <a:t>“</a:t>
            </a:r>
            <a:r>
              <a:rPr lang="zh-CN" altLang="en-US" sz="1400" b="1">
                <a:latin typeface="黑体" charset="0"/>
                <a:ea typeface="黑体" charset="0"/>
                <a:cs typeface="黑体" charset="0"/>
              </a:rPr>
              <a:t>学习手册</a:t>
            </a:r>
            <a:r>
              <a:rPr lang="zh-CN" altLang="en-US" sz="1400" b="1">
                <a:latin typeface="Arial"/>
                <a:ea typeface="黑体" charset="0"/>
                <a:cs typeface="黑体" charset="0"/>
              </a:rPr>
              <a:t>”</a:t>
            </a:r>
            <a:r>
              <a:rPr lang="zh-CN" altLang="en-US" sz="1400">
                <a:latin typeface="宋体" charset="0"/>
                <a:ea typeface="宋体" charset="0"/>
                <a:cs typeface="宋体" charset="0"/>
              </a:rPr>
              <a:t>和</a:t>
            </a:r>
            <a:r>
              <a:rPr lang="zh-CN" altLang="en-US" sz="1400" b="1">
                <a:latin typeface="Arial"/>
                <a:ea typeface="黑体" charset="0"/>
                <a:cs typeface="黑体" charset="0"/>
              </a:rPr>
              <a:t>“</a:t>
            </a:r>
            <a:r>
              <a:rPr lang="zh-CN" altLang="en-US" sz="1400" b="1">
                <a:latin typeface="黑体" charset="0"/>
                <a:ea typeface="黑体" charset="0"/>
                <a:cs typeface="黑体" charset="0"/>
              </a:rPr>
              <a:t>学习帮助</a:t>
            </a:r>
            <a:r>
              <a:rPr lang="zh-CN" altLang="en-US" sz="1400" b="1">
                <a:latin typeface="Arial"/>
                <a:ea typeface="黑体" charset="0"/>
                <a:cs typeface="黑体" charset="0"/>
              </a:rPr>
              <a:t>”</a:t>
            </a:r>
            <a:r>
              <a:rPr lang="zh-CN" altLang="en-US" sz="1400">
                <a:latin typeface="宋体" charset="0"/>
                <a:ea typeface="宋体" charset="0"/>
                <a:cs typeface="宋体" charset="0"/>
              </a:rPr>
              <a:t>两个部分，在</a:t>
            </a:r>
            <a:r>
              <a:rPr lang="zh-CN" altLang="en-US" sz="1400">
                <a:latin typeface="Arial"/>
                <a:ea typeface="宋体" charset="0"/>
                <a:cs typeface="宋体" charset="0"/>
              </a:rPr>
              <a:t>“</a:t>
            </a:r>
            <a:r>
              <a:rPr lang="zh-CN" altLang="en-US" sz="1400">
                <a:latin typeface="宋体" charset="0"/>
                <a:ea typeface="宋体" charset="0"/>
                <a:cs typeface="宋体" charset="0"/>
              </a:rPr>
              <a:t>学习手册</a:t>
            </a:r>
            <a:r>
              <a:rPr lang="zh-CN" altLang="en-US" sz="1400">
                <a:latin typeface="Arial"/>
                <a:ea typeface="宋体" charset="0"/>
                <a:cs typeface="宋体" charset="0"/>
              </a:rPr>
              <a:t>”</a:t>
            </a:r>
            <a:r>
              <a:rPr lang="zh-CN" altLang="en-US" sz="1400">
                <a:latin typeface="宋体" charset="0"/>
                <a:ea typeface="宋体" charset="0"/>
                <a:cs typeface="宋体" charset="0"/>
              </a:rPr>
              <a:t>第48页和</a:t>
            </a:r>
            <a:r>
              <a:rPr lang="zh-CN" altLang="en-US" sz="1400">
                <a:latin typeface="Arial"/>
                <a:ea typeface="宋体" charset="0"/>
                <a:cs typeface="宋体" charset="0"/>
              </a:rPr>
              <a:t>“</a:t>
            </a:r>
            <a:r>
              <a:rPr lang="zh-CN" altLang="en-US" sz="1400">
                <a:latin typeface="宋体" charset="0"/>
                <a:ea typeface="宋体" charset="0"/>
                <a:cs typeface="宋体" charset="0"/>
              </a:rPr>
              <a:t>学习帮助</a:t>
            </a:r>
            <a:r>
              <a:rPr lang="zh-CN" altLang="en-US" sz="1400">
                <a:latin typeface="Arial"/>
                <a:ea typeface="宋体" charset="0"/>
                <a:cs typeface="宋体" charset="0"/>
              </a:rPr>
              <a:t>”</a:t>
            </a:r>
            <a:r>
              <a:rPr lang="zh-CN" altLang="en-US" sz="1400">
                <a:latin typeface="宋体" charset="0"/>
                <a:ea typeface="宋体" charset="0"/>
                <a:cs typeface="宋体" charset="0"/>
              </a:rPr>
              <a:t>部分有</a:t>
            </a:r>
            <a:r>
              <a:rPr lang="zh-CN" altLang="en-US" sz="1400" b="1">
                <a:latin typeface="黑体" charset="0"/>
                <a:ea typeface="黑体" charset="0"/>
                <a:cs typeface="黑体" charset="0"/>
              </a:rPr>
              <a:t>圣经档案</a:t>
            </a:r>
            <a:r>
              <a:rPr lang="zh-CN" altLang="en-US" sz="1400">
                <a:latin typeface="宋体" charset="0"/>
                <a:ea typeface="宋体" charset="0"/>
                <a:cs typeface="宋体" charset="0"/>
              </a:rPr>
              <a:t>完整的图表。此外，在</a:t>
            </a:r>
            <a:r>
              <a:rPr lang="zh-CN" altLang="en-US" sz="1400">
                <a:latin typeface="Arial"/>
                <a:ea typeface="宋体" charset="0"/>
                <a:cs typeface="宋体" charset="0"/>
              </a:rPr>
              <a:t>“</a:t>
            </a:r>
            <a:r>
              <a:rPr lang="zh-CN" altLang="en-US" sz="1400">
                <a:latin typeface="宋体" charset="0"/>
                <a:ea typeface="宋体" charset="0"/>
                <a:cs typeface="宋体" charset="0"/>
              </a:rPr>
              <a:t>学习帮助</a:t>
            </a:r>
            <a:r>
              <a:rPr lang="zh-CN" altLang="en-US" sz="1400">
                <a:latin typeface="Arial"/>
                <a:ea typeface="宋体" charset="0"/>
                <a:cs typeface="宋体" charset="0"/>
              </a:rPr>
              <a:t>”</a:t>
            </a:r>
            <a:r>
              <a:rPr lang="zh-CN" altLang="en-US" sz="1400">
                <a:latin typeface="宋体" charset="0"/>
                <a:ea typeface="宋体" charset="0"/>
                <a:cs typeface="宋体" charset="0"/>
              </a:rPr>
              <a:t>中也提供了空白的圣经档案版本，供撕下、复印、填满，来帮助你学本书。</a:t>
            </a:r>
          </a:p>
          <a:p>
            <a:pPr indent="127000">
              <a:defRPr/>
            </a:pPr>
            <a:r>
              <a:rPr lang="zh-CN" altLang="en-US" sz="1400" b="1" i="1">
                <a:latin typeface="黑体" charset="0"/>
                <a:ea typeface="黑体" charset="0"/>
                <a:cs typeface="黑体" charset="0"/>
              </a:rPr>
              <a:t>   </a:t>
            </a:r>
          </a:p>
          <a:p>
            <a:pPr indent="127000">
              <a:defRPr/>
            </a:pPr>
            <a:r>
              <a:rPr lang="zh-CN" altLang="en-US" sz="1400" b="1" i="1">
                <a:latin typeface="宋体" charset="0"/>
                <a:ea typeface="宋体" charset="0"/>
                <a:cs typeface="宋体" charset="0"/>
              </a:rPr>
              <a:t>   </a:t>
            </a:r>
            <a:r>
              <a:rPr lang="zh-CN" altLang="en-US" sz="1400" b="1" i="1">
                <a:latin typeface="黑体" charset="0"/>
                <a:ea typeface="黑体" charset="0"/>
                <a:cs typeface="黑体" charset="0"/>
              </a:rPr>
              <a:t>掌握此</a:t>
            </a:r>
            <a:r>
              <a:rPr lang="zh-CN" altLang="en-US" sz="1400" b="1" i="1">
                <a:latin typeface="Arial"/>
                <a:ea typeface="黑体" charset="0"/>
                <a:cs typeface="黑体" charset="0"/>
              </a:rPr>
              <a:t>“</a:t>
            </a:r>
            <a:r>
              <a:rPr lang="zh-CN" altLang="en-US" sz="1400" b="1" i="1">
                <a:latin typeface="黑体" charset="0"/>
                <a:ea typeface="黑体" charset="0"/>
                <a:cs typeface="黑体" charset="0"/>
              </a:rPr>
              <a:t>架构</a:t>
            </a:r>
            <a:r>
              <a:rPr lang="zh-CN" altLang="en-US" sz="1400" b="1" i="1">
                <a:latin typeface="Arial"/>
                <a:ea typeface="黑体" charset="0"/>
                <a:cs typeface="黑体" charset="0"/>
              </a:rPr>
              <a:t>”</a:t>
            </a:r>
            <a:r>
              <a:rPr lang="zh-CN" altLang="en-US" sz="1400" b="1" i="1">
                <a:latin typeface="黑体" charset="0"/>
                <a:ea typeface="黑体" charset="0"/>
                <a:cs typeface="黑体" charset="0"/>
              </a:rPr>
              <a:t>。</a:t>
            </a:r>
            <a:r>
              <a:rPr lang="zh-CN" altLang="en-US" sz="1400">
                <a:latin typeface="宋体" charset="0"/>
                <a:ea typeface="宋体" charset="0"/>
                <a:cs typeface="宋体" charset="0"/>
              </a:rPr>
              <a:t>脑海中越熟悉这个架构，对圣经所包含</a:t>
            </a:r>
            <a:r>
              <a:rPr lang="zh-CN" altLang="en-US" sz="1400" i="1">
                <a:latin typeface="宋体" charset="0"/>
                <a:ea typeface="宋体" charset="0"/>
                <a:cs typeface="宋体" charset="0"/>
              </a:rPr>
              <a:t>有系统的事实就</a:t>
            </a:r>
            <a:r>
              <a:rPr lang="zh-CN" altLang="en-US" sz="1400">
                <a:latin typeface="宋体" charset="0"/>
                <a:ea typeface="宋体" charset="0"/>
                <a:cs typeface="宋体" charset="0"/>
              </a:rPr>
              <a:t>越清楚明了，学习者就能拋开这个</a:t>
            </a:r>
            <a:r>
              <a:rPr lang="zh-CN" altLang="en-US" sz="1400" i="1">
                <a:latin typeface="宋体" charset="0"/>
                <a:ea typeface="宋体" charset="0"/>
                <a:cs typeface="宋体" charset="0"/>
              </a:rPr>
              <a:t>架构</a:t>
            </a:r>
            <a:r>
              <a:rPr lang="zh-CN" altLang="en-US" sz="1400">
                <a:latin typeface="宋体" charset="0"/>
                <a:ea typeface="宋体" charset="0"/>
                <a:cs typeface="宋体" charset="0"/>
              </a:rPr>
              <a:t>，很确信地运用它。</a:t>
            </a:r>
          </a:p>
          <a:p>
            <a:pPr indent="127000">
              <a:defRPr/>
            </a:pPr>
            <a:r>
              <a:rPr lang="zh-CN" altLang="en-US" sz="1400" b="1" i="1">
                <a:latin typeface="宋体" charset="0"/>
                <a:ea typeface="宋体" charset="0"/>
                <a:cs typeface="宋体" charset="0"/>
              </a:rPr>
              <a:t>   </a:t>
            </a:r>
          </a:p>
          <a:p>
            <a:pPr indent="127000">
              <a:defRPr/>
            </a:pPr>
            <a:r>
              <a:rPr lang="zh-CN" altLang="en-US" sz="1400" b="1" i="1">
                <a:latin typeface="宋体" charset="0"/>
                <a:ea typeface="宋体" charset="0"/>
                <a:cs typeface="宋体" charset="0"/>
              </a:rPr>
              <a:t>   </a:t>
            </a:r>
            <a:r>
              <a:rPr lang="zh-CN" altLang="en-US" sz="1400" b="1" i="1">
                <a:latin typeface="黑体" charset="0"/>
                <a:ea typeface="黑体" charset="0"/>
                <a:cs typeface="黑体" charset="0"/>
              </a:rPr>
              <a:t>使用进展点。</a:t>
            </a:r>
            <a:r>
              <a:rPr lang="zh-CN" altLang="en-US" sz="1400">
                <a:latin typeface="宋体" charset="0"/>
                <a:ea typeface="宋体" charset="0"/>
                <a:cs typeface="宋体" charset="0"/>
              </a:rPr>
              <a:t>当你阅读并扩充圣经知识时，在每一页边缘的</a:t>
            </a:r>
            <a:r>
              <a:rPr lang="zh-CN" altLang="en-US" sz="1400" b="1" i="1">
                <a:latin typeface="Arial"/>
                <a:ea typeface="黑体" charset="0"/>
                <a:cs typeface="黑体" charset="0"/>
              </a:rPr>
              <a:t>“</a:t>
            </a:r>
            <a:r>
              <a:rPr lang="zh-CN" altLang="en-US" sz="1400" b="1" i="1">
                <a:latin typeface="宋体" charset="0"/>
                <a:ea typeface="黑体" charset="0"/>
                <a:cs typeface="黑体" charset="0"/>
              </a:rPr>
              <a:t>进展点</a:t>
            </a:r>
            <a:r>
              <a:rPr lang="zh-CN" altLang="en-US" sz="1400" b="1" i="1">
                <a:latin typeface="Arial"/>
                <a:ea typeface="黑体" charset="0"/>
                <a:cs typeface="黑体" charset="0"/>
              </a:rPr>
              <a:t>”</a:t>
            </a:r>
            <a:r>
              <a:rPr lang="zh-CN" altLang="en-US" sz="1400">
                <a:latin typeface="宋体" charset="0"/>
                <a:ea typeface="宋体" charset="0"/>
                <a:cs typeface="宋体" charset="0"/>
              </a:rPr>
              <a:t>可以随着</a:t>
            </a:r>
            <a:r>
              <a:rPr lang="zh-CN" altLang="en-US" sz="1400" b="1">
                <a:latin typeface="黑体" charset="0"/>
                <a:ea typeface="黑体" charset="0"/>
                <a:cs typeface="黑体" charset="0"/>
              </a:rPr>
              <a:t>圣经档案</a:t>
            </a:r>
            <a:r>
              <a:rPr lang="zh-CN" altLang="en-US" sz="1400">
                <a:latin typeface="宋体" charset="0"/>
                <a:ea typeface="宋体" charset="0"/>
                <a:cs typeface="宋体" charset="0"/>
              </a:rPr>
              <a:t>的进展提供有关提示。</a:t>
            </a:r>
            <a:r>
              <a:rPr lang="zh-CN" altLang="en-US" sz="1400" b="1">
                <a:latin typeface="Arial"/>
                <a:ea typeface="黑体" charset="0"/>
                <a:cs typeface="黑体" charset="0"/>
              </a:rPr>
              <a:t>“</a:t>
            </a:r>
            <a:r>
              <a:rPr lang="zh-CN" altLang="en-US" sz="1400" b="1" i="1">
                <a:latin typeface="黑体" charset="0"/>
                <a:ea typeface="黑体" charset="0"/>
                <a:cs typeface="黑体" charset="0"/>
              </a:rPr>
              <a:t>进展点</a:t>
            </a:r>
            <a:r>
              <a:rPr lang="zh-CN" altLang="en-US" sz="1400" b="1" i="1">
                <a:latin typeface="Arial"/>
                <a:ea typeface="黑体" charset="0"/>
                <a:cs typeface="黑体" charset="0"/>
              </a:rPr>
              <a:t>”</a:t>
            </a:r>
            <a:r>
              <a:rPr lang="zh-CN" altLang="en-US" sz="1400">
                <a:latin typeface="宋体" charset="0"/>
                <a:ea typeface="宋体" charset="0"/>
                <a:cs typeface="宋体" charset="0"/>
              </a:rPr>
              <a:t>也可以作为个人复习时的资料使用，或在教导他人</a:t>
            </a:r>
            <a:r>
              <a:rPr lang="zh-CN" altLang="en-US" sz="1400" b="1" i="1">
                <a:latin typeface="黑体" charset="0"/>
                <a:ea typeface="黑体" charset="0"/>
                <a:cs typeface="黑体" charset="0"/>
              </a:rPr>
              <a:t>《年代综览》</a:t>
            </a:r>
            <a:r>
              <a:rPr lang="zh-CN" altLang="en-US" sz="1400">
                <a:latin typeface="宋体" charset="0"/>
                <a:ea typeface="宋体" charset="0"/>
                <a:cs typeface="宋体" charset="0"/>
              </a:rPr>
              <a:t>时作为笔记大纲。</a:t>
            </a:r>
          </a:p>
          <a:p>
            <a:pPr indent="127000">
              <a:defRPr/>
            </a:pPr>
            <a:r>
              <a:rPr lang="zh-CN" altLang="en-US" sz="1400" b="1" i="1">
                <a:latin typeface="宋体" charset="0"/>
                <a:ea typeface="宋体" charset="0"/>
                <a:cs typeface="宋体" charset="0"/>
              </a:rPr>
              <a:t>   </a:t>
            </a:r>
          </a:p>
          <a:p>
            <a:pPr indent="127000">
              <a:defRPr/>
            </a:pPr>
            <a:r>
              <a:rPr lang="zh-CN" altLang="en-US" sz="1400" b="1" i="1">
                <a:latin typeface="宋体" charset="0"/>
                <a:ea typeface="宋体" charset="0"/>
                <a:cs typeface="宋体" charset="0"/>
              </a:rPr>
              <a:t>   </a:t>
            </a:r>
            <a:r>
              <a:rPr lang="zh-CN" altLang="en-US" sz="1400" b="1" i="1">
                <a:latin typeface="黑体" charset="0"/>
                <a:ea typeface="黑体" charset="0"/>
                <a:cs typeface="黑体" charset="0"/>
              </a:rPr>
              <a:t>附加的学习帮助。</a:t>
            </a:r>
            <a:r>
              <a:rPr lang="zh-CN" altLang="en-US" sz="1400">
                <a:latin typeface="宋体" charset="0"/>
                <a:ea typeface="宋体" charset="0"/>
                <a:cs typeface="宋体" charset="0"/>
              </a:rPr>
              <a:t>本书的</a:t>
            </a:r>
            <a:r>
              <a:rPr lang="zh-CN" altLang="en-US" sz="1400" b="1">
                <a:latin typeface="Arial"/>
                <a:ea typeface="黑体" charset="0"/>
                <a:cs typeface="黑体" charset="0"/>
              </a:rPr>
              <a:t>“</a:t>
            </a:r>
            <a:r>
              <a:rPr lang="zh-CN" altLang="en-US" sz="1400" b="1">
                <a:latin typeface="黑体" charset="0"/>
                <a:ea typeface="黑体" charset="0"/>
                <a:cs typeface="黑体" charset="0"/>
              </a:rPr>
              <a:t>学习帮助</a:t>
            </a:r>
            <a:r>
              <a:rPr lang="zh-CN" altLang="en-US" sz="1400" b="1">
                <a:latin typeface="Arial"/>
                <a:ea typeface="黑体" charset="0"/>
                <a:cs typeface="黑体" charset="0"/>
              </a:rPr>
              <a:t>”</a:t>
            </a:r>
            <a:r>
              <a:rPr lang="zh-CN" altLang="en-US" sz="1400">
                <a:latin typeface="宋体" charset="0"/>
                <a:ea typeface="宋体" charset="0"/>
                <a:cs typeface="宋体" charset="0"/>
              </a:rPr>
              <a:t>部分用来呼应《圣经</a:t>
            </a:r>
            <a:r>
              <a:rPr lang="en-US" altLang="zh-CN" sz="1400" b="1" i="1">
                <a:latin typeface="Arial"/>
                <a:ea typeface="宋体" charset="0"/>
                <a:cs typeface="宋体" charset="0"/>
              </a:rPr>
              <a:t>…</a:t>
            </a:r>
            <a:r>
              <a:rPr lang="zh-CN" altLang="en-US" sz="1400">
                <a:latin typeface="宋体" charset="0"/>
                <a:ea typeface="宋体" charset="0"/>
                <a:cs typeface="宋体" charset="0"/>
              </a:rPr>
              <a:t>基要》课程的内容，有些也用于联系</a:t>
            </a:r>
            <a:r>
              <a:rPr lang="zh-CN" altLang="en-US" sz="1400" b="1">
                <a:latin typeface="宋体" charset="0"/>
                <a:ea typeface="宋体" charset="0"/>
                <a:cs typeface="宋体" charset="0"/>
              </a:rPr>
              <a:t>《</a:t>
            </a:r>
            <a:r>
              <a:rPr lang="zh-CN" altLang="en-US" sz="1400" b="1" i="1">
                <a:latin typeface="宋体" charset="0"/>
                <a:ea typeface="宋体" charset="0"/>
                <a:cs typeface="宋体" charset="0"/>
              </a:rPr>
              <a:t>年代综览》</a:t>
            </a:r>
            <a:r>
              <a:rPr lang="zh-CN" altLang="en-US" sz="1400">
                <a:latin typeface="宋体" charset="0"/>
                <a:ea typeface="宋体" charset="0"/>
                <a:cs typeface="宋体" charset="0"/>
              </a:rPr>
              <a:t>的文字部分。</a:t>
            </a:r>
          </a:p>
          <a:p>
            <a:pPr indent="127000">
              <a:defRPr/>
            </a:pPr>
            <a:r>
              <a:rPr lang="zh-CN" altLang="en-US" sz="1400">
                <a:latin typeface="宋体" charset="0"/>
                <a:ea typeface="宋体" charset="0"/>
                <a:cs typeface="宋体" charset="0"/>
              </a:rPr>
              <a:t> </a:t>
            </a:r>
          </a:p>
          <a:p>
            <a:pPr indent="127000">
              <a:defRPr/>
            </a:pPr>
            <a:r>
              <a:rPr lang="zh-CN" altLang="en-US" sz="1400">
                <a:latin typeface="宋体" charset="0"/>
                <a:ea typeface="宋体" charset="0"/>
                <a:cs typeface="宋体" charset="0"/>
              </a:rPr>
              <a:t>   最后</a:t>
            </a:r>
            <a:r>
              <a:rPr lang="en-US" altLang="zh-CN" sz="1400">
                <a:latin typeface="宋体" charset="0"/>
                <a:ea typeface="宋体" charset="0"/>
                <a:cs typeface="宋体" charset="0"/>
              </a:rPr>
              <a:t>, </a:t>
            </a:r>
            <a:r>
              <a:rPr lang="zh-CN" altLang="en-US" sz="1400">
                <a:latin typeface="宋体" charset="0"/>
                <a:ea typeface="宋体" charset="0"/>
                <a:cs typeface="宋体" charset="0"/>
              </a:rPr>
              <a:t>随着你对《圣经</a:t>
            </a:r>
            <a:r>
              <a:rPr lang="en-US" altLang="zh-CN" sz="1400" b="1" i="1">
                <a:latin typeface="Arial"/>
                <a:ea typeface="宋体" charset="0"/>
                <a:cs typeface="宋体" charset="0"/>
              </a:rPr>
              <a:t>…</a:t>
            </a:r>
            <a:r>
              <a:rPr lang="zh-CN" altLang="en-US" sz="1400">
                <a:latin typeface="宋体" charset="0"/>
                <a:ea typeface="宋体" charset="0"/>
                <a:cs typeface="宋体" charset="0"/>
              </a:rPr>
              <a:t>基要》课程</a:t>
            </a:r>
            <a:r>
              <a:rPr lang="zh-CN" altLang="en-US" sz="1400" b="1" i="1">
                <a:latin typeface="宋体" charset="0"/>
                <a:ea typeface="宋体" charset="0"/>
                <a:cs typeface="宋体" charset="0"/>
              </a:rPr>
              <a:t>《年代综览》</a:t>
            </a:r>
            <a:r>
              <a:rPr lang="zh-CN" altLang="en-US" sz="1400">
                <a:latin typeface="宋体" charset="0"/>
                <a:ea typeface="宋体" charset="0"/>
                <a:cs typeface="宋体" charset="0"/>
              </a:rPr>
              <a:t>的掌握，</a:t>
            </a:r>
            <a:r>
              <a:rPr lang="zh-CN" altLang="en-US" sz="1400">
                <a:ea typeface="宋体" charset="0"/>
                <a:cs typeface="宋体" charset="0"/>
              </a:rPr>
              <a:t>神的话语将成为你个人属灵生命成长的一个工具，你将会大大增加对神的话语的信心，并更有能力为他人作见证。</a:t>
            </a:r>
          </a:p>
          <a:p>
            <a:pPr indent="127000">
              <a:defRPr/>
            </a:pPr>
            <a:endParaRPr lang="zh-CN" altLang="en-US" sz="1400">
              <a:ea typeface="宋体" charset="0"/>
              <a:cs typeface="宋体" charset="0"/>
            </a:endParaRPr>
          </a:p>
          <a:p>
            <a:pPr indent="127000" algn="r">
              <a:defRPr/>
            </a:pPr>
            <a:endParaRPr lang="en-US" altLang="zh-CN" sz="1400">
              <a:latin typeface="宋体" charset="0"/>
              <a:ea typeface="宋体" charset="0"/>
              <a:cs typeface="宋体" charset="0"/>
            </a:endParaRPr>
          </a:p>
          <a:p>
            <a:pPr indent="127000" algn="r">
              <a:defRPr/>
            </a:pPr>
            <a:endParaRPr lang="en-US" altLang="zh-CN" sz="1400" b="1">
              <a:latin typeface="宋体" charset="0"/>
              <a:ea typeface="宋体" charset="0"/>
              <a:cs typeface="宋体" charset="0"/>
            </a:endParaRPr>
          </a:p>
          <a:p>
            <a:pPr indent="127000" algn="ctr" eaLnBrk="0" hangingPunct="0">
              <a:defRPr/>
            </a:pPr>
            <a:endParaRPr lang="zh-CN" altLang="en-US" sz="1400">
              <a:latin typeface="宋体" charset="0"/>
              <a:ea typeface="宋体" charset="0"/>
              <a:cs typeface="宋体" charset="0"/>
            </a:endParaRPr>
          </a:p>
        </p:txBody>
      </p:sp>
      <p:sp>
        <p:nvSpPr>
          <p:cNvPr id="15365" name="Text Box 5"/>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5</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609600" y="746125"/>
            <a:ext cx="4484688" cy="84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indent="304800" algn="ctr">
              <a:defRPr/>
            </a:pPr>
            <a:r>
              <a:rPr lang="zh-CN" altLang="en-US" sz="2400" b="1">
                <a:ea typeface="黑体" charset="0"/>
                <a:cs typeface="黑体" charset="0"/>
              </a:rPr>
              <a:t>概  述</a:t>
            </a:r>
          </a:p>
          <a:p>
            <a:pPr indent="304800">
              <a:defRPr/>
            </a:pPr>
            <a:endParaRPr lang="zh-CN" altLang="en-US" sz="1800" b="1" i="1">
              <a:ea typeface="黑体" charset="0"/>
              <a:cs typeface="黑体" charset="0"/>
            </a:endParaRPr>
          </a:p>
          <a:p>
            <a:pPr indent="304800">
              <a:defRPr/>
            </a:pPr>
            <a:endParaRPr lang="zh-CN" altLang="en-US" sz="1800" b="1" i="1">
              <a:ea typeface="黑体" charset="0"/>
              <a:cs typeface="黑体" charset="0"/>
            </a:endParaRPr>
          </a:p>
          <a:p>
            <a:pPr indent="304800">
              <a:defRPr/>
            </a:pPr>
            <a:r>
              <a:rPr lang="zh-CN" altLang="en-US" sz="1800" b="1" i="1">
                <a:ea typeface="黑体" charset="0"/>
                <a:cs typeface="黑体" charset="0"/>
              </a:rPr>
              <a:t>看到圣经的“大图画”</a:t>
            </a:r>
          </a:p>
          <a:p>
            <a:pPr indent="304800">
              <a:defRPr/>
            </a:pPr>
            <a:endParaRPr lang="zh-CN" altLang="en-US" sz="1800">
              <a:ea typeface="黑体" charset="0"/>
              <a:cs typeface="黑体" charset="0"/>
            </a:endParaRPr>
          </a:p>
          <a:p>
            <a:pPr indent="304800">
              <a:defRPr/>
            </a:pPr>
            <a:r>
              <a:rPr lang="zh-CN" altLang="en-US" sz="1400">
                <a:ea typeface="宋体" charset="0"/>
                <a:cs typeface="宋体" charset="0"/>
              </a:rPr>
              <a:t>亨利达</a:t>
            </a:r>
            <a:r>
              <a:rPr lang="zh-CN" altLang="en-US" sz="1400">
                <a:latin typeface="Arial"/>
                <a:ea typeface="宋体" charset="0"/>
                <a:cs typeface="宋体" charset="0"/>
              </a:rPr>
              <a:t>•</a:t>
            </a:r>
            <a:r>
              <a:rPr lang="zh-CN" altLang="en-US" sz="1400">
                <a:latin typeface="宋体" charset="0"/>
                <a:ea typeface="宋体" charset="0"/>
                <a:cs typeface="宋体" charset="0"/>
              </a:rPr>
              <a:t> 米尔斯（</a:t>
            </a:r>
            <a:r>
              <a:rPr lang="en-US" altLang="zh-CN" sz="1400">
                <a:ea typeface="宋体" charset="0"/>
                <a:cs typeface="宋体" charset="0"/>
              </a:rPr>
              <a:t>Henrietta Mears</a:t>
            </a:r>
            <a:r>
              <a:rPr lang="zh-CN" altLang="en-US" sz="1400">
                <a:ea typeface="宋体" charset="0"/>
                <a:cs typeface="宋体" charset="0"/>
              </a:rPr>
              <a:t>）是二十世纪伟大的圣经教师之一。米尔斯博士曾经写道：许多人的圣经知识就好像一个很好的珍珠项链</a:t>
            </a:r>
            <a:r>
              <a:rPr lang="en-US" altLang="zh-CN" sz="1400">
                <a:ea typeface="宋体" charset="0"/>
                <a:cs typeface="宋体" charset="0"/>
              </a:rPr>
              <a:t>——</a:t>
            </a:r>
            <a:r>
              <a:rPr lang="zh-CN" altLang="en-US" sz="1400">
                <a:ea typeface="宋体" charset="0"/>
                <a:cs typeface="宋体" charset="0"/>
              </a:rPr>
              <a:t>但是，却都有着一个同样的问题</a:t>
            </a:r>
            <a:r>
              <a:rPr lang="en-US" altLang="zh-CN" sz="1400">
                <a:ea typeface="宋体" charset="0"/>
                <a:cs typeface="宋体" charset="0"/>
              </a:rPr>
              <a:t>——</a:t>
            </a:r>
            <a:r>
              <a:rPr lang="zh-CN" altLang="en-US" sz="1400">
                <a:ea typeface="宋体" charset="0"/>
                <a:cs typeface="宋体" charset="0"/>
              </a:rPr>
              <a:t>就是串着珍珠项链的线断了，珍珠散落一地，除了欣赏每一颗珍珠个别的美以外，没有太多的用处。要欣赏整串项链的美是不可能的。在这个图画中，可以看到许多人使用圣经的方法。</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造物主将我们的思想设计成有条理的信息处理器。我们大脑的运转很像是一个档案系统或者一台电脑：家务事归到的一类、财务归到另一类、属灵想法又是一类，确实具有条理性。有些人组织思想的能力比别人好，这些人通常是从长年的实践与进步过程中学习到这种能力的。</a:t>
            </a:r>
          </a:p>
          <a:p>
            <a:pPr indent="304800">
              <a:defRPr/>
            </a:pPr>
            <a:endParaRPr lang="zh-CN" altLang="en-US" sz="1400">
              <a:ea typeface="宋体" charset="0"/>
              <a:cs typeface="宋体" charset="0"/>
            </a:endParaRPr>
          </a:p>
          <a:p>
            <a:pPr indent="304800">
              <a:defRPr/>
            </a:pPr>
            <a:r>
              <a:rPr lang="zh-CN" altLang="en-US" sz="1800" b="1" i="1">
                <a:ea typeface="黑体" charset="0"/>
                <a:cs typeface="黑体" charset="0"/>
              </a:rPr>
              <a:t>脑海中：你的圣经档案组织得如何？</a:t>
            </a:r>
            <a:endParaRPr lang="zh-CN" altLang="en-US" sz="1800">
              <a:ea typeface="黑体" charset="0"/>
              <a:cs typeface="黑体" charset="0"/>
            </a:endParaRP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那么，你脑海中的</a:t>
            </a:r>
            <a:r>
              <a:rPr lang="zh-CN" altLang="en-US" sz="1400" b="1">
                <a:ea typeface="宋体" charset="0"/>
                <a:cs typeface="宋体" charset="0"/>
              </a:rPr>
              <a:t>圣经档案－－</a:t>
            </a:r>
            <a:r>
              <a:rPr lang="zh-CN" altLang="en-US" sz="1400">
                <a:ea typeface="宋体" charset="0"/>
                <a:cs typeface="宋体" charset="0"/>
              </a:rPr>
              <a:t>就是你的脑子中的圣经文件系统又组织得如何呢？每当你将思想转向我们的主和他所写给我们的那本宝贵书时，你就打开了这个档案。每次当你思想神的话、听道、谈论或思考属灵的事情时，你就打开并进入了这个档案。这是你属灵生命成长的主要基石。</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对许多人来说，他们脑中的</a:t>
            </a:r>
            <a:r>
              <a:rPr lang="zh-CN" altLang="en-US" sz="1400" b="1">
                <a:ea typeface="宋体" charset="0"/>
                <a:cs typeface="宋体" charset="0"/>
              </a:rPr>
              <a:t>圣经档案</a:t>
            </a:r>
            <a:r>
              <a:rPr lang="zh-CN" altLang="en-US" sz="1400">
                <a:ea typeface="宋体" charset="0"/>
                <a:cs typeface="宋体" charset="0"/>
              </a:rPr>
              <a:t>常常组织得不好：收集了一些零零散散的故事与事实（有些是对的，有些是错的）、事件顺序杂乱无章----不论事件、时间、人物、地点等等都沒有条理。</a:t>
            </a:r>
          </a:p>
          <a:p>
            <a:pPr indent="304800">
              <a:defRPr/>
            </a:pPr>
            <a:endParaRPr lang="zh-CN" altLang="en-US" sz="1400">
              <a:ea typeface="宋体" charset="0"/>
              <a:cs typeface="宋体" charset="0"/>
            </a:endParaRPr>
          </a:p>
          <a:p>
            <a:pPr indent="304800">
              <a:defRPr/>
            </a:pPr>
            <a:r>
              <a:rPr lang="zh-CN" altLang="en-US" sz="1400">
                <a:ea typeface="宋体" charset="0"/>
                <a:cs typeface="宋体" charset="0"/>
              </a:rPr>
              <a:t>“但是，”你可能会问，“有条理地思考神的话语真的那么重要吗？”的确是的！这里有一个例子可以说明这个道理。</a:t>
            </a:r>
          </a:p>
        </p:txBody>
      </p:sp>
      <p:sp>
        <p:nvSpPr>
          <p:cNvPr id="16389" name="Line 5"/>
          <p:cNvSpPr>
            <a:spLocks noChangeShapeType="1"/>
          </p:cNvSpPr>
          <p:nvPr/>
        </p:nvSpPr>
        <p:spPr bwMode="auto">
          <a:xfrm>
            <a:off x="5229225" y="350838"/>
            <a:ext cx="0" cy="90503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6390" name="Line 6"/>
          <p:cNvSpPr>
            <a:spLocks noChangeShapeType="1"/>
          </p:cNvSpPr>
          <p:nvPr/>
        </p:nvSpPr>
        <p:spPr bwMode="auto">
          <a:xfrm>
            <a:off x="260350" y="350838"/>
            <a:ext cx="63373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6391" name="Line 7"/>
          <p:cNvSpPr>
            <a:spLocks noChangeShapeType="1"/>
          </p:cNvSpPr>
          <p:nvPr/>
        </p:nvSpPr>
        <p:spPr bwMode="auto">
          <a:xfrm>
            <a:off x="333375" y="9398000"/>
            <a:ext cx="626427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6393" name="Text Box 9"/>
          <p:cNvSpPr txBox="1">
            <a:spLocks noChangeArrowheads="1"/>
          </p:cNvSpPr>
          <p:nvPr/>
        </p:nvSpPr>
        <p:spPr bwMode="auto">
          <a:xfrm>
            <a:off x="5949950" y="9477375"/>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400" b="1">
                <a:ea typeface="宋体" charset="0"/>
                <a:cs typeface="宋体" charset="0"/>
              </a:rPr>
              <a:t>6</a:t>
            </a:r>
          </a:p>
        </p:txBody>
      </p:sp>
      <p:sp>
        <p:nvSpPr>
          <p:cNvPr id="16398" name="Rectangle 14"/>
          <p:cNvSpPr>
            <a:spLocks noGrp="1" noChangeArrowheads="1"/>
          </p:cNvSpPr>
          <p:nvPr>
            <p:ph type="body" sz="half" idx="2"/>
          </p:nvPr>
        </p:nvSpPr>
        <p:spPr>
          <a:xfrm>
            <a:off x="5300663" y="428625"/>
            <a:ext cx="1328737" cy="7566025"/>
          </a:xfrm>
        </p:spPr>
        <p:txBody>
          <a:bodyPr/>
          <a:lstStyle/>
          <a:p>
            <a:pPr algn="ctr" eaLnBrk="1" hangingPunct="1">
              <a:buFontTx/>
              <a:buNone/>
              <a:defRPr/>
            </a:pPr>
            <a:r>
              <a:rPr lang="zh-CN" altLang="en-US" sz="1400" b="1" i="1" smtClean="0">
                <a:ea typeface="宋体" charset="0"/>
                <a:cs typeface="宋体" charset="0"/>
              </a:rPr>
              <a:t>进展点</a:t>
            </a:r>
          </a:p>
          <a:p>
            <a:pPr algn="r" eaLnBrk="1" hangingPunct="1">
              <a:buFontTx/>
              <a:buNone/>
              <a:defRPr/>
            </a:pPr>
            <a:endParaRPr lang="zh-CN" altLang="en-US" sz="1400" b="1" i="1" smtClean="0">
              <a:ea typeface="宋体" charset="0"/>
              <a:cs typeface="宋体" charset="0"/>
            </a:endParaRPr>
          </a:p>
          <a:p>
            <a:pPr algn="r" eaLnBrk="1" hangingPunct="1">
              <a:buFontTx/>
              <a:buNone/>
              <a:defRPr/>
            </a:pPr>
            <a:endParaRPr lang="zh-CN" altLang="en-US" sz="1400" smtClean="0">
              <a:ea typeface="宋体" charset="0"/>
              <a:cs typeface="宋体" charset="0"/>
            </a:endParaRPr>
          </a:p>
          <a:p>
            <a:pPr algn="r" eaLnBrk="1" hangingPunct="1">
              <a:buFontTx/>
              <a:buNone/>
              <a:defRPr/>
            </a:pPr>
            <a:endParaRPr lang="zh-CN" altLang="en-US" sz="1400" smtClean="0">
              <a:ea typeface="宋体" charset="0"/>
              <a:cs typeface="宋体" charset="0"/>
            </a:endParaRPr>
          </a:p>
          <a:p>
            <a:pPr algn="r" eaLnBrk="1" hangingPunct="1">
              <a:buFontTx/>
              <a:buNone/>
              <a:defRPr/>
            </a:pPr>
            <a:endParaRPr lang="zh-CN" altLang="en-US" sz="1400" smtClean="0">
              <a:ea typeface="宋体" charset="0"/>
              <a:cs typeface="宋体" charset="0"/>
            </a:endParaRPr>
          </a:p>
          <a:p>
            <a:pPr algn="r" eaLnBrk="1" hangingPunct="1">
              <a:buFontTx/>
              <a:buNone/>
              <a:defRPr/>
            </a:pPr>
            <a:endParaRPr lang="zh-CN" altLang="en-US" sz="1400" smtClean="0">
              <a:ea typeface="宋体" charset="0"/>
              <a:cs typeface="宋体" charset="0"/>
            </a:endParaRPr>
          </a:p>
          <a:p>
            <a:pPr algn="r" eaLnBrk="1" hangingPunct="1">
              <a:buFontTx/>
              <a:buNone/>
              <a:defRPr/>
            </a:pPr>
            <a:endParaRPr lang="zh-CN" altLang="en-US" sz="1400" smtClean="0">
              <a:ea typeface="宋体" charset="0"/>
              <a:cs typeface="宋体" charset="0"/>
            </a:endParaRPr>
          </a:p>
          <a:p>
            <a:pPr algn="r" eaLnBrk="1" hangingPunct="1">
              <a:buFontTx/>
              <a:buNone/>
              <a:defRPr/>
            </a:pPr>
            <a:endParaRPr lang="zh-CN" altLang="en-US" sz="1400" smtClean="0">
              <a:ea typeface="宋体" charset="0"/>
              <a:cs typeface="宋体" charset="0"/>
            </a:endParaRPr>
          </a:p>
          <a:p>
            <a:pPr algn="r" eaLnBrk="1" hangingPunct="1">
              <a:buFontTx/>
              <a:buNone/>
              <a:defRPr/>
            </a:pPr>
            <a:endParaRPr lang="en-US" altLang="zh-CN" sz="1400" i="1" smtClean="0">
              <a:ea typeface="宋体" charset="0"/>
              <a:cs typeface="宋体" charset="0"/>
            </a:endParaRPr>
          </a:p>
          <a:p>
            <a:pPr algn="r" eaLnBrk="1" hangingPunct="1">
              <a:buFontTx/>
              <a:buNone/>
              <a:defRPr/>
            </a:pPr>
            <a:endParaRPr lang="en-US" altLang="zh-CN" sz="1400" i="1" smtClean="0">
              <a:ea typeface="宋体" charset="0"/>
              <a:cs typeface="宋体" charset="0"/>
            </a:endParaRPr>
          </a:p>
          <a:p>
            <a:pPr algn="r" eaLnBrk="1" hangingPunct="1">
              <a:buFontTx/>
              <a:buNone/>
              <a:defRPr/>
            </a:pPr>
            <a:endParaRPr lang="en-US" altLang="zh-CN" sz="1400" i="1" smtClean="0">
              <a:ea typeface="宋体" charset="0"/>
              <a:cs typeface="宋体" charset="0"/>
            </a:endParaRPr>
          </a:p>
          <a:p>
            <a:pPr algn="r" eaLnBrk="1" hangingPunct="1">
              <a:buFontTx/>
              <a:buNone/>
              <a:defRPr/>
            </a:pPr>
            <a:endParaRPr lang="en-US" altLang="zh-CN" sz="1400" i="1" smtClean="0">
              <a:ea typeface="宋体" charset="0"/>
              <a:cs typeface="宋体" charset="0"/>
            </a:endParaRPr>
          </a:p>
          <a:p>
            <a:pPr algn="r" eaLnBrk="1" hangingPunct="1">
              <a:buFontTx/>
              <a:buNone/>
              <a:defRPr/>
            </a:pPr>
            <a:endParaRPr lang="en-US" altLang="zh-CN" sz="1400" i="1" smtClean="0">
              <a:ea typeface="宋体" charset="0"/>
              <a:cs typeface="宋体" charset="0"/>
            </a:endParaRPr>
          </a:p>
          <a:p>
            <a:pPr algn="r" eaLnBrk="1" hangingPunct="1">
              <a:buFontTx/>
              <a:buNone/>
              <a:defRPr/>
            </a:pPr>
            <a:endParaRPr lang="en-US" altLang="zh-CN" sz="1400" i="1" smtClean="0">
              <a:ea typeface="宋体" charset="0"/>
              <a:cs typeface="宋体" charset="0"/>
            </a:endParaRPr>
          </a:p>
          <a:p>
            <a:pPr algn="r" eaLnBrk="1" hangingPunct="1">
              <a:buFontTx/>
              <a:buNone/>
              <a:defRPr/>
            </a:pPr>
            <a:endParaRPr lang="en-US" altLang="zh-CN" sz="1400" i="1" smtClean="0">
              <a:ea typeface="宋体" charset="0"/>
              <a:cs typeface="宋体" charset="0"/>
            </a:endParaRPr>
          </a:p>
          <a:p>
            <a:pPr algn="r" eaLnBrk="1" hangingPunct="1">
              <a:buFontTx/>
              <a:buNone/>
              <a:defRPr/>
            </a:pPr>
            <a:endParaRPr lang="en-US" altLang="zh-CN" sz="1400" i="1" smtClean="0">
              <a:ea typeface="宋体" charset="0"/>
              <a:cs typeface="宋体" charset="0"/>
            </a:endParaRPr>
          </a:p>
          <a:p>
            <a:pPr algn="r" eaLnBrk="1" hangingPunct="1">
              <a:buFontTx/>
              <a:buNone/>
              <a:defRPr/>
            </a:pPr>
            <a:endParaRPr lang="en-US" altLang="zh-CN" sz="1400" i="1" smtClean="0">
              <a:ea typeface="宋体" charset="0"/>
              <a:cs typeface="宋体" charset="0"/>
            </a:endParaRPr>
          </a:p>
          <a:p>
            <a:pPr algn="r" eaLnBrk="1" hangingPunct="1">
              <a:buFontTx/>
              <a:buNone/>
              <a:defRPr/>
            </a:pPr>
            <a:endParaRPr lang="en-US" altLang="zh-CN" sz="1400" i="1" smtClean="0">
              <a:ea typeface="宋体" charset="0"/>
              <a:cs typeface="宋体" charset="0"/>
            </a:endParaRPr>
          </a:p>
          <a:p>
            <a:pPr algn="r" eaLnBrk="1" hangingPunct="1">
              <a:buFontTx/>
              <a:buNone/>
              <a:defRPr/>
            </a:pPr>
            <a:endParaRPr lang="zh-CN" altLang="en-US" sz="1400" i="1" smtClean="0">
              <a:ea typeface="宋体" charset="0"/>
              <a:cs typeface="宋体" charset="0"/>
            </a:endParaRPr>
          </a:p>
          <a:p>
            <a:pPr algn="r" eaLnBrk="1" hangingPunct="1">
              <a:buFontTx/>
              <a:buNone/>
              <a:defRPr/>
            </a:pPr>
            <a:endParaRPr lang="zh-CN" altLang="en-US" sz="1400" i="1" smtClean="0">
              <a:ea typeface="宋体" charset="0"/>
              <a:cs typeface="宋体" charset="0"/>
            </a:endParaRPr>
          </a:p>
        </p:txBody>
      </p:sp>
      <p:sp>
        <p:nvSpPr>
          <p:cNvPr id="16399" name="Line 15"/>
          <p:cNvSpPr>
            <a:spLocks noChangeShapeType="1"/>
          </p:cNvSpPr>
          <p:nvPr/>
        </p:nvSpPr>
        <p:spPr bwMode="auto">
          <a:xfrm>
            <a:off x="5373688" y="819150"/>
            <a:ext cx="11525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6401" name="Text Box 17"/>
          <p:cNvSpPr txBox="1">
            <a:spLocks noChangeArrowheads="1"/>
          </p:cNvSpPr>
          <p:nvPr/>
        </p:nvSpPr>
        <p:spPr bwMode="auto">
          <a:xfrm>
            <a:off x="5300663" y="2289175"/>
            <a:ext cx="1368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zh-CN" altLang="en-US" i="1">
                <a:ea typeface="宋体" charset="0"/>
                <a:cs typeface="宋体" charset="0"/>
              </a:rPr>
              <a:t>看到圣经“大画”的基础性</a:t>
            </a:r>
          </a:p>
          <a:p>
            <a:pPr algn="ctr">
              <a:defRPr/>
            </a:pPr>
            <a:r>
              <a:rPr lang="zh-CN" altLang="en-US" i="1">
                <a:ea typeface="宋体" charset="0"/>
                <a:cs typeface="宋体" charset="0"/>
              </a:rPr>
              <a:t>和重要性</a:t>
            </a:r>
          </a:p>
          <a:p>
            <a:pPr algn="ctr">
              <a:spcBef>
                <a:spcPct val="50000"/>
              </a:spcBef>
              <a:defRPr/>
            </a:pPr>
            <a:endParaRPr lang="zh-CN" altLang="en-US">
              <a:ea typeface="宋体" charset="0"/>
              <a:cs typeface="宋体" charset="0"/>
            </a:endParaRPr>
          </a:p>
        </p:txBody>
      </p:sp>
      <p:sp>
        <p:nvSpPr>
          <p:cNvPr id="16402" name="Text Box 18"/>
          <p:cNvSpPr txBox="1">
            <a:spLocks noChangeArrowheads="1"/>
          </p:cNvSpPr>
          <p:nvPr/>
        </p:nvSpPr>
        <p:spPr bwMode="auto">
          <a:xfrm>
            <a:off x="5184775" y="5876925"/>
            <a:ext cx="141287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zh-CN" altLang="en-US" i="1">
                <a:ea typeface="宋体" charset="0"/>
                <a:cs typeface="宋体" charset="0"/>
              </a:rPr>
              <a:t>脑海中的</a:t>
            </a:r>
          </a:p>
          <a:p>
            <a:pPr algn="ctr">
              <a:defRPr/>
            </a:pPr>
            <a:r>
              <a:rPr lang="zh-CN" altLang="en-US" i="1">
                <a:ea typeface="宋体" charset="0"/>
                <a:cs typeface="宋体" charset="0"/>
              </a:rPr>
              <a:t>圣经档案</a:t>
            </a:r>
            <a:endParaRPr lang="en-US" altLang="zh-CN" i="1">
              <a:ea typeface="宋体" charset="0"/>
              <a:cs typeface="宋体" charset="0"/>
            </a:endParaRPr>
          </a:p>
          <a:p>
            <a:pPr algn="ctr">
              <a:spcBef>
                <a:spcPct val="50000"/>
              </a:spcBef>
              <a:defRPr/>
            </a:pPr>
            <a:endParaRPr lang="zh-CN" altLang="en-US">
              <a:ea typeface="宋体" charset="0"/>
              <a:cs typeface="宋体" charset="0"/>
            </a:endParaRPr>
          </a:p>
        </p:txBody>
      </p:sp>
      <p:sp>
        <p:nvSpPr>
          <p:cNvPr id="16403" name="Text Box 19"/>
          <p:cNvSpPr txBox="1">
            <a:spLocks noChangeArrowheads="1"/>
          </p:cNvSpPr>
          <p:nvPr/>
        </p:nvSpPr>
        <p:spPr bwMode="auto">
          <a:xfrm>
            <a:off x="620713" y="9417050"/>
            <a:ext cx="1439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sz="1600" i="1">
                <a:ea typeface="宋体" charset="0"/>
                <a:cs typeface="宋体" charset="0"/>
              </a:rPr>
              <a:t>年代综览</a:t>
            </a:r>
            <a:endParaRPr lang="en-US" altLang="zh-CN" sz="1600" i="1">
              <a:ea typeface="宋体" charset="0"/>
              <a:cs typeface="宋体"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8108</TotalTime>
  <Words>11992</Words>
  <Application>Microsoft Macintosh PowerPoint</Application>
  <PresentationFormat>A4 Paper (210x297 mm)</PresentationFormat>
  <Paragraphs>2542</Paragraphs>
  <Slides>59</Slides>
  <Notes>42</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59</vt:i4>
      </vt:variant>
    </vt:vector>
  </HeadingPairs>
  <TitlesOfParts>
    <vt:vector size="75" baseType="lpstr">
      <vt:lpstr>Arial</vt:lpstr>
      <vt:lpstr>ＭＳ Ｐゴシック</vt:lpstr>
      <vt:lpstr>宋体</vt:lpstr>
      <vt:lpstr>Times</vt:lpstr>
      <vt:lpstr>黑体</vt:lpstr>
      <vt:lpstr>Gulim</vt:lpstr>
      <vt:lpstr>Century Gothic</vt:lpstr>
      <vt:lpstr>Times New Roman</vt:lpstr>
      <vt:lpstr>Wingdings</vt:lpstr>
      <vt:lpstr>Helvetica</vt:lpstr>
      <vt:lpstr>PMingLiU</vt:lpstr>
      <vt:lpstr>B VAG Rounded Bold</vt:lpstr>
      <vt:lpstr>Comic Sans MS</vt:lpstr>
      <vt:lpstr>默认设计模板</vt:lpstr>
      <vt:lpstr>1_默认设计模板</vt:lpstr>
      <vt:lpstr>Microsoft PowerPoint Slide</vt:lpstr>
      <vt:lpstr>PowerPoint Presentation</vt:lpstr>
      <vt:lpstr>PowerPoint Presentation</vt:lpstr>
      <vt:lpstr>PowerPoint Presentation</vt:lpstr>
      <vt:lpstr>PowerPoint Presentation</vt:lpstr>
      <vt:lpstr>致 谢</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angela</dc:creator>
  <cp:lastModifiedBy>Rick Griffith</cp:lastModifiedBy>
  <cp:revision>305</cp:revision>
  <cp:lastPrinted>2014-03-06T06:30:54Z</cp:lastPrinted>
  <dcterms:created xsi:type="dcterms:W3CDTF">2005-12-28T01:31:37Z</dcterms:created>
  <dcterms:modified xsi:type="dcterms:W3CDTF">2014-06-23T04:10:39Z</dcterms:modified>
</cp:coreProperties>
</file>