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85" r:id="rId3"/>
  </p:sldMasterIdLst>
  <p:notesMasterIdLst>
    <p:notesMasterId r:id="rId24"/>
  </p:notesMasterIdLst>
  <p:handoutMasterIdLst>
    <p:handoutMasterId r:id="rId25"/>
  </p:handoutMasterIdLst>
  <p:sldIdLst>
    <p:sldId id="760" r:id="rId4"/>
    <p:sldId id="759" r:id="rId5"/>
    <p:sldId id="738" r:id="rId6"/>
    <p:sldId id="739" r:id="rId7"/>
    <p:sldId id="740" r:id="rId8"/>
    <p:sldId id="716" r:id="rId9"/>
    <p:sldId id="726" r:id="rId10"/>
    <p:sldId id="681" r:id="rId11"/>
    <p:sldId id="346" r:id="rId12"/>
    <p:sldId id="360" r:id="rId13"/>
    <p:sldId id="682" r:id="rId14"/>
    <p:sldId id="758" r:id="rId15"/>
    <p:sldId id="684" r:id="rId16"/>
    <p:sldId id="685" r:id="rId17"/>
    <p:sldId id="686" r:id="rId18"/>
    <p:sldId id="750" r:id="rId19"/>
    <p:sldId id="752" r:id="rId20"/>
    <p:sldId id="757" r:id="rId21"/>
    <p:sldId id="715" r:id="rId22"/>
    <p:sldId id="762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4A3449"/>
    <a:srgbClr val="1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551" autoAdjust="0"/>
    <p:restoredTop sz="94581" autoAdjust="0"/>
  </p:normalViewPr>
  <p:slideViewPr>
    <p:cSldViewPr snapToGrid="0">
      <p:cViewPr varScale="1">
        <p:scale>
          <a:sx n="98" d="100"/>
          <a:sy n="98" d="100"/>
        </p:scale>
        <p:origin x="-1680" y="-104"/>
      </p:cViewPr>
      <p:guideLst>
        <p:guide orient="horz" pos="2158"/>
        <p:guide orient="horz" pos="4223"/>
        <p:guide pos="2851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3EB8DE9-BFB2-1447-82AA-E4F6686879CF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64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F388BB1-E4E9-C745-BDD7-50DBD835A415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90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1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56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20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31459" name="Rectangle 3"/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25241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47126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32338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459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21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8141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265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887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32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980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606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46961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3785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710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406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7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0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9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47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8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5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58213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8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2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26557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84039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24152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1139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75805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36435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738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6287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874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628741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42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3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4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5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6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7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8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9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0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1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2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3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4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5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6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7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8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9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0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1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2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3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8764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28765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66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67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8768" name="Text Box 32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  <p:sp>
        <p:nvSpPr>
          <p:cNvPr id="628769" name="Rectangle 33"/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659179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 b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>
              <a:defRPr/>
            </a:pPr>
            <a:endParaRPr lang="zh-CN" altLang="en-US" sz="66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000" smtClean="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612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27" name="Picture 1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186113" y="938213"/>
            <a:ext cx="16335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Helvetica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78000" y="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ea typeface="宋体" charset="0"/>
                <a:cs typeface="宋体" charset="0"/>
              </a:rPr>
              <a:t>约书亚记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73438" y="1565275"/>
            <a:ext cx="24066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Helvetica" charset="0"/>
                <a:ea typeface="宋体" charset="0"/>
                <a:cs typeface="宋体" charset="0"/>
              </a:rPr>
              <a:t>耶利哥/ 艾城</a:t>
            </a:r>
          </a:p>
        </p:txBody>
      </p:sp>
      <p:sp>
        <p:nvSpPr>
          <p:cNvPr id="111707" name="Line 9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8" name="Line 9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330575" y="2062163"/>
            <a:ext cx="23495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Helvetica" charset="0"/>
                <a:ea typeface="宋体" charset="0"/>
                <a:cs typeface="宋体" charset="0"/>
              </a:rPr>
              <a:t>分配土地</a:t>
            </a:r>
          </a:p>
        </p:txBody>
      </p:sp>
      <p:sp>
        <p:nvSpPr>
          <p:cNvPr id="111718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2450" y="65230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111728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37113" y="1065213"/>
            <a:ext cx="206057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1500 年</a:t>
            </a:r>
            <a:endParaRPr lang="zh-CN" altLang="en-US" sz="18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111806" name="Group 190"/>
          <p:cNvGrpSpPr>
            <a:grpSpLocks/>
          </p:cNvGrpSpPr>
          <p:nvPr/>
        </p:nvGrpSpPr>
        <p:grpSpPr bwMode="auto">
          <a:xfrm>
            <a:off x="198438" y="2284413"/>
            <a:ext cx="2867025" cy="1874837"/>
            <a:chOff x="125" y="1439"/>
            <a:chExt cx="1806" cy="1181"/>
          </a:xfrm>
        </p:grpSpPr>
        <p:grpSp>
          <p:nvGrpSpPr>
            <p:cNvPr id="111770" name="Group 154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111771" name="Rectangle 155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2" name="AutoShape 156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3" name="Rectangle 157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4" name="Rectangle 158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75" name="Line 159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76" name="Group 160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111777" name="Rectangle 161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8" name="AutoShape 162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9" name="Rectangle 163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0" name="Rectangle 164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81" name="Line 165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82" name="Group 166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111783" name="Rectangle 167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4" name="AutoShape 168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5" name="Rectangle 169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6" name="Rectangle 170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87" name="Line 171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88" name="Group 172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111789" name="Rectangle 173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0" name="AutoShape 174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1" name="Rectangle 175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2" name="Rectangle 176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93" name="Line 177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94" name="Group 178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111795" name="Rectangle 179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6" name="AutoShape 180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7" name="Rectangle 181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8" name="Rectangle 182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99" name="Line 183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1807" name="Text Box 191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11724" name="Text Box 108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07" name="Picture 1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47663"/>
            <a:ext cx="838358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1" name="Rectangle 5"/>
          <p:cNvSpPr>
            <a:spLocks noChangeArrowheads="1"/>
          </p:cNvSpPr>
          <p:nvPr/>
        </p:nvSpPr>
        <p:spPr bwMode="auto">
          <a:xfrm>
            <a:off x="3179763" y="947738"/>
            <a:ext cx="1611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无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王</a:t>
            </a:r>
          </a:p>
        </p:txBody>
      </p:sp>
      <p:sp>
        <p:nvSpPr>
          <p:cNvPr id="490508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333750" y="1574800"/>
            <a:ext cx="24590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士师</a:t>
            </a: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3349625" y="2066925"/>
            <a:ext cx="24241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1765300" y="-127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士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师记， </a:t>
            </a: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路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得记</a:t>
            </a:r>
          </a:p>
        </p:txBody>
      </p:sp>
      <p:sp>
        <p:nvSpPr>
          <p:cNvPr id="490588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9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98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5625" y="652145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11</a:t>
            </a:r>
          </a:p>
        </p:txBody>
      </p:sp>
      <p:sp>
        <p:nvSpPr>
          <p:cNvPr id="490608" name="Rectangle 112"/>
          <p:cNvSpPr>
            <a:spLocks noChangeArrowheads="1"/>
          </p:cNvSpPr>
          <p:nvPr/>
        </p:nvSpPr>
        <p:spPr bwMode="auto">
          <a:xfrm>
            <a:off x="355600" y="346075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4751388" y="1068388"/>
            <a:ext cx="1736725" cy="3635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1000 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grpSp>
        <p:nvGrpSpPr>
          <p:cNvPr id="490695" name="Group 199"/>
          <p:cNvGrpSpPr>
            <a:grpSpLocks/>
          </p:cNvGrpSpPr>
          <p:nvPr/>
        </p:nvGrpSpPr>
        <p:grpSpPr bwMode="auto">
          <a:xfrm>
            <a:off x="198438" y="2284413"/>
            <a:ext cx="3081337" cy="2109787"/>
            <a:chOff x="125" y="1439"/>
            <a:chExt cx="1941" cy="1329"/>
          </a:xfrm>
        </p:grpSpPr>
        <p:grpSp>
          <p:nvGrpSpPr>
            <p:cNvPr id="490653" name="Group 157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90654" name="Rectangle 158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55" name="AutoShape 159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56" name="Rectangle 160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57" name="Rectangle 161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58" name="Line 162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59" name="Group 163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90660" name="Rectangle 164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1" name="AutoShape 165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2" name="Rectangle 166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3" name="Rectangle 167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64" name="Line 168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65" name="Group 169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90666" name="Rectangle 170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7" name="AutoShape 171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8" name="Rectangle 172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9" name="Rectangle 173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70" name="Line 174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71" name="Group 175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490672" name="Rectangle 176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3" name="AutoShape 177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4" name="Rectangle 178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5" name="Rectangle 179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76" name="Line 180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77" name="Group 181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490678" name="Rectangle 182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9" name="AutoShape 183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0" name="Rectangle 184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1" name="Rectangle 185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82" name="Line 186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83" name="Group 187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490684" name="Rectangle 188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5" name="AutoShape 189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6" name="Rectangle 190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7" name="Rectangle 191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88" name="Line 192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0696" name="Text Box 200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0604" name="Text Box 108"/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3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5" name="Rectangle 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4783138" y="1017588"/>
            <a:ext cx="1797050" cy="3635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约主前 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1000 </a:t>
            </a: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</a:p>
        </p:txBody>
      </p:sp>
      <p:sp>
        <p:nvSpPr>
          <p:cNvPr id="629767" name="Rectangle 7"/>
          <p:cNvSpPr>
            <a:spLocks noChangeArrowheads="1"/>
          </p:cNvSpPr>
          <p:nvPr/>
        </p:nvSpPr>
        <p:spPr bwMode="auto">
          <a:xfrm>
            <a:off x="3375025" y="1574800"/>
            <a:ext cx="23606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扫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—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卫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—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罗</a:t>
            </a:r>
          </a:p>
        </p:txBody>
      </p:sp>
      <p:sp>
        <p:nvSpPr>
          <p:cNvPr id="629768" name="Rectangle 8"/>
          <p:cNvSpPr>
            <a:spLocks noChangeArrowheads="1"/>
          </p:cNvSpPr>
          <p:nvPr/>
        </p:nvSpPr>
        <p:spPr bwMode="auto">
          <a:xfrm>
            <a:off x="3379788" y="4362450"/>
            <a:ext cx="2378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   20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耶  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20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罗</a:t>
            </a:r>
          </a:p>
        </p:txBody>
      </p:sp>
      <p:sp>
        <p:nvSpPr>
          <p:cNvPr id="629769" name="Rectangle 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70" name="Rectangle 1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71" name="Rectangle 1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72" name="Rectangle 12"/>
          <p:cNvSpPr>
            <a:spLocks noChangeArrowheads="1"/>
          </p:cNvSpPr>
          <p:nvPr/>
        </p:nvSpPr>
        <p:spPr bwMode="auto">
          <a:xfrm>
            <a:off x="3152775" y="2068513"/>
            <a:ext cx="286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&lt;&lt;&lt;&lt;  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分裂 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&gt;&gt;&gt;&gt;</a:t>
            </a:r>
          </a:p>
        </p:txBody>
      </p:sp>
      <p:sp>
        <p:nvSpPr>
          <p:cNvPr id="629773" name="Line 1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9884" name="Group 124"/>
          <p:cNvGrpSpPr>
            <a:grpSpLocks/>
          </p:cNvGrpSpPr>
          <p:nvPr/>
        </p:nvGrpSpPr>
        <p:grpSpPr bwMode="auto">
          <a:xfrm>
            <a:off x="3290888" y="4886325"/>
            <a:ext cx="1273175" cy="1006475"/>
            <a:chOff x="2073" y="3070"/>
            <a:chExt cx="802" cy="634"/>
          </a:xfrm>
        </p:grpSpPr>
        <p:sp>
          <p:nvSpPr>
            <p:cNvPr id="629775" name="Rectangle 15"/>
            <p:cNvSpPr>
              <a:spLocks noChangeArrowheads="1"/>
            </p:cNvSpPr>
            <p:nvPr/>
          </p:nvSpPr>
          <p:spPr bwMode="auto">
            <a:xfrm>
              <a:off x="2133" y="3070"/>
              <a:ext cx="74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   </a:t>
              </a:r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200        </a:t>
              </a:r>
            </a:p>
          </p:txBody>
        </p:sp>
        <p:sp>
          <p:nvSpPr>
            <p:cNvPr id="629776" name="Rectangle 16"/>
            <p:cNvSpPr>
              <a:spLocks noChangeArrowheads="1"/>
            </p:cNvSpPr>
            <p:nvPr/>
          </p:nvSpPr>
          <p:spPr bwMode="auto">
            <a:xfrm>
              <a:off x="2073" y="3379"/>
              <a:ext cx="75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/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   亚述</a:t>
              </a:r>
            </a:p>
          </p:txBody>
        </p:sp>
      </p:grpSp>
      <p:grpSp>
        <p:nvGrpSpPr>
          <p:cNvPr id="629883" name="Group 123"/>
          <p:cNvGrpSpPr>
            <a:grpSpLocks/>
          </p:cNvGrpSpPr>
          <p:nvPr/>
        </p:nvGrpSpPr>
        <p:grpSpPr bwMode="auto">
          <a:xfrm>
            <a:off x="4549775" y="4872038"/>
            <a:ext cx="1854200" cy="1020762"/>
            <a:chOff x="2866" y="3061"/>
            <a:chExt cx="1168" cy="643"/>
          </a:xfrm>
        </p:grpSpPr>
        <p:sp>
          <p:nvSpPr>
            <p:cNvPr id="629778" name="Rectangle 18"/>
            <p:cNvSpPr>
              <a:spLocks noChangeArrowheads="1"/>
            </p:cNvSpPr>
            <p:nvPr/>
          </p:nvSpPr>
          <p:spPr bwMode="auto">
            <a:xfrm>
              <a:off x="3049" y="3061"/>
              <a:ext cx="98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350        </a:t>
              </a:r>
            </a:p>
          </p:txBody>
        </p:sp>
        <p:sp>
          <p:nvSpPr>
            <p:cNvPr id="629779" name="Rectangle 19"/>
            <p:cNvSpPr>
              <a:spLocks noChangeArrowheads="1"/>
            </p:cNvSpPr>
            <p:nvPr/>
          </p:nvSpPr>
          <p:spPr bwMode="auto">
            <a:xfrm>
              <a:off x="2866" y="3379"/>
              <a:ext cx="84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2400">
                  <a:solidFill>
                    <a:schemeClr val="accent2"/>
                  </a:solidFill>
                  <a:ea typeface="宋体" charset="0"/>
                  <a:cs typeface="宋体" charset="0"/>
                </a:rPr>
                <a:t> </a:t>
              </a:r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巴比伦</a:t>
              </a:r>
            </a:p>
          </p:txBody>
        </p:sp>
      </p:grpSp>
      <p:sp>
        <p:nvSpPr>
          <p:cNvPr id="629780" name="Rectangle 20"/>
          <p:cNvSpPr>
            <a:spLocks noChangeArrowheads="1"/>
          </p:cNvSpPr>
          <p:nvPr/>
        </p:nvSpPr>
        <p:spPr bwMode="auto">
          <a:xfrm>
            <a:off x="3640138" y="3448050"/>
            <a:ext cx="18589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10           2</a:t>
            </a:r>
          </a:p>
        </p:txBody>
      </p:sp>
      <p:sp>
        <p:nvSpPr>
          <p:cNvPr id="629781" name="Rectangle 21"/>
          <p:cNvSpPr>
            <a:spLocks noChangeArrowheads="1"/>
          </p:cNvSpPr>
          <p:nvPr/>
        </p:nvSpPr>
        <p:spPr bwMode="auto">
          <a:xfrm>
            <a:off x="3362325" y="2530475"/>
            <a:ext cx="23987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北          南</a:t>
            </a:r>
          </a:p>
        </p:txBody>
      </p:sp>
      <p:sp>
        <p:nvSpPr>
          <p:cNvPr id="629782" name="Rectangle 22"/>
          <p:cNvSpPr>
            <a:spLocks noChangeArrowheads="1"/>
          </p:cNvSpPr>
          <p:nvPr/>
        </p:nvSpPr>
        <p:spPr bwMode="auto">
          <a:xfrm>
            <a:off x="3152775" y="2978150"/>
            <a:ext cx="26558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  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以色列     犹大</a:t>
            </a:r>
          </a:p>
        </p:txBody>
      </p:sp>
      <p:sp>
        <p:nvSpPr>
          <p:cNvPr id="629783" name="Text Box 23"/>
          <p:cNvSpPr txBox="1">
            <a:spLocks noChangeArrowheads="1"/>
          </p:cNvSpPr>
          <p:nvPr/>
        </p:nvSpPr>
        <p:spPr bwMode="auto">
          <a:xfrm>
            <a:off x="17653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撒母耳记上</a:t>
            </a:r>
            <a:r>
              <a:rPr lang="en-US" altLang="zh-CN" sz="12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—— </a:t>
            </a:r>
            <a:r>
              <a:rPr lang="zh-CN" altLang="en-US" sz="12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历代志下</a:t>
            </a:r>
          </a:p>
        </p:txBody>
      </p:sp>
      <p:sp>
        <p:nvSpPr>
          <p:cNvPr id="629784" name="Line 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5" name="Line 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6" name="Line 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7" name="Line 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8" name="Line 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9" name="Line 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0" name="Line 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1" name="Line 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2" name="Line 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9793" name="Group 33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629794" name="Line 34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95" name="Line 35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9796" name="Line 36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7" name="Rectangle 37"/>
          <p:cNvSpPr>
            <a:spLocks noChangeArrowheads="1"/>
          </p:cNvSpPr>
          <p:nvPr/>
        </p:nvSpPr>
        <p:spPr bwMode="auto">
          <a:xfrm>
            <a:off x="3690938" y="3890963"/>
            <a:ext cx="15811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 </a:t>
            </a:r>
            <a:r>
              <a:rPr lang="zh-CN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先    知</a:t>
            </a:r>
          </a:p>
        </p:txBody>
      </p:sp>
      <p:sp>
        <p:nvSpPr>
          <p:cNvPr id="629847" name="Rectangle 87"/>
          <p:cNvSpPr>
            <a:spLocks noChangeArrowheads="1"/>
          </p:cNvSpPr>
          <p:nvPr/>
        </p:nvSpPr>
        <p:spPr bwMode="auto">
          <a:xfrm>
            <a:off x="3059113" y="892175"/>
            <a:ext cx="15922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32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 王朝</a:t>
            </a:r>
          </a:p>
        </p:txBody>
      </p:sp>
      <p:sp>
        <p:nvSpPr>
          <p:cNvPr id="629848" name="Text Box 88"/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29850" name="Rectangle 90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629852" name="Rectangle 92"/>
          <p:cNvSpPr>
            <a:spLocks noChangeArrowheads="1"/>
          </p:cNvSpPr>
          <p:nvPr/>
        </p:nvSpPr>
        <p:spPr bwMode="auto">
          <a:xfrm>
            <a:off x="360363" y="314325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9885" name="Group 125"/>
          <p:cNvGrpSpPr>
            <a:grpSpLocks/>
          </p:cNvGrpSpPr>
          <p:nvPr/>
        </p:nvGrpSpPr>
        <p:grpSpPr bwMode="auto">
          <a:xfrm>
            <a:off x="6078538" y="881063"/>
            <a:ext cx="2039937" cy="2144712"/>
            <a:chOff x="3829" y="555"/>
            <a:chExt cx="1285" cy="1351"/>
          </a:xfrm>
        </p:grpSpPr>
        <p:grpSp>
          <p:nvGrpSpPr>
            <p:cNvPr id="629854" name="Group 94"/>
            <p:cNvGrpSpPr>
              <a:grpSpLocks/>
            </p:cNvGrpSpPr>
            <p:nvPr/>
          </p:nvGrpSpPr>
          <p:grpSpPr bwMode="auto">
            <a:xfrm>
              <a:off x="3829" y="555"/>
              <a:ext cx="1285" cy="1351"/>
              <a:chOff x="1084" y="711"/>
              <a:chExt cx="2950" cy="2769"/>
            </a:xfrm>
          </p:grpSpPr>
          <p:grpSp>
            <p:nvGrpSpPr>
              <p:cNvPr id="629855" name="Group 95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9856" name="Group 96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629857" name="Freeform 9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858" name="Freeform 9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29859" name="Picture 99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29860" name="Freeform 100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1" name="Freeform 101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2" name="Freeform 102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3" name="Freeform 103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4" name="Freeform 104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865" name="Group 105"/>
            <p:cNvGrpSpPr>
              <a:grpSpLocks/>
            </p:cNvGrpSpPr>
            <p:nvPr/>
          </p:nvGrpSpPr>
          <p:grpSpPr bwMode="auto">
            <a:xfrm>
              <a:off x="3928" y="897"/>
              <a:ext cx="932" cy="886"/>
              <a:chOff x="3888" y="970"/>
              <a:chExt cx="932" cy="886"/>
            </a:xfrm>
          </p:grpSpPr>
          <p:sp>
            <p:nvSpPr>
              <p:cNvPr id="629866" name="Rectangle 10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845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卫约</a:t>
                </a:r>
                <a:r>
                  <a:rPr lang="en-US" altLang="zh-CN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 </a:t>
                </a:r>
                <a:endParaRPr lang="zh-CN" altLang="en-US" sz="40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867" name="Rectangle 107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629886" name="Group 126"/>
          <p:cNvGrpSpPr>
            <a:grpSpLocks/>
          </p:cNvGrpSpPr>
          <p:nvPr/>
        </p:nvGrpSpPr>
        <p:grpSpPr bwMode="auto">
          <a:xfrm>
            <a:off x="6053138" y="3259138"/>
            <a:ext cx="2039937" cy="2144712"/>
            <a:chOff x="3813" y="2053"/>
            <a:chExt cx="1285" cy="1351"/>
          </a:xfrm>
        </p:grpSpPr>
        <p:grpSp>
          <p:nvGrpSpPr>
            <p:cNvPr id="629869" name="Group 109"/>
            <p:cNvGrpSpPr>
              <a:grpSpLocks/>
            </p:cNvGrpSpPr>
            <p:nvPr/>
          </p:nvGrpSpPr>
          <p:grpSpPr bwMode="auto">
            <a:xfrm>
              <a:off x="3813" y="2053"/>
              <a:ext cx="1285" cy="1351"/>
              <a:chOff x="1084" y="711"/>
              <a:chExt cx="2950" cy="2769"/>
            </a:xfrm>
          </p:grpSpPr>
          <p:grpSp>
            <p:nvGrpSpPr>
              <p:cNvPr id="629870" name="Group 110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9871" name="Group 111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629872" name="Freeform 11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873" name="Freeform 11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29874" name="Picture 114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29875" name="Freeform 11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6" name="Freeform 11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7" name="Freeform 11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8" name="Freeform 11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9" name="Freeform 11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880" name="Group 120"/>
            <p:cNvGrpSpPr>
              <a:grpSpLocks/>
            </p:cNvGrpSpPr>
            <p:nvPr/>
          </p:nvGrpSpPr>
          <p:grpSpPr bwMode="auto">
            <a:xfrm>
              <a:off x="3936" y="2371"/>
              <a:ext cx="843" cy="886"/>
              <a:chOff x="3888" y="970"/>
              <a:chExt cx="843" cy="886"/>
            </a:xfrm>
          </p:grpSpPr>
          <p:sp>
            <p:nvSpPr>
              <p:cNvPr id="629881" name="Rectangle 121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56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新约</a:t>
                </a:r>
              </a:p>
            </p:txBody>
          </p:sp>
          <p:sp>
            <p:nvSpPr>
              <p:cNvPr id="629882" name="Rectangle 122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629940" name="Group 180"/>
          <p:cNvGrpSpPr>
            <a:grpSpLocks/>
          </p:cNvGrpSpPr>
          <p:nvPr/>
        </p:nvGrpSpPr>
        <p:grpSpPr bwMode="auto">
          <a:xfrm>
            <a:off x="198438" y="2284413"/>
            <a:ext cx="3306762" cy="2335212"/>
            <a:chOff x="125" y="1439"/>
            <a:chExt cx="2083" cy="1471"/>
          </a:xfrm>
        </p:grpSpPr>
        <p:grpSp>
          <p:nvGrpSpPr>
            <p:cNvPr id="629887" name="Group 127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629888" name="Rectangle 128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89" name="AutoShape 129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0" name="Rectangle 130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1" name="Rectangle 131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892" name="Line 132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893" name="Group 133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629894" name="Rectangle 134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5" name="AutoShape 135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6" name="Rectangle 136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7" name="Rectangle 137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898" name="Line 138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899" name="Group 139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629900" name="Rectangle 140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1" name="AutoShape 141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2" name="Rectangle 142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3" name="Rectangle 143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04" name="Line 144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05" name="Group 145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629906" name="Rectangle 146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7" name="AutoShape 147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8" name="Rectangle 148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9" name="Rectangle 149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10" name="Line 150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11" name="Group 151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629912" name="Rectangle 152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3" name="AutoShape 153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4" name="Rectangle 154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5" name="Rectangle 155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16" name="Line 156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17" name="Group 157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629918" name="Rectangle 158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9" name="AutoShape 159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0" name="Rectangle 160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1" name="Rectangle 161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22" name="Line 162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23" name="Group 163"/>
            <p:cNvGrpSpPr>
              <a:grpSpLocks/>
            </p:cNvGrpSpPr>
            <p:nvPr/>
          </p:nvGrpSpPr>
          <p:grpSpPr bwMode="auto">
            <a:xfrm>
              <a:off x="948" y="2308"/>
              <a:ext cx="1260" cy="602"/>
              <a:chOff x="868" y="2308"/>
              <a:chExt cx="1260" cy="602"/>
            </a:xfrm>
          </p:grpSpPr>
          <p:sp>
            <p:nvSpPr>
              <p:cNvPr id="629924" name="Rectangle 164"/>
              <p:cNvSpPr>
                <a:spLocks noChangeArrowheads="1"/>
              </p:cNvSpPr>
              <p:nvPr/>
            </p:nvSpPr>
            <p:spPr bwMode="auto">
              <a:xfrm>
                <a:off x="879" y="251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5" name="AutoShape 165"/>
              <p:cNvSpPr>
                <a:spLocks noChangeArrowheads="1"/>
              </p:cNvSpPr>
              <p:nvPr/>
            </p:nvSpPr>
            <p:spPr bwMode="auto">
              <a:xfrm>
                <a:off x="879" y="231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6" name="Rectangle 166"/>
              <p:cNvSpPr>
                <a:spLocks noChangeArrowheads="1"/>
              </p:cNvSpPr>
              <p:nvPr/>
            </p:nvSpPr>
            <p:spPr bwMode="auto">
              <a:xfrm>
                <a:off x="898" y="253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7" name="Rectangle 167"/>
              <p:cNvSpPr>
                <a:spLocks noChangeArrowheads="1"/>
              </p:cNvSpPr>
              <p:nvPr/>
            </p:nvSpPr>
            <p:spPr bwMode="auto">
              <a:xfrm>
                <a:off x="868" y="2308"/>
                <a:ext cx="69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28" name="Line 168"/>
              <p:cNvSpPr>
                <a:spLocks noChangeShapeType="1"/>
              </p:cNvSpPr>
              <p:nvPr/>
            </p:nvSpPr>
            <p:spPr bwMode="auto">
              <a:xfrm>
                <a:off x="879" y="246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29942" name="Text Box 182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9849" name="Text Box 89"/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6" grpId="0" autoUpdateAnimBg="0"/>
      <p:bldP spid="629767" grpId="0" autoUpdateAnimBg="0"/>
      <p:bldP spid="629768" grpId="0" autoUpdateAnimBg="0"/>
      <p:bldP spid="629772" grpId="0" autoUpdateAnimBg="0"/>
      <p:bldP spid="629780" grpId="0" autoUpdateAnimBg="0"/>
      <p:bldP spid="629781" grpId="0" autoUpdateAnimBg="0"/>
      <p:bldP spid="629782" grpId="0" autoUpdateAnimBg="0"/>
      <p:bldP spid="62979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658" name="Picture 114"/>
          <p:cNvPicPr>
            <a:picLocks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3189288" y="9302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被掳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349625" y="1571625"/>
            <a:ext cx="2435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70 年</a:t>
            </a:r>
            <a:endParaRPr lang="zh-CN" altLang="en-US" sz="2800">
              <a:solidFill>
                <a:schemeClr val="accent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336925" y="2054225"/>
            <a:ext cx="2432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3次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回归</a:t>
            </a: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352800" y="2501900"/>
            <a:ext cx="24336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100年/5万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人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116263" y="2978150"/>
            <a:ext cx="28749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所–以–尼</a:t>
            </a:r>
            <a:endParaRPr lang="zh-CN" altLang="en-US" sz="2800">
              <a:solidFill>
                <a:schemeClr val="accent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7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8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9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0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9" name="Text Box 10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8800" y="652145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492659" name="Rectangle 115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24413" y="1027113"/>
            <a:ext cx="1539875" cy="3635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约主前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500年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92664" name="Text Box 120"/>
          <p:cNvSpPr txBox="1">
            <a:spLocks noChangeArrowheads="1"/>
          </p:cNvSpPr>
          <p:nvPr/>
        </p:nvSpPr>
        <p:spPr bwMode="auto">
          <a:xfrm>
            <a:off x="1751013" y="46038"/>
            <a:ext cx="29464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以斯拉记 – 以斯帖记</a:t>
            </a:r>
          </a:p>
        </p:txBody>
      </p:sp>
      <p:grpSp>
        <p:nvGrpSpPr>
          <p:cNvPr id="492767" name="Group 223"/>
          <p:cNvGrpSpPr>
            <a:grpSpLocks/>
          </p:cNvGrpSpPr>
          <p:nvPr/>
        </p:nvGrpSpPr>
        <p:grpSpPr bwMode="auto">
          <a:xfrm>
            <a:off x="198438" y="2284413"/>
            <a:ext cx="3513137" cy="2613025"/>
            <a:chOff x="125" y="1439"/>
            <a:chExt cx="2213" cy="1646"/>
          </a:xfrm>
        </p:grpSpPr>
        <p:grpSp>
          <p:nvGrpSpPr>
            <p:cNvPr id="492714" name="Group 170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92715" name="Rectangle 171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16" name="AutoShape 172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17" name="Rectangle 173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18" name="Rectangle 174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19" name="Line 175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20" name="Group 176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92721" name="Rectangle 177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2" name="AutoShape 178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3" name="Rectangle 179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4" name="Rectangle 180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25" name="Line 181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26" name="Group 182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92727" name="Rectangle 183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8" name="AutoShape 184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9" name="Rectangle 185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0" name="Rectangle 186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31" name="Line 187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32" name="Group 188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492733" name="Rectangle 189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4" name="AutoShape 190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5" name="Rectangle 191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6" name="Rectangle 192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37" name="Line 193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38" name="Group 194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492739" name="Rectangle 195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0" name="AutoShape 196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1" name="Rectangle 197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2" name="Rectangle 198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43" name="Line 199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44" name="Group 200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492745" name="Rectangle 201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6" name="AutoShape 202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7" name="Rectangle 203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8" name="Rectangle 204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49" name="Line 205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50" name="Group 206"/>
            <p:cNvGrpSpPr>
              <a:grpSpLocks/>
            </p:cNvGrpSpPr>
            <p:nvPr/>
          </p:nvGrpSpPr>
          <p:grpSpPr bwMode="auto">
            <a:xfrm>
              <a:off x="948" y="2308"/>
              <a:ext cx="1260" cy="602"/>
              <a:chOff x="868" y="2308"/>
              <a:chExt cx="1260" cy="602"/>
            </a:xfrm>
          </p:grpSpPr>
          <p:sp>
            <p:nvSpPr>
              <p:cNvPr id="492751" name="Rectangle 207"/>
              <p:cNvSpPr>
                <a:spLocks noChangeArrowheads="1"/>
              </p:cNvSpPr>
              <p:nvPr/>
            </p:nvSpPr>
            <p:spPr bwMode="auto">
              <a:xfrm>
                <a:off x="879" y="251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2" name="AutoShape 208"/>
              <p:cNvSpPr>
                <a:spLocks noChangeArrowheads="1"/>
              </p:cNvSpPr>
              <p:nvPr/>
            </p:nvSpPr>
            <p:spPr bwMode="auto">
              <a:xfrm>
                <a:off x="879" y="231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3" name="Rectangle 209"/>
              <p:cNvSpPr>
                <a:spLocks noChangeArrowheads="1"/>
              </p:cNvSpPr>
              <p:nvPr/>
            </p:nvSpPr>
            <p:spPr bwMode="auto">
              <a:xfrm>
                <a:off x="898" y="253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4" name="Rectangle 210"/>
              <p:cNvSpPr>
                <a:spLocks noChangeArrowheads="1"/>
              </p:cNvSpPr>
              <p:nvPr/>
            </p:nvSpPr>
            <p:spPr bwMode="auto">
              <a:xfrm>
                <a:off x="868" y="2308"/>
                <a:ext cx="69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55" name="Line 211"/>
              <p:cNvSpPr>
                <a:spLocks noChangeShapeType="1"/>
              </p:cNvSpPr>
              <p:nvPr/>
            </p:nvSpPr>
            <p:spPr bwMode="auto">
              <a:xfrm>
                <a:off x="879" y="246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56" name="Group 212"/>
            <p:cNvGrpSpPr>
              <a:grpSpLocks/>
            </p:cNvGrpSpPr>
            <p:nvPr/>
          </p:nvGrpSpPr>
          <p:grpSpPr bwMode="auto">
            <a:xfrm>
              <a:off x="1078" y="2489"/>
              <a:ext cx="1260" cy="596"/>
              <a:chOff x="1054" y="2489"/>
              <a:chExt cx="1260" cy="596"/>
            </a:xfrm>
          </p:grpSpPr>
          <p:sp>
            <p:nvSpPr>
              <p:cNvPr id="492757" name="Rectangle 213"/>
              <p:cNvSpPr>
                <a:spLocks noChangeArrowheads="1"/>
              </p:cNvSpPr>
              <p:nvPr/>
            </p:nvSpPr>
            <p:spPr bwMode="auto">
              <a:xfrm>
                <a:off x="1065" y="2686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8" name="AutoShape 214"/>
              <p:cNvSpPr>
                <a:spLocks noChangeArrowheads="1"/>
              </p:cNvSpPr>
              <p:nvPr/>
            </p:nvSpPr>
            <p:spPr bwMode="auto">
              <a:xfrm>
                <a:off x="1065" y="2489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9" name="Rectangle 215"/>
              <p:cNvSpPr>
                <a:spLocks noChangeArrowheads="1"/>
              </p:cNvSpPr>
              <p:nvPr/>
            </p:nvSpPr>
            <p:spPr bwMode="auto">
              <a:xfrm>
                <a:off x="1084" y="2708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60" name="Rectangle 216"/>
              <p:cNvSpPr>
                <a:spLocks noChangeArrowheads="1"/>
              </p:cNvSpPr>
              <p:nvPr/>
            </p:nvSpPr>
            <p:spPr bwMode="auto">
              <a:xfrm>
                <a:off x="1054" y="2491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被掳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61" name="Line 217"/>
              <p:cNvSpPr>
                <a:spLocks noChangeShapeType="1"/>
              </p:cNvSpPr>
              <p:nvPr/>
            </p:nvSpPr>
            <p:spPr bwMode="auto">
              <a:xfrm>
                <a:off x="1065" y="2643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2768" name="Text Box 224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2655" name="Text Box 111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680" name="Picture 1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2890838" y="925513"/>
            <a:ext cx="16605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静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4935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24413" y="1077913"/>
            <a:ext cx="148272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0DDFE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bg2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bg2"/>
                </a:solidFill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bg2"/>
                </a:solidFill>
                <a:ea typeface="宋体" charset="0"/>
                <a:cs typeface="宋体" charset="0"/>
              </a:rPr>
              <a:t>500年</a:t>
            </a:r>
            <a:endParaRPr lang="zh-CN" altLang="en-US" sz="1800">
              <a:solidFill>
                <a:schemeClr val="bg2"/>
              </a:solidFill>
              <a:ea typeface="宋体" charset="0"/>
              <a:cs typeface="宋体" charset="0"/>
            </a:endParaRPr>
          </a:p>
        </p:txBody>
      </p:sp>
      <p:sp>
        <p:nvSpPr>
          <p:cNvPr id="493652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313113" y="1603375"/>
            <a:ext cx="25257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ea typeface="宋体" charset="0"/>
                <a:cs typeface="宋体" charset="0"/>
              </a:rPr>
              <a:t>希腊王亚历山大</a:t>
            </a:r>
            <a:endParaRPr lang="en-US" altLang="zh-CN" sz="24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354388" y="2090738"/>
            <a:ext cx="2420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ea typeface="宋体" charset="0"/>
                <a:cs typeface="宋体" charset="0"/>
              </a:rPr>
              <a:t>罗马系统</a:t>
            </a:r>
          </a:p>
        </p:txBody>
      </p:sp>
      <p:sp>
        <p:nvSpPr>
          <p:cNvPr id="493661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62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1" name="Text Box 10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8800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14</a:t>
            </a:r>
          </a:p>
        </p:txBody>
      </p:sp>
      <p:sp>
        <p:nvSpPr>
          <p:cNvPr id="493681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85" name="Text Box 117"/>
          <p:cNvSpPr txBox="1">
            <a:spLocks noChangeArrowheads="1"/>
          </p:cNvSpPr>
          <p:nvPr/>
        </p:nvSpPr>
        <p:spPr bwMode="auto">
          <a:xfrm>
            <a:off x="1752600" y="-12700"/>
            <a:ext cx="67056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介于 玛拉基书 和 马太福音之间 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(</a:t>
            </a: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旧约与新约之间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)</a:t>
            </a:r>
          </a:p>
        </p:txBody>
      </p:sp>
      <p:grpSp>
        <p:nvGrpSpPr>
          <p:cNvPr id="493795" name="Group 227"/>
          <p:cNvGrpSpPr>
            <a:grpSpLocks/>
          </p:cNvGrpSpPr>
          <p:nvPr/>
        </p:nvGrpSpPr>
        <p:grpSpPr bwMode="auto">
          <a:xfrm>
            <a:off x="198438" y="2284413"/>
            <a:ext cx="3724275" cy="2841625"/>
            <a:chOff x="125" y="1439"/>
            <a:chExt cx="2346" cy="1790"/>
          </a:xfrm>
        </p:grpSpPr>
        <p:grpSp>
          <p:nvGrpSpPr>
            <p:cNvPr id="493742" name="Group 174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93743" name="Rectangle 175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44" name="AutoShape 176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45" name="Rectangle 177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46" name="Rectangle 178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47" name="Line 179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48" name="Group 180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93749" name="Rectangle 181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0" name="AutoShape 182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1" name="Rectangle 183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2" name="Rectangle 184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53" name="Line 185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54" name="Group 186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93755" name="Rectangle 187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6" name="AutoShape 188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7" name="Rectangle 189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8" name="Rectangle 190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59" name="Line 191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60" name="Group 192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493761" name="Rectangle 193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2" name="AutoShape 194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3" name="Rectangle 195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4" name="Rectangle 196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65" name="Line 197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66" name="Group 198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493767" name="Rectangle 199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8" name="AutoShape 200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9" name="Rectangle 201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0" name="Rectangle 202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71" name="Line 203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72" name="Group 204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493773" name="Rectangle 205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4" name="AutoShape 206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5" name="Rectangle 207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6" name="Rectangle 208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77" name="Line 209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78" name="Group 210"/>
            <p:cNvGrpSpPr>
              <a:grpSpLocks/>
            </p:cNvGrpSpPr>
            <p:nvPr/>
          </p:nvGrpSpPr>
          <p:grpSpPr bwMode="auto">
            <a:xfrm>
              <a:off x="948" y="2308"/>
              <a:ext cx="1260" cy="602"/>
              <a:chOff x="868" y="2308"/>
              <a:chExt cx="1260" cy="602"/>
            </a:xfrm>
          </p:grpSpPr>
          <p:sp>
            <p:nvSpPr>
              <p:cNvPr id="493779" name="Rectangle 211"/>
              <p:cNvSpPr>
                <a:spLocks noChangeArrowheads="1"/>
              </p:cNvSpPr>
              <p:nvPr/>
            </p:nvSpPr>
            <p:spPr bwMode="auto">
              <a:xfrm>
                <a:off x="879" y="251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0" name="AutoShape 212"/>
              <p:cNvSpPr>
                <a:spLocks noChangeArrowheads="1"/>
              </p:cNvSpPr>
              <p:nvPr/>
            </p:nvSpPr>
            <p:spPr bwMode="auto">
              <a:xfrm>
                <a:off x="879" y="231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1" name="Rectangle 213"/>
              <p:cNvSpPr>
                <a:spLocks noChangeArrowheads="1"/>
              </p:cNvSpPr>
              <p:nvPr/>
            </p:nvSpPr>
            <p:spPr bwMode="auto">
              <a:xfrm>
                <a:off x="898" y="253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2" name="Rectangle 214"/>
              <p:cNvSpPr>
                <a:spLocks noChangeArrowheads="1"/>
              </p:cNvSpPr>
              <p:nvPr/>
            </p:nvSpPr>
            <p:spPr bwMode="auto">
              <a:xfrm>
                <a:off x="868" y="2308"/>
                <a:ext cx="69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83" name="Line 215"/>
              <p:cNvSpPr>
                <a:spLocks noChangeShapeType="1"/>
              </p:cNvSpPr>
              <p:nvPr/>
            </p:nvSpPr>
            <p:spPr bwMode="auto">
              <a:xfrm>
                <a:off x="879" y="246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84" name="Group 216"/>
            <p:cNvGrpSpPr>
              <a:grpSpLocks/>
            </p:cNvGrpSpPr>
            <p:nvPr/>
          </p:nvGrpSpPr>
          <p:grpSpPr bwMode="auto">
            <a:xfrm>
              <a:off x="1078" y="2489"/>
              <a:ext cx="1260" cy="596"/>
              <a:chOff x="1054" y="2489"/>
              <a:chExt cx="1260" cy="596"/>
            </a:xfrm>
          </p:grpSpPr>
          <p:sp>
            <p:nvSpPr>
              <p:cNvPr id="493785" name="Rectangle 217"/>
              <p:cNvSpPr>
                <a:spLocks noChangeArrowheads="1"/>
              </p:cNvSpPr>
              <p:nvPr/>
            </p:nvSpPr>
            <p:spPr bwMode="auto">
              <a:xfrm>
                <a:off x="1065" y="2686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6" name="AutoShape 218"/>
              <p:cNvSpPr>
                <a:spLocks noChangeArrowheads="1"/>
              </p:cNvSpPr>
              <p:nvPr/>
            </p:nvSpPr>
            <p:spPr bwMode="auto">
              <a:xfrm>
                <a:off x="1065" y="2489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7" name="Rectangle 219"/>
              <p:cNvSpPr>
                <a:spLocks noChangeArrowheads="1"/>
              </p:cNvSpPr>
              <p:nvPr/>
            </p:nvSpPr>
            <p:spPr bwMode="auto">
              <a:xfrm>
                <a:off x="1084" y="2708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8" name="Rectangle 220"/>
              <p:cNvSpPr>
                <a:spLocks noChangeArrowheads="1"/>
              </p:cNvSpPr>
              <p:nvPr/>
            </p:nvSpPr>
            <p:spPr bwMode="auto">
              <a:xfrm>
                <a:off x="1054" y="2491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被掳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89" name="Line 221"/>
              <p:cNvSpPr>
                <a:spLocks noChangeShapeType="1"/>
              </p:cNvSpPr>
              <p:nvPr/>
            </p:nvSpPr>
            <p:spPr bwMode="auto">
              <a:xfrm>
                <a:off x="1065" y="2643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90" name="Group 222"/>
            <p:cNvGrpSpPr>
              <a:grpSpLocks/>
            </p:cNvGrpSpPr>
            <p:nvPr/>
          </p:nvGrpSpPr>
          <p:grpSpPr bwMode="auto">
            <a:xfrm>
              <a:off x="1224" y="2637"/>
              <a:ext cx="1247" cy="592"/>
              <a:chOff x="1168" y="2637"/>
              <a:chExt cx="1247" cy="592"/>
            </a:xfrm>
          </p:grpSpPr>
          <p:sp>
            <p:nvSpPr>
              <p:cNvPr id="493791" name="Rectangle 223"/>
              <p:cNvSpPr>
                <a:spLocks noChangeArrowheads="1"/>
              </p:cNvSpPr>
              <p:nvPr/>
            </p:nvSpPr>
            <p:spPr bwMode="auto">
              <a:xfrm>
                <a:off x="1168" y="2840"/>
                <a:ext cx="1247" cy="38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92" name="AutoShape 224"/>
              <p:cNvSpPr>
                <a:spLocks noChangeArrowheads="1"/>
              </p:cNvSpPr>
              <p:nvPr/>
            </p:nvSpPr>
            <p:spPr bwMode="auto">
              <a:xfrm>
                <a:off x="1168" y="2637"/>
                <a:ext cx="721" cy="50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93" name="Rectangle 225"/>
              <p:cNvSpPr>
                <a:spLocks noChangeArrowheads="1"/>
              </p:cNvSpPr>
              <p:nvPr/>
            </p:nvSpPr>
            <p:spPr bwMode="auto">
              <a:xfrm>
                <a:off x="1187" y="2866"/>
                <a:ext cx="879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94" name="Rectangle 226"/>
              <p:cNvSpPr>
                <a:spLocks noChangeArrowheads="1"/>
              </p:cNvSpPr>
              <p:nvPr/>
            </p:nvSpPr>
            <p:spPr bwMode="auto">
              <a:xfrm>
                <a:off x="1168" y="2639"/>
                <a:ext cx="67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静默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493796" name="Text Box 228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3677" name="Text Box 109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734" name="Picture 1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0797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074988" y="1531938"/>
            <a:ext cx="2901950" cy="376078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3092450" y="915988"/>
            <a:ext cx="1620838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3600">
                <a:solidFill>
                  <a:schemeClr val="accent1"/>
                </a:solidFill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4024313" y="1409700"/>
            <a:ext cx="1327150" cy="6381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600" i="1">
                <a:solidFill>
                  <a:schemeClr val="accent1"/>
                </a:solidFill>
                <a:ea typeface="宋体" charset="0"/>
                <a:cs typeface="宋体" charset="0"/>
              </a:rPr>
              <a:t>生</a:t>
            </a:r>
            <a:r>
              <a:rPr lang="zh-CN" altLang="en-US" sz="3600" i="1">
                <a:solidFill>
                  <a:schemeClr val="accent1"/>
                </a:solidFill>
                <a:ea typeface="宋体" charset="0"/>
                <a:cs typeface="宋体" charset="0"/>
              </a:rPr>
              <a:t>命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776663" y="1909763"/>
            <a:ext cx="1589087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600" i="1">
                <a:solidFill>
                  <a:schemeClr val="accent1"/>
                </a:solidFill>
                <a:ea typeface="宋体" charset="0"/>
                <a:cs typeface="宋体" charset="0"/>
              </a:rPr>
              <a:t>十</a:t>
            </a:r>
            <a:r>
              <a:rPr lang="zh-CN" altLang="en-US" sz="3600" i="1">
                <a:solidFill>
                  <a:schemeClr val="accent1"/>
                </a:solidFill>
                <a:ea typeface="宋体" charset="0"/>
                <a:cs typeface="宋体" charset="0"/>
              </a:rPr>
              <a:t>字架</a:t>
            </a: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425825" y="2392363"/>
            <a:ext cx="2219325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600" i="1">
                <a:solidFill>
                  <a:schemeClr val="accent1"/>
                </a:solidFill>
                <a:ea typeface="宋体" charset="0"/>
                <a:cs typeface="宋体" charset="0"/>
              </a:rPr>
              <a:t>教</a:t>
            </a:r>
            <a:r>
              <a:rPr lang="zh-CN" altLang="en-US" sz="3600" i="1">
                <a:solidFill>
                  <a:schemeClr val="accent1"/>
                </a:solidFill>
                <a:ea typeface="宋体" charset="0"/>
                <a:cs typeface="宋体" charset="0"/>
              </a:rPr>
              <a:t>会</a:t>
            </a:r>
          </a:p>
        </p:txBody>
      </p:sp>
      <p:sp>
        <p:nvSpPr>
          <p:cNvPr id="494605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941" name="Group 349"/>
          <p:cNvGrpSpPr>
            <a:grpSpLocks/>
          </p:cNvGrpSpPr>
          <p:nvPr/>
        </p:nvGrpSpPr>
        <p:grpSpPr bwMode="auto">
          <a:xfrm>
            <a:off x="3778250" y="4352925"/>
            <a:ext cx="4776788" cy="1465263"/>
            <a:chOff x="2380" y="2742"/>
            <a:chExt cx="3009" cy="923"/>
          </a:xfrm>
        </p:grpSpPr>
        <p:sp>
          <p:nvSpPr>
            <p:cNvPr id="494601" name="Rectangle 9"/>
            <p:cNvSpPr>
              <a:spLocks noChangeArrowheads="1"/>
            </p:cNvSpPr>
            <p:nvPr/>
          </p:nvSpPr>
          <p:spPr bwMode="auto">
            <a:xfrm>
              <a:off x="2380" y="2742"/>
              <a:ext cx="107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启</a:t>
              </a:r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示录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  <p:grpSp>
          <p:nvGrpSpPr>
            <p:cNvPr id="494618" name="Group 26"/>
            <p:cNvGrpSpPr>
              <a:grpSpLocks/>
            </p:cNvGrpSpPr>
            <p:nvPr/>
          </p:nvGrpSpPr>
          <p:grpSpPr bwMode="auto">
            <a:xfrm>
              <a:off x="4227" y="2999"/>
              <a:ext cx="1162" cy="666"/>
              <a:chOff x="4111" y="3067"/>
              <a:chExt cx="1162" cy="666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626" cy="5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永</a:t>
                </a:r>
                <a:r>
                  <a:rPr lang="zh-CN" altLang="en-US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恒</a:t>
                </a:r>
                <a:endParaRPr lang="en-US" altLang="zh-CN" sz="32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未来</a:t>
                </a:r>
                <a:endParaRPr lang="zh-CN" altLang="en-US" sz="18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500" y="2893"/>
              <a:ext cx="723" cy="4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814" name="Group 222"/>
          <p:cNvGrpSpPr>
            <a:grpSpLocks/>
          </p:cNvGrpSpPr>
          <p:nvPr/>
        </p:nvGrpSpPr>
        <p:grpSpPr bwMode="auto">
          <a:xfrm>
            <a:off x="3894138" y="3386138"/>
            <a:ext cx="4386262" cy="1150937"/>
            <a:chOff x="2453" y="2133"/>
            <a:chExt cx="2763" cy="725"/>
          </a:xfrm>
        </p:grpSpPr>
        <p:grpSp>
          <p:nvGrpSpPr>
            <p:cNvPr id="494623" name="Group 31"/>
            <p:cNvGrpSpPr>
              <a:grpSpLocks/>
            </p:cNvGrpSpPr>
            <p:nvPr/>
          </p:nvGrpSpPr>
          <p:grpSpPr bwMode="auto">
            <a:xfrm>
              <a:off x="4054" y="2133"/>
              <a:ext cx="1162" cy="725"/>
              <a:chOff x="4112" y="2181"/>
              <a:chExt cx="1162" cy="725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379" y="2181"/>
                <a:ext cx="628" cy="7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教会</a:t>
                </a:r>
                <a:endParaRPr lang="zh-CN" altLang="en-US" sz="32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  <a:p>
                <a:pPr algn="ctr"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问题</a:t>
                </a:r>
                <a:endParaRPr lang="zh-CN" altLang="en-US" sz="18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zh-CN" altLang="en-US" sz="18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571" y="2400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40161" dir="65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600" name="Rectangle 8"/>
            <p:cNvSpPr>
              <a:spLocks noChangeArrowheads="1"/>
            </p:cNvSpPr>
            <p:nvPr/>
          </p:nvSpPr>
          <p:spPr bwMode="auto">
            <a:xfrm>
              <a:off x="2453" y="2434"/>
              <a:ext cx="113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教会书信  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494709" name="Group 117"/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494710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1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2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3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4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5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6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25" name="Text Box 13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494735" name="Rectangle 14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812" name="Group 220"/>
          <p:cNvGrpSpPr>
            <a:grpSpLocks/>
          </p:cNvGrpSpPr>
          <p:nvPr/>
        </p:nvGrpSpPr>
        <p:grpSpPr bwMode="auto">
          <a:xfrm>
            <a:off x="3889375" y="690563"/>
            <a:ext cx="4183063" cy="2786062"/>
            <a:chOff x="2450" y="435"/>
            <a:chExt cx="2635" cy="1755"/>
          </a:xfrm>
        </p:grpSpPr>
        <p:sp>
          <p:nvSpPr>
            <p:cNvPr id="494598" name="Rectangle 6"/>
            <p:cNvSpPr>
              <a:spLocks noChangeArrowheads="1"/>
            </p:cNvSpPr>
            <p:nvPr/>
          </p:nvSpPr>
          <p:spPr bwMode="auto">
            <a:xfrm>
              <a:off x="2450" y="1865"/>
              <a:ext cx="97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福</a:t>
              </a:r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音书   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211" y="435"/>
              <a:ext cx="874" cy="7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zh-CN" altLang="en-US" sz="3200">
                  <a:solidFill>
                    <a:srgbClr val="FFFF00"/>
                  </a:solidFill>
                  <a:ea typeface="宋体" charset="0"/>
                  <a:cs typeface="宋体" charset="0"/>
                </a:rPr>
                <a:t>史实</a:t>
              </a: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 及</a:t>
              </a:r>
              <a:endParaRPr lang="en-US" altLang="zh-CN" sz="2400">
                <a:solidFill>
                  <a:srgbClr val="FFFF00"/>
                </a:solidFill>
                <a:ea typeface="宋体" charset="0"/>
                <a:cs typeface="宋体" charset="0"/>
              </a:endParaRPr>
            </a:p>
            <a:p>
              <a:pPr>
                <a:lnSpc>
                  <a:spcPct val="85000"/>
                </a:lnSpc>
              </a:pPr>
              <a:r>
                <a:rPr lang="en-US" altLang="zh-CN" sz="3200">
                  <a:solidFill>
                    <a:srgbClr val="FFFF00"/>
                  </a:solidFill>
                  <a:ea typeface="宋体" charset="0"/>
                  <a:cs typeface="宋体" charset="0"/>
                </a:rPr>
                <a:t>神学</a:t>
              </a:r>
              <a:endParaRPr lang="zh-CN" altLang="en-US" sz="1800">
                <a:solidFill>
                  <a:srgbClr val="FFFF00"/>
                </a:solidFill>
                <a:ea typeface="宋体" charset="0"/>
                <a:cs typeface="宋体" charset="0"/>
              </a:endParaRPr>
            </a:p>
            <a:p>
              <a:pPr>
                <a:lnSpc>
                  <a:spcPct val="85000"/>
                </a:lnSpc>
              </a:pPr>
              <a:endParaRPr lang="zh-CN" altLang="en-US" sz="18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361" y="668"/>
              <a:ext cx="925" cy="135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4813" name="Group 221"/>
          <p:cNvGrpSpPr>
            <a:grpSpLocks/>
          </p:cNvGrpSpPr>
          <p:nvPr/>
        </p:nvGrpSpPr>
        <p:grpSpPr bwMode="auto">
          <a:xfrm>
            <a:off x="3859213" y="1843088"/>
            <a:ext cx="4551362" cy="2078037"/>
            <a:chOff x="2431" y="1161"/>
            <a:chExt cx="2867" cy="1309"/>
          </a:xfrm>
        </p:grpSpPr>
        <p:sp>
          <p:nvSpPr>
            <p:cNvPr id="494599" name="Rectangle 7"/>
            <p:cNvSpPr>
              <a:spLocks noChangeArrowheads="1"/>
            </p:cNvSpPr>
            <p:nvPr/>
          </p:nvSpPr>
          <p:spPr bwMode="auto">
            <a:xfrm>
              <a:off x="2431" y="2145"/>
              <a:ext cx="113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使徒行传  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  <p:grpSp>
          <p:nvGrpSpPr>
            <p:cNvPr id="494628" name="Group 36"/>
            <p:cNvGrpSpPr>
              <a:grpSpLocks/>
            </p:cNvGrpSpPr>
            <p:nvPr/>
          </p:nvGrpSpPr>
          <p:grpSpPr bwMode="auto">
            <a:xfrm>
              <a:off x="4136" y="1161"/>
              <a:ext cx="1162" cy="681"/>
              <a:chOff x="4112" y="1314"/>
              <a:chExt cx="1162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628" cy="5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教</a:t>
                </a:r>
                <a:r>
                  <a:rPr lang="zh-CN" altLang="en-US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会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历史</a:t>
                </a:r>
                <a:endParaRPr lang="zh-CN" altLang="en-US" sz="32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419" y="1415"/>
              <a:ext cx="873" cy="84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4758" dir="60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57750" y="774700"/>
            <a:ext cx="1228725" cy="771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0DDFE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>
                <a:solidFill>
                  <a:schemeClr val="bg2"/>
                </a:solidFill>
                <a:ea typeface="宋体" charset="0"/>
                <a:cs typeface="宋体" charset="0"/>
              </a:rPr>
              <a:t>第</a:t>
            </a:r>
            <a:r>
              <a:rPr lang="zh-CN" altLang="en-US" sz="2800">
                <a:solidFill>
                  <a:schemeClr val="bg2"/>
                </a:solidFill>
                <a:ea typeface="宋体" charset="0"/>
                <a:cs typeface="宋体" charset="0"/>
              </a:rPr>
              <a:t>一世纪</a:t>
            </a:r>
          </a:p>
        </p:txBody>
      </p:sp>
      <p:sp>
        <p:nvSpPr>
          <p:cNvPr id="494744" name="Text Box 152"/>
          <p:cNvSpPr txBox="1">
            <a:spLocks noChangeArrowheads="1"/>
          </p:cNvSpPr>
          <p:nvPr/>
        </p:nvSpPr>
        <p:spPr bwMode="auto">
          <a:xfrm>
            <a:off x="1752600" y="0"/>
            <a:ext cx="4826000" cy="3063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马太福音 – 启示录</a:t>
            </a:r>
          </a:p>
        </p:txBody>
      </p:sp>
      <p:grpSp>
        <p:nvGrpSpPr>
          <p:cNvPr id="494931" name="Group 339"/>
          <p:cNvGrpSpPr>
            <a:grpSpLocks/>
          </p:cNvGrpSpPr>
          <p:nvPr/>
        </p:nvGrpSpPr>
        <p:grpSpPr bwMode="auto">
          <a:xfrm>
            <a:off x="198438" y="2284413"/>
            <a:ext cx="2001837" cy="942975"/>
            <a:chOff x="125" y="847"/>
            <a:chExt cx="1261" cy="594"/>
          </a:xfrm>
        </p:grpSpPr>
        <p:sp>
          <p:nvSpPr>
            <p:cNvPr id="494817" name="Rectangle 225"/>
            <p:cNvSpPr>
              <a:spLocks noChangeArrowheads="1"/>
            </p:cNvSpPr>
            <p:nvPr/>
          </p:nvSpPr>
          <p:spPr bwMode="auto">
            <a:xfrm>
              <a:off x="137" y="1042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18" name="AutoShape 226"/>
            <p:cNvSpPr>
              <a:spLocks noChangeArrowheads="1"/>
            </p:cNvSpPr>
            <p:nvPr/>
          </p:nvSpPr>
          <p:spPr bwMode="auto">
            <a:xfrm>
              <a:off x="137" y="853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19" name="Rectangle 227"/>
            <p:cNvSpPr>
              <a:spLocks noChangeArrowheads="1"/>
            </p:cNvSpPr>
            <p:nvPr/>
          </p:nvSpPr>
          <p:spPr bwMode="auto">
            <a:xfrm>
              <a:off x="156" y="1064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0" name="Rectangle 228"/>
            <p:cNvSpPr>
              <a:spLocks noChangeArrowheads="1"/>
            </p:cNvSpPr>
            <p:nvPr/>
          </p:nvSpPr>
          <p:spPr bwMode="auto">
            <a:xfrm>
              <a:off x="125" y="847"/>
              <a:ext cx="7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</a:t>
              </a:r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创造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21" name="Line 229"/>
            <p:cNvSpPr>
              <a:spLocks noChangeShapeType="1"/>
            </p:cNvSpPr>
            <p:nvPr/>
          </p:nvSpPr>
          <p:spPr bwMode="auto">
            <a:xfrm>
              <a:off x="137" y="1007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2" name="Group 340"/>
          <p:cNvGrpSpPr>
            <a:grpSpLocks/>
          </p:cNvGrpSpPr>
          <p:nvPr/>
        </p:nvGrpSpPr>
        <p:grpSpPr bwMode="auto">
          <a:xfrm>
            <a:off x="434975" y="2546350"/>
            <a:ext cx="1982788" cy="946150"/>
            <a:chOff x="210" y="684"/>
            <a:chExt cx="1249" cy="596"/>
          </a:xfrm>
        </p:grpSpPr>
        <p:sp>
          <p:nvSpPr>
            <p:cNvPr id="494823" name="Rectangle 231"/>
            <p:cNvSpPr>
              <a:spLocks noChangeArrowheads="1"/>
            </p:cNvSpPr>
            <p:nvPr/>
          </p:nvSpPr>
          <p:spPr bwMode="auto">
            <a:xfrm>
              <a:off x="210" y="881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4" name="AutoShape 232"/>
            <p:cNvSpPr>
              <a:spLocks noChangeArrowheads="1"/>
            </p:cNvSpPr>
            <p:nvPr/>
          </p:nvSpPr>
          <p:spPr bwMode="auto">
            <a:xfrm>
              <a:off x="210" y="684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5" name="Rectangle 233"/>
            <p:cNvSpPr>
              <a:spLocks noChangeArrowheads="1"/>
            </p:cNvSpPr>
            <p:nvPr/>
          </p:nvSpPr>
          <p:spPr bwMode="auto">
            <a:xfrm>
              <a:off x="228" y="903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6" name="Rectangle 234"/>
            <p:cNvSpPr>
              <a:spLocks noChangeArrowheads="1"/>
            </p:cNvSpPr>
            <p:nvPr/>
          </p:nvSpPr>
          <p:spPr bwMode="auto">
            <a:xfrm>
              <a:off x="250" y="686"/>
              <a:ext cx="54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亚伯拉罕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27" name="Line 235"/>
            <p:cNvSpPr>
              <a:spLocks noChangeShapeType="1"/>
            </p:cNvSpPr>
            <p:nvPr/>
          </p:nvSpPr>
          <p:spPr bwMode="auto">
            <a:xfrm>
              <a:off x="210" y="838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3" name="Group 341"/>
          <p:cNvGrpSpPr>
            <a:grpSpLocks/>
          </p:cNvGrpSpPr>
          <p:nvPr/>
        </p:nvGrpSpPr>
        <p:grpSpPr bwMode="auto">
          <a:xfrm>
            <a:off x="628650" y="2763838"/>
            <a:ext cx="2012950" cy="946150"/>
            <a:chOff x="348" y="1741"/>
            <a:chExt cx="1268" cy="596"/>
          </a:xfrm>
        </p:grpSpPr>
        <p:sp>
          <p:nvSpPr>
            <p:cNvPr id="494829" name="Rectangle 237"/>
            <p:cNvSpPr>
              <a:spLocks noChangeArrowheads="1"/>
            </p:cNvSpPr>
            <p:nvPr/>
          </p:nvSpPr>
          <p:spPr bwMode="auto">
            <a:xfrm>
              <a:off x="367" y="1938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0" name="AutoShape 238"/>
            <p:cNvSpPr>
              <a:spLocks noChangeArrowheads="1"/>
            </p:cNvSpPr>
            <p:nvPr/>
          </p:nvSpPr>
          <p:spPr bwMode="auto">
            <a:xfrm>
              <a:off x="367" y="1741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1" name="Rectangle 239"/>
            <p:cNvSpPr>
              <a:spLocks noChangeArrowheads="1"/>
            </p:cNvSpPr>
            <p:nvPr/>
          </p:nvSpPr>
          <p:spPr bwMode="auto">
            <a:xfrm>
              <a:off x="386" y="1960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2" name="Rectangle 240"/>
            <p:cNvSpPr>
              <a:spLocks noChangeArrowheads="1"/>
            </p:cNvSpPr>
            <p:nvPr/>
          </p:nvSpPr>
          <p:spPr bwMode="auto">
            <a:xfrm>
              <a:off x="348" y="1743"/>
              <a:ext cx="67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约瑟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33" name="Line 241"/>
            <p:cNvSpPr>
              <a:spLocks noChangeShapeType="1"/>
            </p:cNvSpPr>
            <p:nvPr/>
          </p:nvSpPr>
          <p:spPr bwMode="auto">
            <a:xfrm>
              <a:off x="367" y="1895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4" name="Group 342"/>
          <p:cNvGrpSpPr>
            <a:grpSpLocks/>
          </p:cNvGrpSpPr>
          <p:nvPr/>
        </p:nvGrpSpPr>
        <p:grpSpPr bwMode="auto">
          <a:xfrm>
            <a:off x="855663" y="2992438"/>
            <a:ext cx="2001837" cy="946150"/>
            <a:chOff x="475" y="1885"/>
            <a:chExt cx="1261" cy="596"/>
          </a:xfrm>
        </p:grpSpPr>
        <p:sp>
          <p:nvSpPr>
            <p:cNvPr id="494835" name="Rectangle 243"/>
            <p:cNvSpPr>
              <a:spLocks noChangeArrowheads="1"/>
            </p:cNvSpPr>
            <p:nvPr/>
          </p:nvSpPr>
          <p:spPr bwMode="auto">
            <a:xfrm>
              <a:off x="487" y="2082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6" name="AutoShape 244"/>
            <p:cNvSpPr>
              <a:spLocks noChangeArrowheads="1"/>
            </p:cNvSpPr>
            <p:nvPr/>
          </p:nvSpPr>
          <p:spPr bwMode="auto">
            <a:xfrm>
              <a:off x="487" y="1885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7" name="Rectangle 245"/>
            <p:cNvSpPr>
              <a:spLocks noChangeArrowheads="1"/>
            </p:cNvSpPr>
            <p:nvPr/>
          </p:nvSpPr>
          <p:spPr bwMode="auto">
            <a:xfrm>
              <a:off x="506" y="2104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8" name="Rectangle 246"/>
            <p:cNvSpPr>
              <a:spLocks noChangeArrowheads="1"/>
            </p:cNvSpPr>
            <p:nvPr/>
          </p:nvSpPr>
          <p:spPr bwMode="auto">
            <a:xfrm>
              <a:off x="475" y="1887"/>
              <a:ext cx="6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摩西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39" name="Line 247"/>
            <p:cNvSpPr>
              <a:spLocks noChangeShapeType="1"/>
            </p:cNvSpPr>
            <p:nvPr/>
          </p:nvSpPr>
          <p:spPr bwMode="auto">
            <a:xfrm>
              <a:off x="487" y="2039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5" name="Group 343"/>
          <p:cNvGrpSpPr>
            <a:grpSpLocks/>
          </p:cNvGrpSpPr>
          <p:nvPr/>
        </p:nvGrpSpPr>
        <p:grpSpPr bwMode="auto">
          <a:xfrm>
            <a:off x="1082675" y="3213100"/>
            <a:ext cx="1982788" cy="946150"/>
            <a:chOff x="594" y="2024"/>
            <a:chExt cx="1249" cy="596"/>
          </a:xfrm>
        </p:grpSpPr>
        <p:sp>
          <p:nvSpPr>
            <p:cNvPr id="494841" name="Rectangle 249"/>
            <p:cNvSpPr>
              <a:spLocks noChangeArrowheads="1"/>
            </p:cNvSpPr>
            <p:nvPr/>
          </p:nvSpPr>
          <p:spPr bwMode="auto">
            <a:xfrm>
              <a:off x="594" y="2221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2" name="AutoShape 250"/>
            <p:cNvSpPr>
              <a:spLocks noChangeArrowheads="1"/>
            </p:cNvSpPr>
            <p:nvPr/>
          </p:nvSpPr>
          <p:spPr bwMode="auto">
            <a:xfrm>
              <a:off x="594" y="2024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3" name="Rectangle 251"/>
            <p:cNvSpPr>
              <a:spLocks noChangeArrowheads="1"/>
            </p:cNvSpPr>
            <p:nvPr/>
          </p:nvSpPr>
          <p:spPr bwMode="auto">
            <a:xfrm>
              <a:off x="613" y="2243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4" name="Rectangle 252"/>
            <p:cNvSpPr>
              <a:spLocks noChangeArrowheads="1"/>
            </p:cNvSpPr>
            <p:nvPr/>
          </p:nvSpPr>
          <p:spPr bwMode="auto">
            <a:xfrm>
              <a:off x="620" y="2026"/>
              <a:ext cx="65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约书亚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45" name="Line 253"/>
            <p:cNvSpPr>
              <a:spLocks noChangeShapeType="1"/>
            </p:cNvSpPr>
            <p:nvPr/>
          </p:nvSpPr>
          <p:spPr bwMode="auto">
            <a:xfrm>
              <a:off x="594" y="2178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6" name="Group 344"/>
          <p:cNvGrpSpPr>
            <a:grpSpLocks/>
          </p:cNvGrpSpPr>
          <p:nvPr/>
        </p:nvGrpSpPr>
        <p:grpSpPr bwMode="auto">
          <a:xfrm>
            <a:off x="1279525" y="3448050"/>
            <a:ext cx="2000250" cy="946150"/>
            <a:chOff x="718" y="2172"/>
            <a:chExt cx="1260" cy="596"/>
          </a:xfrm>
        </p:grpSpPr>
        <p:sp>
          <p:nvSpPr>
            <p:cNvPr id="494847" name="Rectangle 255"/>
            <p:cNvSpPr>
              <a:spLocks noChangeArrowheads="1"/>
            </p:cNvSpPr>
            <p:nvPr/>
          </p:nvSpPr>
          <p:spPr bwMode="auto">
            <a:xfrm>
              <a:off x="729" y="2369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8" name="AutoShape 256"/>
            <p:cNvSpPr>
              <a:spLocks noChangeArrowheads="1"/>
            </p:cNvSpPr>
            <p:nvPr/>
          </p:nvSpPr>
          <p:spPr bwMode="auto">
            <a:xfrm>
              <a:off x="729" y="2172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9" name="Rectangle 257"/>
            <p:cNvSpPr>
              <a:spLocks noChangeArrowheads="1"/>
            </p:cNvSpPr>
            <p:nvPr/>
          </p:nvSpPr>
          <p:spPr bwMode="auto">
            <a:xfrm>
              <a:off x="748" y="2391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0" name="Rectangle 258"/>
            <p:cNvSpPr>
              <a:spLocks noChangeArrowheads="1"/>
            </p:cNvSpPr>
            <p:nvPr/>
          </p:nvSpPr>
          <p:spPr bwMode="auto">
            <a:xfrm>
              <a:off x="718" y="2174"/>
              <a:ext cx="6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无王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51" name="Line 259"/>
            <p:cNvSpPr>
              <a:spLocks noChangeShapeType="1"/>
            </p:cNvSpPr>
            <p:nvPr/>
          </p:nvSpPr>
          <p:spPr bwMode="auto">
            <a:xfrm>
              <a:off x="729" y="2326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7" name="Group 345"/>
          <p:cNvGrpSpPr>
            <a:grpSpLocks/>
          </p:cNvGrpSpPr>
          <p:nvPr/>
        </p:nvGrpSpPr>
        <p:grpSpPr bwMode="auto">
          <a:xfrm>
            <a:off x="1504950" y="3663950"/>
            <a:ext cx="2000250" cy="955675"/>
            <a:chOff x="868" y="2308"/>
            <a:chExt cx="1260" cy="602"/>
          </a:xfrm>
        </p:grpSpPr>
        <p:sp>
          <p:nvSpPr>
            <p:cNvPr id="494853" name="Rectangle 261"/>
            <p:cNvSpPr>
              <a:spLocks noChangeArrowheads="1"/>
            </p:cNvSpPr>
            <p:nvPr/>
          </p:nvSpPr>
          <p:spPr bwMode="auto">
            <a:xfrm>
              <a:off x="879" y="2511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4" name="AutoShape 262"/>
            <p:cNvSpPr>
              <a:spLocks noChangeArrowheads="1"/>
            </p:cNvSpPr>
            <p:nvPr/>
          </p:nvSpPr>
          <p:spPr bwMode="auto">
            <a:xfrm>
              <a:off x="879" y="2314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5" name="Rectangle 263"/>
            <p:cNvSpPr>
              <a:spLocks noChangeArrowheads="1"/>
            </p:cNvSpPr>
            <p:nvPr/>
          </p:nvSpPr>
          <p:spPr bwMode="auto">
            <a:xfrm>
              <a:off x="898" y="2533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6" name="Rectangle 264"/>
            <p:cNvSpPr>
              <a:spLocks noChangeArrowheads="1"/>
            </p:cNvSpPr>
            <p:nvPr/>
          </p:nvSpPr>
          <p:spPr bwMode="auto">
            <a:xfrm>
              <a:off x="868" y="2308"/>
              <a:ext cx="69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王朝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57" name="Line 265"/>
            <p:cNvSpPr>
              <a:spLocks noChangeShapeType="1"/>
            </p:cNvSpPr>
            <p:nvPr/>
          </p:nvSpPr>
          <p:spPr bwMode="auto">
            <a:xfrm>
              <a:off x="879" y="2468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8" name="Group 346"/>
          <p:cNvGrpSpPr>
            <a:grpSpLocks/>
          </p:cNvGrpSpPr>
          <p:nvPr/>
        </p:nvGrpSpPr>
        <p:grpSpPr bwMode="auto">
          <a:xfrm>
            <a:off x="1711325" y="3951288"/>
            <a:ext cx="2000250" cy="946150"/>
            <a:chOff x="1054" y="2489"/>
            <a:chExt cx="1260" cy="596"/>
          </a:xfrm>
        </p:grpSpPr>
        <p:sp>
          <p:nvSpPr>
            <p:cNvPr id="494859" name="Rectangle 267"/>
            <p:cNvSpPr>
              <a:spLocks noChangeArrowheads="1"/>
            </p:cNvSpPr>
            <p:nvPr/>
          </p:nvSpPr>
          <p:spPr bwMode="auto">
            <a:xfrm>
              <a:off x="1065" y="2686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0" name="AutoShape 268"/>
            <p:cNvSpPr>
              <a:spLocks noChangeArrowheads="1"/>
            </p:cNvSpPr>
            <p:nvPr/>
          </p:nvSpPr>
          <p:spPr bwMode="auto">
            <a:xfrm>
              <a:off x="1065" y="2489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1" name="Rectangle 269"/>
            <p:cNvSpPr>
              <a:spLocks noChangeArrowheads="1"/>
            </p:cNvSpPr>
            <p:nvPr/>
          </p:nvSpPr>
          <p:spPr bwMode="auto">
            <a:xfrm>
              <a:off x="1084" y="2708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2" name="Rectangle 270"/>
            <p:cNvSpPr>
              <a:spLocks noChangeArrowheads="1"/>
            </p:cNvSpPr>
            <p:nvPr/>
          </p:nvSpPr>
          <p:spPr bwMode="auto">
            <a:xfrm>
              <a:off x="1054" y="2491"/>
              <a:ext cx="6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被掳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63" name="Line 271"/>
            <p:cNvSpPr>
              <a:spLocks noChangeShapeType="1"/>
            </p:cNvSpPr>
            <p:nvPr/>
          </p:nvSpPr>
          <p:spPr bwMode="auto">
            <a:xfrm>
              <a:off x="1065" y="2643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9" name="Group 347"/>
          <p:cNvGrpSpPr>
            <a:grpSpLocks/>
          </p:cNvGrpSpPr>
          <p:nvPr/>
        </p:nvGrpSpPr>
        <p:grpSpPr bwMode="auto">
          <a:xfrm>
            <a:off x="1943100" y="4186238"/>
            <a:ext cx="1979613" cy="939800"/>
            <a:chOff x="1168" y="2637"/>
            <a:chExt cx="1247" cy="592"/>
          </a:xfrm>
        </p:grpSpPr>
        <p:sp>
          <p:nvSpPr>
            <p:cNvPr id="494865" name="Rectangle 273"/>
            <p:cNvSpPr>
              <a:spLocks noChangeArrowheads="1"/>
            </p:cNvSpPr>
            <p:nvPr/>
          </p:nvSpPr>
          <p:spPr bwMode="auto">
            <a:xfrm>
              <a:off x="1168" y="2840"/>
              <a:ext cx="1247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6" name="AutoShape 274"/>
            <p:cNvSpPr>
              <a:spLocks noChangeArrowheads="1"/>
            </p:cNvSpPr>
            <p:nvPr/>
          </p:nvSpPr>
          <p:spPr bwMode="auto">
            <a:xfrm>
              <a:off x="1168" y="2637"/>
              <a:ext cx="721" cy="50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7" name="Rectangle 275"/>
            <p:cNvSpPr>
              <a:spLocks noChangeArrowheads="1"/>
            </p:cNvSpPr>
            <p:nvPr/>
          </p:nvSpPr>
          <p:spPr bwMode="auto">
            <a:xfrm>
              <a:off x="1187" y="2866"/>
              <a:ext cx="879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8" name="Rectangle 276"/>
            <p:cNvSpPr>
              <a:spLocks noChangeArrowheads="1"/>
            </p:cNvSpPr>
            <p:nvPr/>
          </p:nvSpPr>
          <p:spPr bwMode="auto">
            <a:xfrm>
              <a:off x="1168" y="2639"/>
              <a:ext cx="6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静默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94940" name="Group 348"/>
          <p:cNvGrpSpPr>
            <a:grpSpLocks/>
          </p:cNvGrpSpPr>
          <p:nvPr/>
        </p:nvGrpSpPr>
        <p:grpSpPr bwMode="auto">
          <a:xfrm>
            <a:off x="2193925" y="4383088"/>
            <a:ext cx="1981200" cy="1068387"/>
            <a:chOff x="1286" y="2761"/>
            <a:chExt cx="1248" cy="673"/>
          </a:xfrm>
        </p:grpSpPr>
        <p:sp>
          <p:nvSpPr>
            <p:cNvPr id="494870" name="Rectangle 278"/>
            <p:cNvSpPr>
              <a:spLocks noChangeArrowheads="1"/>
            </p:cNvSpPr>
            <p:nvPr/>
          </p:nvSpPr>
          <p:spPr bwMode="auto">
            <a:xfrm>
              <a:off x="1286" y="3034"/>
              <a:ext cx="1248" cy="40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71" name="AutoShape 279"/>
            <p:cNvSpPr>
              <a:spLocks noChangeArrowheads="1"/>
            </p:cNvSpPr>
            <p:nvPr/>
          </p:nvSpPr>
          <p:spPr bwMode="auto">
            <a:xfrm>
              <a:off x="1286" y="2777"/>
              <a:ext cx="722" cy="50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72" name="Rectangle 280"/>
            <p:cNvSpPr>
              <a:spLocks noChangeArrowheads="1"/>
            </p:cNvSpPr>
            <p:nvPr/>
          </p:nvSpPr>
          <p:spPr bwMode="auto">
            <a:xfrm>
              <a:off x="1290" y="3034"/>
              <a:ext cx="893" cy="33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4873" name="Group 281"/>
            <p:cNvGrpSpPr>
              <a:grpSpLocks/>
            </p:cNvGrpSpPr>
            <p:nvPr/>
          </p:nvGrpSpPr>
          <p:grpSpPr bwMode="auto">
            <a:xfrm>
              <a:off x="1340" y="2761"/>
              <a:ext cx="511" cy="280"/>
              <a:chOff x="3055" y="3101"/>
              <a:chExt cx="559" cy="329"/>
            </a:xfrm>
          </p:grpSpPr>
          <p:sp>
            <p:nvSpPr>
              <p:cNvPr id="494874" name="Rectangle 282"/>
              <p:cNvSpPr>
                <a:spLocks noChangeArrowheads="1"/>
              </p:cNvSpPr>
              <p:nvPr/>
            </p:nvSpPr>
            <p:spPr bwMode="auto">
              <a:xfrm>
                <a:off x="3055" y="3114"/>
                <a:ext cx="203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4875" name="Rectangle 283"/>
              <p:cNvSpPr>
                <a:spLocks noChangeArrowheads="1"/>
              </p:cNvSpPr>
              <p:nvPr/>
            </p:nvSpPr>
            <p:spPr bwMode="auto">
              <a:xfrm>
                <a:off x="3141" y="3101"/>
                <a:ext cx="47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  <a:endParaRPr lang="zh-CN" altLang="en-US" sz="1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876" name="Line 284"/>
            <p:cNvSpPr>
              <a:spLocks noChangeShapeType="1"/>
            </p:cNvSpPr>
            <p:nvPr/>
          </p:nvSpPr>
          <p:spPr bwMode="auto">
            <a:xfrm>
              <a:off x="1286" y="2992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877" name="Line 285"/>
            <p:cNvSpPr>
              <a:spLocks noChangeShapeType="1"/>
            </p:cNvSpPr>
            <p:nvPr/>
          </p:nvSpPr>
          <p:spPr bwMode="auto">
            <a:xfrm>
              <a:off x="2001" y="3034"/>
              <a:ext cx="391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4942" name="Text Box 350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4731" name="Text Box 139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0">
                <a:solidFill>
                  <a:srgbClr val="333333"/>
                </a:solidFill>
                <a:latin typeface="Webdings" charset="0"/>
                <a:ea typeface="宋体" charset="0"/>
                <a:cs typeface="宋体" charset="0"/>
              </a:rPr>
              <a:t></a:t>
            </a:r>
          </a:p>
        </p:txBody>
      </p:sp>
      <p:grpSp>
        <p:nvGrpSpPr>
          <p:cNvPr id="594065" name="Group 145"/>
          <p:cNvGrpSpPr>
            <a:grpSpLocks/>
          </p:cNvGrpSpPr>
          <p:nvPr/>
        </p:nvGrpSpPr>
        <p:grpSpPr bwMode="auto">
          <a:xfrm>
            <a:off x="231775" y="2401888"/>
            <a:ext cx="8588375" cy="1920875"/>
            <a:chOff x="166" y="1606"/>
            <a:chExt cx="5410" cy="1210"/>
          </a:xfrm>
        </p:grpSpPr>
        <p:sp>
          <p:nvSpPr>
            <p:cNvPr id="594066" name="Text Box 146"/>
            <p:cNvSpPr txBox="1">
              <a:spLocks noChangeArrowheads="1"/>
            </p:cNvSpPr>
            <p:nvPr/>
          </p:nvSpPr>
          <p:spPr bwMode="auto">
            <a:xfrm>
              <a:off x="166" y="1606"/>
              <a:ext cx="5410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0">
                  <a:solidFill>
                    <a:srgbClr val="7AFEEE"/>
                  </a:solidFill>
                  <a:latin typeface="宋体" charset="0"/>
                  <a:ea typeface="宋体" charset="0"/>
                  <a:cs typeface="宋体" charset="0"/>
                </a:rPr>
                <a:t>造 </a:t>
              </a:r>
              <a:r>
                <a:rPr lang="en-US" altLang="zh-CN" sz="12000">
                  <a:solidFill>
                    <a:srgbClr val="7AFEEE"/>
                  </a:solidFill>
                  <a:ea typeface="宋体" charset="0"/>
                  <a:cs typeface="宋体" charset="0"/>
                </a:rPr>
                <a:t>7</a:t>
              </a:r>
              <a:r>
                <a:rPr lang="en-US" altLang="zh-CN" sz="12000">
                  <a:solidFill>
                    <a:srgbClr val="7AFEEE"/>
                  </a:solidFill>
                  <a:latin typeface="宋体" charset="0"/>
                  <a:ea typeface="宋体" charset="0"/>
                  <a:cs typeface="宋体" charset="0"/>
                </a:rPr>
                <a:t> 默 主</a:t>
              </a:r>
              <a:endParaRPr lang="zh-CN" altLang="en-US" sz="12000">
                <a:solidFill>
                  <a:srgbClr val="7AFEEE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94067" name="Rectangle 147"/>
            <p:cNvSpPr>
              <a:spLocks noChangeArrowheads="1"/>
            </p:cNvSpPr>
            <p:nvPr/>
          </p:nvSpPr>
          <p:spPr bwMode="auto">
            <a:xfrm>
              <a:off x="2019" y="2173"/>
              <a:ext cx="250" cy="82"/>
            </a:xfrm>
            <a:prstGeom prst="rect">
              <a:avLst/>
            </a:prstGeom>
            <a:solidFill>
              <a:srgbClr val="7AFEEE"/>
            </a:solidFill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en-US"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16</a:t>
            </a:r>
          </a:p>
        </p:txBody>
      </p:sp>
      <p:grpSp>
        <p:nvGrpSpPr>
          <p:cNvPr id="594001" name="Group 81"/>
          <p:cNvGrpSpPr>
            <a:grpSpLocks/>
          </p:cNvGrpSpPr>
          <p:nvPr/>
        </p:nvGrpSpPr>
        <p:grpSpPr bwMode="auto">
          <a:xfrm>
            <a:off x="2176463" y="1200150"/>
            <a:ext cx="2763837" cy="1343025"/>
            <a:chOff x="2412" y="2052"/>
            <a:chExt cx="1741" cy="846"/>
          </a:xfrm>
        </p:grpSpPr>
        <p:sp>
          <p:nvSpPr>
            <p:cNvPr id="594002" name="Rectangle 8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3" name="AutoShape 8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4" name="Rectangle 8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5" name="Rectangle 85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创造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06" name="Line 8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07" name="Group 87"/>
          <p:cNvGrpSpPr>
            <a:grpSpLocks/>
          </p:cNvGrpSpPr>
          <p:nvPr/>
        </p:nvGrpSpPr>
        <p:grpSpPr bwMode="auto">
          <a:xfrm>
            <a:off x="2417763" y="1555750"/>
            <a:ext cx="2763837" cy="1343025"/>
            <a:chOff x="2412" y="2052"/>
            <a:chExt cx="1741" cy="846"/>
          </a:xfrm>
        </p:grpSpPr>
        <p:sp>
          <p:nvSpPr>
            <p:cNvPr id="594008" name="Rectangle 8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9" name="AutoShape 8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0" name="Rectangle 9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1" name="Rectangle 91"/>
            <p:cNvSpPr>
              <a:spLocks noChangeArrowheads="1"/>
            </p:cNvSpPr>
            <p:nvPr/>
          </p:nvSpPr>
          <p:spPr bwMode="auto">
            <a:xfrm>
              <a:off x="2517" y="2078"/>
              <a:ext cx="7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亚伯拉罕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12" name="Line 9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3" name="Group 93"/>
          <p:cNvGrpSpPr>
            <a:grpSpLocks/>
          </p:cNvGrpSpPr>
          <p:nvPr/>
        </p:nvGrpSpPr>
        <p:grpSpPr bwMode="auto">
          <a:xfrm>
            <a:off x="2697163" y="1898650"/>
            <a:ext cx="2763837" cy="1343025"/>
            <a:chOff x="2412" y="2052"/>
            <a:chExt cx="1741" cy="846"/>
          </a:xfrm>
        </p:grpSpPr>
        <p:sp>
          <p:nvSpPr>
            <p:cNvPr id="594014" name="Rectangle 9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5" name="AutoShape 9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6" name="Rectangle 9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7" name="Rectangle 97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约瑟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18" name="Line 9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9" name="Group 99"/>
          <p:cNvGrpSpPr>
            <a:grpSpLocks/>
          </p:cNvGrpSpPr>
          <p:nvPr/>
        </p:nvGrpSpPr>
        <p:grpSpPr bwMode="auto">
          <a:xfrm>
            <a:off x="2989263" y="2216150"/>
            <a:ext cx="2763837" cy="1343025"/>
            <a:chOff x="2412" y="2052"/>
            <a:chExt cx="1741" cy="846"/>
          </a:xfrm>
        </p:grpSpPr>
        <p:sp>
          <p:nvSpPr>
            <p:cNvPr id="594020" name="Rectangle 10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1" name="AutoShape 10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2" name="Rectangle 10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3" name="Rectangle 103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摩西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24" name="Line 10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25" name="Group 105"/>
          <p:cNvGrpSpPr>
            <a:grpSpLocks/>
          </p:cNvGrpSpPr>
          <p:nvPr/>
        </p:nvGrpSpPr>
        <p:grpSpPr bwMode="auto">
          <a:xfrm>
            <a:off x="3255963" y="2520950"/>
            <a:ext cx="2763837" cy="1343025"/>
            <a:chOff x="2412" y="2052"/>
            <a:chExt cx="1741" cy="846"/>
          </a:xfrm>
        </p:grpSpPr>
        <p:sp>
          <p:nvSpPr>
            <p:cNvPr id="594026" name="Rectangle 10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7" name="AutoShape 10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8" name="Rectangle 10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9" name="Rectangle 109"/>
            <p:cNvSpPr>
              <a:spLocks noChangeArrowheads="1"/>
            </p:cNvSpPr>
            <p:nvPr/>
          </p:nvSpPr>
          <p:spPr bwMode="auto">
            <a:xfrm>
              <a:off x="2589" y="2078"/>
              <a:ext cx="5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约书亚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30" name="Line 11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1" name="Group 111"/>
          <p:cNvGrpSpPr>
            <a:grpSpLocks/>
          </p:cNvGrpSpPr>
          <p:nvPr/>
        </p:nvGrpSpPr>
        <p:grpSpPr bwMode="auto">
          <a:xfrm>
            <a:off x="3535363" y="2825750"/>
            <a:ext cx="2763837" cy="1343025"/>
            <a:chOff x="2412" y="2052"/>
            <a:chExt cx="1741" cy="846"/>
          </a:xfrm>
        </p:grpSpPr>
        <p:sp>
          <p:nvSpPr>
            <p:cNvPr id="594032" name="Rectangle 11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3" name="AutoShape 11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4" name="Rectangle 11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5" name="Rectangle 115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无王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36" name="Line 11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7" name="Group 117"/>
          <p:cNvGrpSpPr>
            <a:grpSpLocks/>
          </p:cNvGrpSpPr>
          <p:nvPr/>
        </p:nvGrpSpPr>
        <p:grpSpPr bwMode="auto">
          <a:xfrm>
            <a:off x="3827463" y="3143250"/>
            <a:ext cx="2763837" cy="1343025"/>
            <a:chOff x="2412" y="2052"/>
            <a:chExt cx="1741" cy="846"/>
          </a:xfrm>
        </p:grpSpPr>
        <p:sp>
          <p:nvSpPr>
            <p:cNvPr id="594038" name="Rectangle 11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9" name="AutoShape 11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0" name="Rectangle 12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1" name="Rectangle 121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王朝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42" name="Line 12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3" name="Group 123"/>
          <p:cNvGrpSpPr>
            <a:grpSpLocks/>
          </p:cNvGrpSpPr>
          <p:nvPr/>
        </p:nvGrpSpPr>
        <p:grpSpPr bwMode="auto">
          <a:xfrm>
            <a:off x="4068763" y="3498850"/>
            <a:ext cx="2763837" cy="1343025"/>
            <a:chOff x="2412" y="2052"/>
            <a:chExt cx="1741" cy="846"/>
          </a:xfrm>
        </p:grpSpPr>
        <p:sp>
          <p:nvSpPr>
            <p:cNvPr id="594044" name="Rectangle 12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5" name="AutoShape 12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6" name="Rectangle 12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7" name="Rectangle 127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被掳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48" name="Line 12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9" name="Group 129"/>
          <p:cNvGrpSpPr>
            <a:grpSpLocks/>
          </p:cNvGrpSpPr>
          <p:nvPr/>
        </p:nvGrpSpPr>
        <p:grpSpPr bwMode="auto">
          <a:xfrm>
            <a:off x="4373563" y="3833813"/>
            <a:ext cx="2760662" cy="1333500"/>
            <a:chOff x="2652" y="2271"/>
            <a:chExt cx="1739" cy="840"/>
          </a:xfrm>
        </p:grpSpPr>
        <p:sp>
          <p:nvSpPr>
            <p:cNvPr id="594050" name="Rectangle 130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1" name="AutoShape 131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2" name="Rectangle 132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3" name="Rectangle 133"/>
            <p:cNvSpPr>
              <a:spLocks noChangeArrowheads="1"/>
            </p:cNvSpPr>
            <p:nvPr/>
          </p:nvSpPr>
          <p:spPr bwMode="auto">
            <a:xfrm>
              <a:off x="2930" y="229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静默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594054" name="Group 134"/>
          <p:cNvGrpSpPr>
            <a:grpSpLocks/>
          </p:cNvGrpSpPr>
          <p:nvPr/>
        </p:nvGrpSpPr>
        <p:grpSpPr bwMode="auto">
          <a:xfrm>
            <a:off x="4640263" y="4183063"/>
            <a:ext cx="2762250" cy="1479550"/>
            <a:chOff x="3948" y="107"/>
            <a:chExt cx="1740" cy="932"/>
          </a:xfrm>
        </p:grpSpPr>
        <p:sp>
          <p:nvSpPr>
            <p:cNvPr id="594055" name="Rectangle 135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6" name="AutoShape 136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7" name="Rectangle 137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4058" name="Group 138"/>
            <p:cNvGrpSpPr>
              <a:grpSpLocks/>
            </p:cNvGrpSpPr>
            <p:nvPr/>
          </p:nvGrpSpPr>
          <p:grpSpPr bwMode="auto">
            <a:xfrm>
              <a:off x="4059" y="130"/>
              <a:ext cx="726" cy="283"/>
              <a:chOff x="3083" y="3101"/>
              <a:chExt cx="568" cy="235"/>
            </a:xfrm>
          </p:grpSpPr>
          <p:sp>
            <p:nvSpPr>
              <p:cNvPr id="594059" name="Rectangle 139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94060" name="Rectangle 140"/>
              <p:cNvSpPr>
                <a:spLocks noChangeArrowheads="1"/>
              </p:cNvSpPr>
              <p:nvPr/>
            </p:nvSpPr>
            <p:spPr bwMode="auto">
              <a:xfrm>
                <a:off x="3103" y="3101"/>
                <a:ext cx="54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9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594061" name="Line 141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62" name="Line 142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3998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9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1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2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0">
                <a:solidFill>
                  <a:srgbClr val="333333"/>
                </a:solidFill>
                <a:latin typeface="Webdings" charset="0"/>
                <a:ea typeface="宋体" charset="0"/>
                <a:cs typeface="宋体" charset="0"/>
              </a:rPr>
              <a:t></a:t>
            </a:r>
          </a:p>
        </p:txBody>
      </p:sp>
      <p:sp>
        <p:nvSpPr>
          <p:cNvPr id="595977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427163" y="1557338"/>
            <a:ext cx="6197600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6600">
                <a:solidFill>
                  <a:schemeClr val="tx1"/>
                </a:solidFill>
                <a:ea typeface="宋体" charset="0"/>
                <a:cs typeface="宋体" charset="0"/>
              </a:rPr>
              <a:t>       </a:t>
            </a:r>
            <a:r>
              <a:rPr lang="zh-CN" altLang="en-US" sz="8000">
                <a:solidFill>
                  <a:schemeClr val="tx1"/>
                </a:solidFill>
                <a:ea typeface="宋体" charset="0"/>
                <a:cs typeface="宋体" charset="0"/>
              </a:rPr>
              <a:t>这就是</a:t>
            </a:r>
          </a:p>
          <a:p>
            <a:r>
              <a:rPr lang="zh-CN" altLang="en-US" sz="6600">
                <a:solidFill>
                  <a:schemeClr val="tx1"/>
                </a:solidFill>
                <a:ea typeface="宋体" charset="0"/>
                <a:cs typeface="宋体" charset="0"/>
              </a:rPr>
              <a:t>     	 </a:t>
            </a:r>
            <a:r>
              <a:rPr lang="zh-CN" altLang="en-US" sz="8000">
                <a:solidFill>
                  <a:schemeClr val="tx1"/>
                </a:solidFill>
                <a:ea typeface="宋体" charset="0"/>
                <a:cs typeface="宋体" charset="0"/>
              </a:rPr>
              <a:t>圣经</a:t>
            </a:r>
          </a:p>
          <a:p>
            <a:r>
              <a:rPr lang="zh-CN" altLang="en-US" sz="8000">
                <a:solidFill>
                  <a:schemeClr val="tx1"/>
                </a:solidFill>
                <a:ea typeface="宋体" charset="0"/>
                <a:cs typeface="宋体" charset="0"/>
              </a:rPr>
              <a:t>       速览！</a:t>
            </a:r>
          </a:p>
        </p:txBody>
      </p:sp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8662988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1800">
              <a:solidFill>
                <a:srgbClr val="FFFFFF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595983" name="Text Box 15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376363" y="1620838"/>
            <a:ext cx="6297612" cy="35131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6600">
                <a:solidFill>
                  <a:srgbClr val="FFEA18"/>
                </a:solidFill>
                <a:ea typeface="宋体" charset="0"/>
                <a:cs typeface="宋体" charset="0"/>
              </a:rPr>
              <a:t>“去！使万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6600">
                <a:solidFill>
                  <a:srgbClr val="FFEA18"/>
                </a:solidFill>
                <a:ea typeface="宋体" charset="0"/>
                <a:cs typeface="宋体" charset="0"/>
              </a:rPr>
              <a:t>民作主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6600">
                <a:solidFill>
                  <a:srgbClr val="FFEA18"/>
                </a:solidFill>
                <a:ea typeface="宋体" charset="0"/>
                <a:cs typeface="宋体" charset="0"/>
              </a:rPr>
              <a:t>的门徒”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8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24645" name="Text Box 5" descr="Brown marble"/>
          <p:cNvSpPr txBox="1">
            <a:spLocks noChangeArrowheads="1"/>
          </p:cNvSpPr>
          <p:nvPr/>
        </p:nvSpPr>
        <p:spPr bwMode="auto">
          <a:xfrm rot="118953">
            <a:off x="863600" y="979488"/>
            <a:ext cx="7170738" cy="2647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/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24646" name="Text Box 6" descr="Brown marble"/>
          <p:cNvSpPr txBox="1">
            <a:spLocks noChangeArrowheads="1"/>
          </p:cNvSpPr>
          <p:nvPr/>
        </p:nvSpPr>
        <p:spPr bwMode="auto">
          <a:xfrm rot="141662">
            <a:off x="1673225" y="2833688"/>
            <a:ext cx="7480300" cy="3187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/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 福特沃得</a:t>
            </a:r>
            <a:r>
              <a:rPr lang="en-US" altLang="zh-CN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624649" name="Text Box 9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B0C"/>
                </a:solidFill>
                <a:latin typeface="Helvetica" charset="0"/>
                <a:ea typeface="宋体" charset="0"/>
                <a:cs typeface="宋体" charset="0"/>
              </a:rPr>
              <a:t>www.biblebasically.org</a:t>
            </a:r>
          </a:p>
        </p:txBody>
      </p:sp>
      <p:sp>
        <p:nvSpPr>
          <p:cNvPr id="624650" name="Rectangle 10"/>
          <p:cNvSpPr>
            <a:spLocks noChangeArrowheads="1"/>
          </p:cNvSpPr>
          <p:nvPr/>
        </p:nvSpPr>
        <p:spPr bwMode="auto">
          <a:xfrm>
            <a:off x="8191500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18</a:t>
            </a:r>
          </a:p>
        </p:txBody>
      </p:sp>
      <p:sp>
        <p:nvSpPr>
          <p:cNvPr id="624651" name="Rectangle 11"/>
          <p:cNvSpPr>
            <a:spLocks noChangeArrowheads="1"/>
          </p:cNvSpPr>
          <p:nvPr/>
        </p:nvSpPr>
        <p:spPr bwMode="auto">
          <a:xfrm>
            <a:off x="7566025" y="6513513"/>
            <a:ext cx="8064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  <p:sp>
        <p:nvSpPr>
          <p:cNvPr id="624652" name="Text Box 1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20737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19</a:t>
            </a:r>
          </a:p>
        </p:txBody>
      </p:sp>
      <p:sp>
        <p:nvSpPr>
          <p:cNvPr id="529418" name="Rectangle 10"/>
          <p:cNvSpPr>
            <a:spLocks noChangeArrowheads="1"/>
          </p:cNvSpPr>
          <p:nvPr/>
        </p:nvSpPr>
        <p:spPr bwMode="auto">
          <a:xfrm>
            <a:off x="7546975" y="6513513"/>
            <a:ext cx="8064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10" name="Rectangle 6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11" name="Rectangle 7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9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913" name="Rectangle 9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914" name="Group 10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20" y="433"/>
            <a:chExt cx="4853" cy="3472"/>
          </a:xfrm>
        </p:grpSpPr>
        <p:grpSp>
          <p:nvGrpSpPr>
            <p:cNvPr id="635915" name="Group 11"/>
            <p:cNvGrpSpPr>
              <a:grpSpLocks/>
            </p:cNvGrpSpPr>
            <p:nvPr/>
          </p:nvGrpSpPr>
          <p:grpSpPr bwMode="auto">
            <a:xfrm>
              <a:off x="420" y="433"/>
              <a:ext cx="4853" cy="3472"/>
              <a:chOff x="460" y="457"/>
              <a:chExt cx="4853" cy="3472"/>
            </a:xfrm>
          </p:grpSpPr>
          <p:grpSp>
            <p:nvGrpSpPr>
              <p:cNvPr id="635916" name="Group 12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63591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35918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35919" name="Rectangle 15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5920" name="Text Box 16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圣</a:t>
                </a:r>
                <a:r>
                  <a:rPr lang="zh-CN" altLang="en-US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经</a:t>
                </a:r>
                <a:r>
                  <a:rPr lang="en-US" altLang="zh-CN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…基</a:t>
                </a:r>
                <a:r>
                  <a:rPr lang="zh-CN" altLang="en-US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要</a:t>
                </a:r>
              </a:p>
            </p:txBody>
          </p:sp>
          <p:sp>
            <p:nvSpPr>
              <p:cNvPr id="635921" name="Text Box 17"/>
              <p:cNvSpPr txBox="1">
                <a:spLocks noChangeArrowheads="1"/>
              </p:cNvSpPr>
              <p:nvPr/>
            </p:nvSpPr>
            <p:spPr bwMode="auto">
              <a:xfrm>
                <a:off x="2092" y="2137"/>
                <a:ext cx="1528" cy="4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4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charset="0"/>
                    <a:cs typeface="宋体" charset="0"/>
                  </a:rPr>
                  <a:t>第四部分</a:t>
                </a:r>
                <a:endParaRPr lang="en-US" altLang="zh-CN" sz="4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35922" name="Text Box 18"/>
            <p:cNvSpPr txBox="1">
              <a:spLocks noChangeArrowheads="1"/>
            </p:cNvSpPr>
            <p:nvPr/>
          </p:nvSpPr>
          <p:spPr bwMode="auto">
            <a:xfrm>
              <a:off x="4535" y="1306"/>
              <a:ext cx="2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i="1">
                  <a:solidFill>
                    <a:srgbClr val="FFFC1E"/>
                  </a:solidFill>
                  <a:ea typeface="宋体" charset="0"/>
                  <a:cs typeface="宋体" charset="0"/>
                </a:rPr>
                <a:t>®</a:t>
              </a:r>
            </a:p>
          </p:txBody>
        </p:sp>
      </p:grpSp>
      <p:sp>
        <p:nvSpPr>
          <p:cNvPr id="635923" name="Text Box 19"/>
          <p:cNvSpPr txBox="1">
            <a:spLocks noChangeArrowheads="1"/>
          </p:cNvSpPr>
          <p:nvPr/>
        </p:nvSpPr>
        <p:spPr bwMode="auto">
          <a:xfrm>
            <a:off x="436563" y="1263650"/>
            <a:ext cx="8061325" cy="6096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(</a:t>
            </a:r>
            <a:r>
              <a:rPr lang="zh-CN" altLang="en-US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什么</a:t>
            </a: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?  </a:t>
            </a:r>
            <a:r>
              <a:rPr lang="zh-CN" altLang="en-US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整本圣经</a:t>
            </a: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?)</a:t>
            </a:r>
          </a:p>
        </p:txBody>
      </p:sp>
      <p:sp>
        <p:nvSpPr>
          <p:cNvPr id="635924" name="Text Box 20"/>
          <p:cNvSpPr txBox="1">
            <a:spLocks noChangeArrowheads="1"/>
          </p:cNvSpPr>
          <p:nvPr/>
        </p:nvSpPr>
        <p:spPr bwMode="auto">
          <a:xfrm>
            <a:off x="969963" y="4400550"/>
            <a:ext cx="7024687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圣经故事速览</a:t>
            </a:r>
            <a:endParaRPr lang="en-US" altLang="zh-CN" sz="4400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35926" name="Text Box 22"/>
          <p:cNvSpPr txBox="1">
            <a:spLocks noChangeArrowheads="1"/>
          </p:cNvSpPr>
          <p:nvPr/>
        </p:nvSpPr>
        <p:spPr bwMode="auto">
          <a:xfrm>
            <a:off x="1379538" y="5856288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a typeface="宋体" charset="0"/>
                <a:cs typeface="宋体" charset="0"/>
              </a:rPr>
              <a:t>幻灯片版本</a:t>
            </a:r>
          </a:p>
        </p:txBody>
      </p:sp>
      <p:sp>
        <p:nvSpPr>
          <p:cNvPr id="635927" name="Rectangle 23"/>
          <p:cNvSpPr>
            <a:spLocks noChangeArrowheads="1"/>
          </p:cNvSpPr>
          <p:nvPr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  <p:sp>
        <p:nvSpPr>
          <p:cNvPr id="635928" name="Rectangle 24"/>
          <p:cNvSpPr>
            <a:spLocks noChangeArrowheads="1"/>
          </p:cNvSpPr>
          <p:nvPr/>
        </p:nvSpPr>
        <p:spPr bwMode="auto">
          <a:xfrm>
            <a:off x="81788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02</a:t>
            </a:r>
          </a:p>
        </p:txBody>
      </p:sp>
      <p:sp>
        <p:nvSpPr>
          <p:cNvPr id="635929" name="Text Box 2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23" grpId="2"/>
      <p:bldP spid="635924" grpId="0" autoUpdateAnimBg="0"/>
      <p:bldP spid="63592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 smtClean="0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 smtClean="0">
                <a:solidFill>
                  <a:srgbClr val="FFFFFF"/>
                </a:solidFill>
                <a:cs typeface="Arial" charset="0"/>
              </a:rPr>
              <a:t>!</a:t>
            </a:r>
            <a:endParaRPr lang="en-US" sz="14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smtClean="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8981310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548" name="Group 12"/>
          <p:cNvGrpSpPr>
            <a:grpSpLocks/>
          </p:cNvGrpSpPr>
          <p:nvPr/>
        </p:nvGrpSpPr>
        <p:grpSpPr bwMode="auto">
          <a:xfrm>
            <a:off x="795338" y="909638"/>
            <a:ext cx="7481887" cy="4994275"/>
            <a:chOff x="501" y="573"/>
            <a:chExt cx="4713" cy="3138"/>
          </a:xfrm>
        </p:grpSpPr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501" y="573"/>
              <a:ext cx="4699" cy="3138"/>
            </a:xfrm>
            <a:prstGeom prst="rect">
              <a:avLst/>
            </a:prstGeom>
            <a:solidFill>
              <a:srgbClr val="00041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10" y="948"/>
              <a:ext cx="4704" cy="23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 预备好！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CN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一</a:t>
              </a: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起来讲述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 </a:t>
              </a:r>
              <a:r>
                <a:rPr lang="en-US" altLang="zh-CN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圣</a:t>
              </a: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经故事！</a:t>
              </a:r>
            </a:p>
          </p:txBody>
        </p:sp>
      </p:grpSp>
      <p:sp>
        <p:nvSpPr>
          <p:cNvPr id="577546" name="Text Box 10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803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5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6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50069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8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12863" y="1444625"/>
            <a:ext cx="6426200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只</a:t>
            </a: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需短短</a:t>
            </a:r>
          </a:p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sz="6000" i="1" u="sng">
                <a:solidFill>
                  <a:srgbClr val="7AFEEE"/>
                </a:solidFill>
                <a:latin typeface="Comic Sans MS" charset="0"/>
                <a:ea typeface="宋体" charset="0"/>
                <a:cs typeface="宋体" charset="0"/>
              </a:rPr>
              <a:t>12</a:t>
            </a:r>
            <a:r>
              <a:rPr lang="en-US" altLang="zh-CN" sz="6000" i="1">
                <a:solidFill>
                  <a:srgbClr val="7AFEEE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分</a:t>
            </a: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钟</a:t>
            </a:r>
          </a:p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你相信吗</a:t>
            </a:r>
            <a:r>
              <a:rPr lang="en-US" altLang="zh-CN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803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1026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7" name="Picture 1027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8" name="Picture 1028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9" name="Picture 1029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90" name="Picture 1030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91" name="Rectangle 1031"/>
          <p:cNvSpPr>
            <a:spLocks noChangeArrowheads="1"/>
          </p:cNvSpPr>
          <p:nvPr/>
        </p:nvSpPr>
        <p:spPr bwMode="auto">
          <a:xfrm>
            <a:off x="823913" y="923925"/>
            <a:ext cx="7459662" cy="49815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5" name="Rectangle 1035"/>
          <p:cNvSpPr>
            <a:spLocks noChangeArrowheads="1"/>
          </p:cNvSpPr>
          <p:nvPr/>
        </p:nvSpPr>
        <p:spPr bwMode="auto">
          <a:xfrm>
            <a:off x="81803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05</a:t>
            </a:r>
          </a:p>
        </p:txBody>
      </p:sp>
      <p:sp>
        <p:nvSpPr>
          <p:cNvPr id="579597" name="Text Box 1037"/>
          <p:cNvSpPr txBox="1">
            <a:spLocks noChangeArrowheads="1"/>
          </p:cNvSpPr>
          <p:nvPr/>
        </p:nvSpPr>
        <p:spPr bwMode="auto">
          <a:xfrm>
            <a:off x="701675" y="5702300"/>
            <a:ext cx="4922838" cy="5143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学习帮助</a:t>
            </a:r>
            <a:r>
              <a:rPr lang="en-US" altLang="zh-CN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 #04 </a:t>
            </a:r>
            <a:r>
              <a:rPr lang="zh-CN" altLang="en-US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或 </a:t>
            </a:r>
            <a:r>
              <a:rPr lang="en-US" altLang="zh-CN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#31</a:t>
            </a:r>
          </a:p>
        </p:txBody>
      </p:sp>
      <p:sp>
        <p:nvSpPr>
          <p:cNvPr id="579598" name="Text Box 1038"/>
          <p:cNvSpPr txBox="1">
            <a:spLocks noChangeArrowheads="1"/>
          </p:cNvSpPr>
          <p:nvPr/>
        </p:nvSpPr>
        <p:spPr bwMode="auto">
          <a:xfrm>
            <a:off x="1312863" y="1949450"/>
            <a:ext cx="6426200" cy="29257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准备好了吗?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sz="36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(</a:t>
            </a:r>
            <a:r>
              <a:rPr lang="zh-CN" altLang="en-US" sz="36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按照你的圣经档案</a:t>
            </a:r>
            <a:r>
              <a:rPr lang="en-US" altLang="zh-CN" sz="36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)</a:t>
            </a:r>
            <a:endParaRPr lang="zh-CN" altLang="en-US" sz="6000">
              <a:solidFill>
                <a:srgbClr val="FAFD00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开始!</a:t>
            </a:r>
            <a:endParaRPr lang="en-US" altLang="zh-CN" sz="6000">
              <a:solidFill>
                <a:srgbClr val="FAFD0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95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530496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0497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99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0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1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2000">
                    <a:solidFill>
                      <a:schemeClr val="bg2"/>
                    </a:solidFill>
                    <a:latin typeface="Times" charset="0"/>
                    <a:ea typeface="宋体" charset="0"/>
                    <a:cs typeface="宋体" charset="0"/>
                  </a:rPr>
                  <a:t>CREATION</a:t>
                </a:r>
                <a:endParaRPr lang="en-US" altLang="zh-CN" sz="2400">
                  <a:solidFill>
                    <a:schemeClr val="accent2"/>
                  </a:solidFill>
                  <a:latin typeface="Times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30502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3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4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5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6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7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8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9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0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1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2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3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4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30515" name="Picture 8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541338" y="4365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3224213" y="976313"/>
            <a:ext cx="15509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创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造</a:t>
            </a:r>
          </a:p>
        </p:txBody>
      </p:sp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9" name="Rectangle 7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1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2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3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4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5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6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7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363913" y="4333875"/>
            <a:ext cx="2455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事件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2: 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巴别塔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435350" y="2963863"/>
            <a:ext cx="22574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首个家庭</a:t>
            </a: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113463" y="3001963"/>
            <a:ext cx="2262187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竞争)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679825" y="2501900"/>
            <a:ext cx="17827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福音初现</a:t>
            </a: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07113" y="25400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拯救)</a:t>
            </a:r>
            <a:endParaRPr lang="en-US" altLang="zh-CN" sz="24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587750" y="2052638"/>
            <a:ext cx="1974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首次犯罪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102350" y="20701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罪恶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3736975" y="1544638"/>
            <a:ext cx="1679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首对男女</a:t>
            </a: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102350" y="16256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完美)</a:t>
            </a: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579813" y="3408363"/>
            <a:ext cx="20113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首起谋杀</a:t>
            </a: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107113" y="34544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卑鄙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事件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1: 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诺亚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694113" y="3892550"/>
            <a:ext cx="198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洪水/彩虹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65300" y="-254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1-11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5150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06</a:t>
            </a:r>
          </a:p>
        </p:txBody>
      </p:sp>
      <p:sp>
        <p:nvSpPr>
          <p:cNvPr id="530491" name="Text Box 59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30493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789488" y="1000125"/>
            <a:ext cx="1597025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亚伯拉罕之前</a:t>
            </a: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chemeClr val="tx1"/>
                </a:solidFill>
                <a:ea typeface="宋体" charset="0"/>
                <a:cs typeface="宋体" charset="0"/>
              </a:rPr>
              <a:t>5+2</a:t>
            </a:r>
          </a:p>
        </p:txBody>
      </p:sp>
      <p:sp>
        <p:nvSpPr>
          <p:cNvPr id="530537" name="Line 105"/>
          <p:cNvSpPr>
            <a:spLocks noChangeShapeType="1"/>
          </p:cNvSpPr>
          <p:nvPr/>
        </p:nvSpPr>
        <p:spPr bwMode="auto">
          <a:xfrm>
            <a:off x="1506538" y="2597150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0562" name="Group 130"/>
          <p:cNvGrpSpPr>
            <a:grpSpLocks/>
          </p:cNvGrpSpPr>
          <p:nvPr/>
        </p:nvGrpSpPr>
        <p:grpSpPr bwMode="auto">
          <a:xfrm>
            <a:off x="198438" y="2284413"/>
            <a:ext cx="2001837" cy="942975"/>
            <a:chOff x="125" y="847"/>
            <a:chExt cx="1261" cy="594"/>
          </a:xfrm>
        </p:grpSpPr>
        <p:sp>
          <p:nvSpPr>
            <p:cNvPr id="530563" name="Rectangle 131"/>
            <p:cNvSpPr>
              <a:spLocks noChangeArrowheads="1"/>
            </p:cNvSpPr>
            <p:nvPr/>
          </p:nvSpPr>
          <p:spPr bwMode="auto">
            <a:xfrm>
              <a:off x="137" y="1042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4" name="AutoShape 132"/>
            <p:cNvSpPr>
              <a:spLocks noChangeArrowheads="1"/>
            </p:cNvSpPr>
            <p:nvPr/>
          </p:nvSpPr>
          <p:spPr bwMode="auto">
            <a:xfrm>
              <a:off x="137" y="853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5" name="Rectangle 133"/>
            <p:cNvSpPr>
              <a:spLocks noChangeArrowheads="1"/>
            </p:cNvSpPr>
            <p:nvPr/>
          </p:nvSpPr>
          <p:spPr bwMode="auto">
            <a:xfrm>
              <a:off x="156" y="1064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6" name="Rectangle 134"/>
            <p:cNvSpPr>
              <a:spLocks noChangeArrowheads="1"/>
            </p:cNvSpPr>
            <p:nvPr/>
          </p:nvSpPr>
          <p:spPr bwMode="auto">
            <a:xfrm>
              <a:off x="125" y="847"/>
              <a:ext cx="7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</a:t>
              </a:r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创造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30567" name="Line 135"/>
            <p:cNvSpPr>
              <a:spLocks noChangeShapeType="1"/>
            </p:cNvSpPr>
            <p:nvPr/>
          </p:nvSpPr>
          <p:spPr bwMode="auto">
            <a:xfrm>
              <a:off x="137" y="1007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489" name="Text Box 57"/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17"/>
          <a:stretch>
            <a:fillRect/>
          </a:stretch>
        </p:blipFill>
        <p:spPr bwMode="auto">
          <a:xfrm>
            <a:off x="427038" y="377825"/>
            <a:ext cx="831056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79" name="AutoShape 1027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1028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1" name="Rectangle 1029"/>
          <p:cNvSpPr>
            <a:spLocks noChangeArrowheads="1"/>
          </p:cNvSpPr>
          <p:nvPr/>
        </p:nvSpPr>
        <p:spPr bwMode="auto">
          <a:xfrm>
            <a:off x="3094038" y="939800"/>
            <a:ext cx="1800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亚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562182" name="Rectangle 1030"/>
          <p:cNvSpPr>
            <a:spLocks noChangeArrowheads="1"/>
          </p:cNvSpPr>
          <p:nvPr/>
        </p:nvSpPr>
        <p:spPr bwMode="auto">
          <a:xfrm>
            <a:off x="4802188" y="1068388"/>
            <a:ext cx="2498725" cy="3635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2000 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562183" name="Rectangle 1031"/>
          <p:cNvSpPr>
            <a:spLocks noChangeArrowheads="1"/>
          </p:cNvSpPr>
          <p:nvPr/>
        </p:nvSpPr>
        <p:spPr bwMode="auto">
          <a:xfrm>
            <a:off x="4040188" y="1552575"/>
            <a:ext cx="1209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呼召</a:t>
            </a:r>
          </a:p>
        </p:txBody>
      </p:sp>
      <p:sp>
        <p:nvSpPr>
          <p:cNvPr id="562184" name="Rectangle 1032"/>
          <p:cNvSpPr>
            <a:spLocks noChangeArrowheads="1"/>
          </p:cNvSpPr>
          <p:nvPr/>
        </p:nvSpPr>
        <p:spPr bwMode="auto">
          <a:xfrm>
            <a:off x="3238500" y="2016125"/>
            <a:ext cx="24939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accent2"/>
                </a:solidFill>
                <a:ea typeface="宋体" charset="0"/>
                <a:cs typeface="宋体" charset="0"/>
              </a:rPr>
              <a:t>    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地-裔</a:t>
            </a: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福</a:t>
            </a:r>
          </a:p>
        </p:txBody>
      </p:sp>
      <p:sp>
        <p:nvSpPr>
          <p:cNvPr id="562185" name="Rectangle 1033"/>
          <p:cNvSpPr>
            <a:spLocks noChangeArrowheads="1"/>
          </p:cNvSpPr>
          <p:nvPr/>
        </p:nvSpPr>
        <p:spPr bwMode="auto">
          <a:xfrm>
            <a:off x="3190875" y="2501900"/>
            <a:ext cx="32258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以实玛利</a:t>
            </a:r>
            <a:r>
              <a:rPr lang="zh-CN" altLang="en-US" sz="2800">
                <a:solidFill>
                  <a:schemeClr val="accent2"/>
                </a:solidFill>
                <a:latin typeface="宋体"/>
                <a:ea typeface="宋体" charset="0"/>
                <a:cs typeface="宋体" charset="0"/>
              </a:rPr>
              <a:t>–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以撒</a:t>
            </a:r>
          </a:p>
        </p:txBody>
      </p:sp>
      <p:sp>
        <p:nvSpPr>
          <p:cNvPr id="562186" name="Rectangle 1034"/>
          <p:cNvSpPr>
            <a:spLocks noChangeArrowheads="1"/>
          </p:cNvSpPr>
          <p:nvPr/>
        </p:nvSpPr>
        <p:spPr bwMode="auto">
          <a:xfrm>
            <a:off x="3638550" y="2981325"/>
            <a:ext cx="2235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雅各–以扫</a:t>
            </a:r>
            <a:endParaRPr lang="en-US" altLang="zh-CN" sz="28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562188" name="Rectangle 103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Rectangle 10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62190" name="Line 10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Rectangle 1042"/>
          <p:cNvSpPr>
            <a:spLocks noChangeArrowheads="1"/>
          </p:cNvSpPr>
          <p:nvPr/>
        </p:nvSpPr>
        <p:spPr bwMode="auto">
          <a:xfrm>
            <a:off x="4246563" y="3403600"/>
            <a:ext cx="1216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  <a:r>
              <a:rPr lang="en-US" altLang="zh-CN" sz="3200">
                <a:solidFill>
                  <a:schemeClr val="accent2"/>
                </a:solidFill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562195" name="Text Box 1043"/>
          <p:cNvSpPr txBox="1">
            <a:spLocks noChangeArrowheads="1"/>
          </p:cNvSpPr>
          <p:nvPr/>
        </p:nvSpPr>
        <p:spPr bwMode="auto">
          <a:xfrm>
            <a:off x="1765300" y="-127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12 - 36</a:t>
            </a:r>
          </a:p>
        </p:txBody>
      </p:sp>
      <p:sp>
        <p:nvSpPr>
          <p:cNvPr id="562196" name="Line 104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1045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1046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Line 1047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Line 1048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Text Box 1049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62203" name="Rectangle 1051"/>
          <p:cNvSpPr>
            <a:spLocks noChangeArrowheads="1"/>
          </p:cNvSpPr>
          <p:nvPr/>
        </p:nvSpPr>
        <p:spPr bwMode="auto">
          <a:xfrm>
            <a:off x="8181975" y="65198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07</a:t>
            </a:r>
          </a:p>
        </p:txBody>
      </p:sp>
      <p:sp>
        <p:nvSpPr>
          <p:cNvPr id="562205" name="Rectangle 1053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56" name="Group 1104"/>
          <p:cNvGrpSpPr>
            <a:grpSpLocks/>
          </p:cNvGrpSpPr>
          <p:nvPr/>
        </p:nvGrpSpPr>
        <p:grpSpPr bwMode="auto">
          <a:xfrm>
            <a:off x="5892800" y="1108075"/>
            <a:ext cx="2039938" cy="2144713"/>
            <a:chOff x="3712" y="698"/>
            <a:chExt cx="1285" cy="1351"/>
          </a:xfrm>
        </p:grpSpPr>
        <p:grpSp>
          <p:nvGrpSpPr>
            <p:cNvPr id="562243" name="Group 1091"/>
            <p:cNvGrpSpPr>
              <a:grpSpLocks/>
            </p:cNvGrpSpPr>
            <p:nvPr/>
          </p:nvGrpSpPr>
          <p:grpSpPr bwMode="auto">
            <a:xfrm>
              <a:off x="3712" y="698"/>
              <a:ext cx="1285" cy="1351"/>
              <a:chOff x="1084" y="711"/>
              <a:chExt cx="2950" cy="2769"/>
            </a:xfrm>
          </p:grpSpPr>
          <p:grpSp>
            <p:nvGrpSpPr>
              <p:cNvPr id="562244" name="Group 109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62245" name="Group 109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62246" name="Freeform 109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247" name="Freeform 109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62248" name="Picture 1096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62249" name="Freeform 109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0" name="Freeform 109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1" name="Freeform 109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2" name="Freeform 110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3" name="Freeform 110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2191" name="Group 1039"/>
            <p:cNvGrpSpPr>
              <a:grpSpLocks/>
            </p:cNvGrpSpPr>
            <p:nvPr/>
          </p:nvGrpSpPr>
          <p:grpSpPr bwMode="auto">
            <a:xfrm>
              <a:off x="3827" y="1000"/>
              <a:ext cx="843" cy="883"/>
              <a:chOff x="3888" y="970"/>
              <a:chExt cx="843" cy="883"/>
            </a:xfrm>
          </p:grpSpPr>
          <p:sp>
            <p:nvSpPr>
              <p:cNvPr id="562192" name="Rectangle 1040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56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亚约</a:t>
                </a:r>
              </a:p>
            </p:txBody>
          </p:sp>
          <p:sp>
            <p:nvSpPr>
              <p:cNvPr id="562193" name="Rectangle 1041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562296" name="Group 1144"/>
          <p:cNvGrpSpPr>
            <a:grpSpLocks/>
          </p:cNvGrpSpPr>
          <p:nvPr/>
        </p:nvGrpSpPr>
        <p:grpSpPr bwMode="auto">
          <a:xfrm>
            <a:off x="198438" y="2284413"/>
            <a:ext cx="2219325" cy="1208087"/>
            <a:chOff x="125" y="1439"/>
            <a:chExt cx="1398" cy="761"/>
          </a:xfrm>
        </p:grpSpPr>
        <p:grpSp>
          <p:nvGrpSpPr>
            <p:cNvPr id="562278" name="Group 1126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562279" name="Rectangle 1127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0" name="AutoShape 1128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1" name="Rectangle 1129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2" name="Rectangle 1130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62283" name="Line 1131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2284" name="Group 1132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562285" name="Rectangle 1133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6" name="AutoShape 1134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7" name="Rectangle 1135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8" name="Rectangle 1136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62289" name="Line 1137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2297" name="Text Box 1145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2202" name="Text Box 1050"/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96" name="Picture 114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5489" name="AutoShape 1137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0" name="Rectangle 1138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3" name="Rectangle 1031"/>
          <p:cNvSpPr>
            <a:spLocks noChangeArrowheads="1"/>
          </p:cNvSpPr>
          <p:nvPr/>
        </p:nvSpPr>
        <p:spPr bwMode="auto">
          <a:xfrm>
            <a:off x="3009900" y="952500"/>
            <a:ext cx="15827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485387" name="Rectangle 1035"/>
          <p:cNvSpPr>
            <a:spLocks noChangeArrowheads="1"/>
          </p:cNvSpPr>
          <p:nvPr/>
        </p:nvSpPr>
        <p:spPr bwMode="auto">
          <a:xfrm>
            <a:off x="3332163" y="2073275"/>
            <a:ext cx="2441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485465" name="Text Box 1113"/>
          <p:cNvSpPr txBox="1">
            <a:spLocks noChangeArrowheads="1"/>
          </p:cNvSpPr>
          <p:nvPr/>
        </p:nvSpPr>
        <p:spPr bwMode="auto">
          <a:xfrm>
            <a:off x="1765300" y="-254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创 37-50 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485473" name="Line 1121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86" name="Text Box 1134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85491" name="Line 113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4" name="Rectangle 1142"/>
          <p:cNvSpPr>
            <a:spLocks noChangeArrowheads="1"/>
          </p:cNvSpPr>
          <p:nvPr/>
        </p:nvSpPr>
        <p:spPr bwMode="auto">
          <a:xfrm>
            <a:off x="8181975" y="65198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08</a:t>
            </a:r>
          </a:p>
        </p:txBody>
      </p:sp>
      <p:sp>
        <p:nvSpPr>
          <p:cNvPr id="485498" name="Rectangle 1146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8" name="Rectangle 1036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9" name="Rectangle 1037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9" name="Rectangle 1147"/>
          <p:cNvSpPr>
            <a:spLocks noChangeArrowheads="1"/>
          </p:cNvSpPr>
          <p:nvPr/>
        </p:nvSpPr>
        <p:spPr bwMode="auto">
          <a:xfrm>
            <a:off x="3343275" y="1538288"/>
            <a:ext cx="24384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为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奴</a:t>
            </a:r>
          </a:p>
        </p:txBody>
      </p:sp>
      <p:sp>
        <p:nvSpPr>
          <p:cNvPr id="485500" name="Rectangle 1148"/>
          <p:cNvSpPr>
            <a:spLocks noChangeArrowheads="1"/>
          </p:cNvSpPr>
          <p:nvPr/>
        </p:nvSpPr>
        <p:spPr bwMode="auto">
          <a:xfrm>
            <a:off x="4827588" y="1068388"/>
            <a:ext cx="249872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2000 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grpSp>
        <p:nvGrpSpPr>
          <p:cNvPr id="485549" name="Group 1197"/>
          <p:cNvGrpSpPr>
            <a:grpSpLocks/>
          </p:cNvGrpSpPr>
          <p:nvPr/>
        </p:nvGrpSpPr>
        <p:grpSpPr bwMode="auto">
          <a:xfrm>
            <a:off x="198438" y="2284413"/>
            <a:ext cx="2443162" cy="1425575"/>
            <a:chOff x="125" y="1439"/>
            <a:chExt cx="1539" cy="898"/>
          </a:xfrm>
        </p:grpSpPr>
        <p:grpSp>
          <p:nvGrpSpPr>
            <p:cNvPr id="485525" name="Group 1173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85526" name="Rectangle 1174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27" name="AutoShape 1175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28" name="Rectangle 1176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29" name="Rectangle 1177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5530" name="Line 1178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5531" name="Group 1179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85532" name="Rectangle 1180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3" name="AutoShape 1181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4" name="Rectangle 1182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5" name="Rectangle 1183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5536" name="Line 1184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5537" name="Group 1185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85538" name="Rectangle 1186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9" name="AutoShape 1187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40" name="Rectangle 1188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41" name="Rectangle 1189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5542" name="Line 1190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85550" name="Text Box 1198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85493" name="Text Box 1141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05" name="Picture 1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399" name="AutoShape 119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00" name="Rectangle 120"/>
          <p:cNvSpPr>
            <a:spLocks noChangeArrowheads="1"/>
          </p:cNvSpPr>
          <p:nvPr/>
        </p:nvSpPr>
        <p:spPr bwMode="auto">
          <a:xfrm>
            <a:off x="3170238" y="1447800"/>
            <a:ext cx="2901950" cy="3252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349625" y="2976563"/>
            <a:ext cx="24399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加底斯巴尼亚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073400" y="936625"/>
            <a:ext cx="1539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368675" y="1552575"/>
            <a:ext cx="2438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352800" y="2060575"/>
            <a:ext cx="2444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西奈山</a:t>
            </a:r>
            <a:endParaRPr lang="en-US" altLang="zh-CN" sz="28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363913" y="2517775"/>
            <a:ext cx="24145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德 - 民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- 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礼 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343275" y="3868738"/>
            <a:ext cx="24511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49813" y="1128713"/>
            <a:ext cx="166687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1500 年</a:t>
            </a:r>
            <a:endParaRPr lang="zh-CN" altLang="en-US" sz="18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blurRad="63500" dist="152928" dir="24980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endParaRPr lang="zh-CN" altLang="en-US" sz="3600" b="0" i="1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3335338" y="3432175"/>
            <a:ext cx="2454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97380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1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3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4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5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6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96" name="Text Box 116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8325" y="65230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09</a:t>
            </a:r>
          </a:p>
        </p:txBody>
      </p:sp>
      <p:sp>
        <p:nvSpPr>
          <p:cNvPr id="97406" name="Rectangle 12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459" name="Group 179"/>
          <p:cNvGrpSpPr>
            <a:grpSpLocks/>
          </p:cNvGrpSpPr>
          <p:nvPr/>
        </p:nvGrpSpPr>
        <p:grpSpPr bwMode="auto">
          <a:xfrm>
            <a:off x="5910263" y="3270250"/>
            <a:ext cx="2217737" cy="2144713"/>
            <a:chOff x="3723" y="2060"/>
            <a:chExt cx="1397" cy="1351"/>
          </a:xfrm>
        </p:grpSpPr>
        <p:grpSp>
          <p:nvGrpSpPr>
            <p:cNvPr id="97410" name="Group 130"/>
            <p:cNvGrpSpPr>
              <a:grpSpLocks/>
            </p:cNvGrpSpPr>
            <p:nvPr/>
          </p:nvGrpSpPr>
          <p:grpSpPr bwMode="auto">
            <a:xfrm>
              <a:off x="3723" y="2060"/>
              <a:ext cx="1397" cy="1351"/>
              <a:chOff x="1084" y="711"/>
              <a:chExt cx="2950" cy="2769"/>
            </a:xfrm>
          </p:grpSpPr>
          <p:grpSp>
            <p:nvGrpSpPr>
              <p:cNvPr id="97411" name="Group 13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7412" name="Group 13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97413" name="Freeform 13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414" name="Freeform 13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97415" name="Picture 135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7416" name="Freeform 13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7" name="Freeform 13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8" name="Freeform 13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9" name="Freeform 13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0" name="Freeform 14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7421" name="Group 141"/>
            <p:cNvGrpSpPr>
              <a:grpSpLocks/>
            </p:cNvGrpSpPr>
            <p:nvPr/>
          </p:nvGrpSpPr>
          <p:grpSpPr bwMode="auto">
            <a:xfrm>
              <a:off x="3896" y="2345"/>
              <a:ext cx="915" cy="883"/>
              <a:chOff x="3888" y="970"/>
              <a:chExt cx="841" cy="883"/>
            </a:xfrm>
          </p:grpSpPr>
          <p:sp>
            <p:nvSpPr>
              <p:cNvPr id="97422" name="Rectangle 142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5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地约</a:t>
                </a:r>
                <a:endParaRPr lang="zh-CN" altLang="en-US" sz="4000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23" name="Rectangle 143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07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7425" name="Text Box 145"/>
          <p:cNvSpPr txBox="1">
            <a:spLocks noChangeArrowheads="1"/>
          </p:cNvSpPr>
          <p:nvPr/>
        </p:nvSpPr>
        <p:spPr bwMode="auto">
          <a:xfrm>
            <a:off x="1765300" y="0"/>
            <a:ext cx="5397500" cy="3063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创世记, 出埃及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, </a:t>
            </a: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利未记, 民数记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, </a:t>
            </a: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申命记</a:t>
            </a:r>
          </a:p>
        </p:txBody>
      </p:sp>
      <p:grpSp>
        <p:nvGrpSpPr>
          <p:cNvPr id="97491" name="Group 211"/>
          <p:cNvGrpSpPr>
            <a:grpSpLocks/>
          </p:cNvGrpSpPr>
          <p:nvPr/>
        </p:nvGrpSpPr>
        <p:grpSpPr bwMode="auto">
          <a:xfrm>
            <a:off x="198438" y="2284413"/>
            <a:ext cx="2659062" cy="1654175"/>
            <a:chOff x="125" y="1439"/>
            <a:chExt cx="1675" cy="1042"/>
          </a:xfrm>
        </p:grpSpPr>
        <p:grpSp>
          <p:nvGrpSpPr>
            <p:cNvPr id="97461" name="Group 181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97462" name="Rectangle 182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3" name="AutoShape 183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4" name="Rectangle 184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5" name="Rectangle 185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66" name="Line 186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467" name="Group 187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97468" name="Rectangle 188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9" name="AutoShape 189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0" name="Rectangle 190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1" name="Rectangle 191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72" name="Line 192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473" name="Group 193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97474" name="Rectangle 194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5" name="AutoShape 195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6" name="Rectangle 196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7" name="Rectangle 197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78" name="Line 198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479" name="Group 199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97480" name="Rectangle 200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81" name="AutoShape 201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82" name="Rectangle 202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83" name="Rectangle 203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84" name="Line 204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7492" name="Text Box 212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7402" name="Text Box 122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theme/theme1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Arial"/>
      </a:majorFont>
      <a:minorFont>
        <a:latin typeface="Time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7463</TotalTime>
  <Pages>52</Pages>
  <Words>637</Words>
  <Application>Microsoft Macintosh PowerPoint</Application>
  <PresentationFormat>On-screen Show (4:3)</PresentationFormat>
  <Paragraphs>266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Times</vt:lpstr>
      <vt:lpstr>Arial</vt:lpstr>
      <vt:lpstr>Monotype Sorts</vt:lpstr>
      <vt:lpstr>宋体</vt:lpstr>
      <vt:lpstr>Comic Sans MS</vt:lpstr>
      <vt:lpstr>楷体</vt:lpstr>
      <vt:lpstr>Times New Roman</vt:lpstr>
      <vt:lpstr>Helvetica</vt:lpstr>
      <vt:lpstr>Kosher-Normal</vt:lpstr>
      <vt:lpstr>B VAG Rounded Bold</vt:lpstr>
      <vt:lpstr>Webdings</vt:lpstr>
      <vt:lpstr>1_untitled 3</vt:lpstr>
      <vt:lpstr>1_untitled 1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401</cp:revision>
  <cp:lastPrinted>1997-02-12T13:49:34Z</cp:lastPrinted>
  <dcterms:created xsi:type="dcterms:W3CDTF">1999-07-29T18:12:04Z</dcterms:created>
  <dcterms:modified xsi:type="dcterms:W3CDTF">2016-11-17T15:32:10Z</dcterms:modified>
</cp:coreProperties>
</file>