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2"/>
  </p:notesMasterIdLst>
  <p:handoutMasterIdLst>
    <p:handoutMasterId r:id="rId73"/>
  </p:handoutMasterIdLst>
  <p:sldIdLst>
    <p:sldId id="926" r:id="rId4"/>
    <p:sldId id="841" r:id="rId5"/>
    <p:sldId id="887" r:id="rId6"/>
    <p:sldId id="783" r:id="rId7"/>
    <p:sldId id="886" r:id="rId8"/>
    <p:sldId id="815" r:id="rId9"/>
    <p:sldId id="459" r:id="rId10"/>
    <p:sldId id="700" r:id="rId11"/>
    <p:sldId id="906" r:id="rId12"/>
    <p:sldId id="893" r:id="rId13"/>
    <p:sldId id="899" r:id="rId14"/>
    <p:sldId id="776" r:id="rId15"/>
    <p:sldId id="688" r:id="rId16"/>
    <p:sldId id="541" r:id="rId17"/>
    <p:sldId id="635" r:id="rId18"/>
    <p:sldId id="484" r:id="rId19"/>
    <p:sldId id="761" r:id="rId20"/>
    <p:sldId id="900" r:id="rId21"/>
    <p:sldId id="902" r:id="rId22"/>
    <p:sldId id="447" r:id="rId23"/>
    <p:sldId id="462" r:id="rId24"/>
    <p:sldId id="460" r:id="rId25"/>
    <p:sldId id="463" r:id="rId26"/>
    <p:sldId id="852" r:id="rId27"/>
    <p:sldId id="853" r:id="rId28"/>
    <p:sldId id="854" r:id="rId29"/>
    <p:sldId id="855" r:id="rId30"/>
    <p:sldId id="856" r:id="rId31"/>
    <p:sldId id="857" r:id="rId32"/>
    <p:sldId id="858" r:id="rId33"/>
    <p:sldId id="903" r:id="rId34"/>
    <p:sldId id="904" r:id="rId35"/>
    <p:sldId id="874" r:id="rId36"/>
    <p:sldId id="875" r:id="rId37"/>
    <p:sldId id="876" r:id="rId38"/>
    <p:sldId id="878" r:id="rId39"/>
    <p:sldId id="877" r:id="rId40"/>
    <p:sldId id="879" r:id="rId41"/>
    <p:sldId id="881" r:id="rId42"/>
    <p:sldId id="882" r:id="rId43"/>
    <p:sldId id="885" r:id="rId44"/>
    <p:sldId id="884" r:id="rId45"/>
    <p:sldId id="844" r:id="rId46"/>
    <p:sldId id="706" r:id="rId47"/>
    <p:sldId id="499" r:id="rId48"/>
    <p:sldId id="925" r:id="rId49"/>
    <p:sldId id="636" r:id="rId50"/>
    <p:sldId id="816" r:id="rId51"/>
    <p:sldId id="315" r:id="rId52"/>
    <p:sldId id="316" r:id="rId53"/>
    <p:sldId id="318" r:id="rId54"/>
    <p:sldId id="317" r:id="rId55"/>
    <p:sldId id="322" r:id="rId56"/>
    <p:sldId id="888" r:id="rId57"/>
    <p:sldId id="769" r:id="rId58"/>
    <p:sldId id="770" r:id="rId59"/>
    <p:sldId id="451" r:id="rId60"/>
    <p:sldId id="889" r:id="rId61"/>
    <p:sldId id="595" r:id="rId62"/>
    <p:sldId id="773" r:id="rId63"/>
    <p:sldId id="774" r:id="rId64"/>
    <p:sldId id="775" r:id="rId65"/>
    <p:sldId id="818" r:id="rId66"/>
    <p:sldId id="817" r:id="rId67"/>
    <p:sldId id="324" r:id="rId68"/>
    <p:sldId id="325" r:id="rId69"/>
    <p:sldId id="928" r:id="rId70"/>
    <p:sldId id="814" r:id="rId71"/>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278E"/>
    <a:srgbClr val="1A0004"/>
    <a:srgbClr val="54FA4C"/>
    <a:srgbClr val="60E670"/>
    <a:srgbClr val="23DD39"/>
    <a:srgbClr val="4EE090"/>
    <a:srgbClr val="39CB97"/>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28" y="-1032"/>
      </p:cViewPr>
      <p:guideLst>
        <p:guide orient="horz" pos="2010"/>
        <p:guide orient="horz" pos="4219"/>
        <p:guide pos="5149"/>
        <p:guide pos="55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556"/>
    </p:cViewPr>
  </p:sorterViewPr>
  <p:notesViewPr>
    <p:cSldViewPr snapToGrid="0">
      <p:cViewPr varScale="1">
        <p:scale>
          <a:sx n="71" d="100"/>
          <a:sy n="71" d="100"/>
        </p:scale>
        <p:origin x="-2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notesMaster" Target="notesMasters/notesMaster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72434F72-C8B5-DE4C-8F0B-831D24C3ADF7}"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3082958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AEA95946-17E7-C04C-8E36-27DFC16E0D02}"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3113560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1EFFA09-A5D5-4F4C-BCAD-0490B9A1FFD5}" type="slidenum">
              <a:rPr lang="en-US" sz="1200">
                <a:solidFill>
                  <a:prstClr val="black"/>
                </a:solidFill>
              </a:rPr>
              <a:pPr/>
              <a:t>1</a:t>
            </a:fld>
            <a:endParaRPr lang="en-US" sz="1200">
              <a:solidFill>
                <a:prstClr val="black"/>
              </a:solidFill>
            </a:endParaRPr>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This kind of temple tower, or ziggurat, was common in that region in Abraham's day in Ur of the Chaldees.  </a:t>
            </a:r>
            <a:r>
              <a:rPr lang="en-US" b="1">
                <a:solidFill>
                  <a:srgbClr val="000000"/>
                </a:solidFill>
                <a:latin typeface="Times" charset="0"/>
              </a:rPr>
              <a:t>In 2000 B.C., Ur was a great city, an international center of learning, culture, commerce and idolatrous spiritual darkness.  But </a:t>
            </a:r>
            <a:r>
              <a:rPr lang="en-US" b="1">
                <a:latin typeface="Times" charset="0"/>
              </a:rPr>
              <a:t>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	The Biblical narrative tells us about a man named ABRAHAM, living with his family in ancient Ur of the Chaldees. </a:t>
            </a:r>
          </a:p>
          <a:p>
            <a:r>
              <a:rPr lang="en-US" b="1">
                <a:solidFill>
                  <a:srgbClr val="000000"/>
                </a:solidFill>
                <a:latin typeface="Times" charset="0"/>
              </a:rPr>
              <a:t>////	In the family was his aging father…Terah.</a:t>
            </a:r>
          </a:p>
          <a:p>
            <a:r>
              <a:rPr lang="en-US" b="1">
                <a:solidFill>
                  <a:srgbClr val="000000"/>
                </a:solidFill>
                <a:latin typeface="Times" charset="0"/>
              </a:rPr>
              <a:t>////	Terah</a:t>
            </a:r>
            <a:r>
              <a:rPr lang="ja-JP" altLang="en-US" b="1">
                <a:solidFill>
                  <a:srgbClr val="000000"/>
                </a:solidFill>
                <a:latin typeface="Times" charset="0"/>
              </a:rPr>
              <a:t>’</a:t>
            </a:r>
            <a:r>
              <a:rPr lang="en-US" b="1">
                <a:solidFill>
                  <a:srgbClr val="000000"/>
                </a:solidFill>
                <a:latin typeface="Times" charset="0"/>
              </a:rPr>
              <a:t>s son named Abram, later to be renamed by God, ABRAHAM, as his future place in history is made clear. </a:t>
            </a:r>
          </a:p>
          <a:p>
            <a:r>
              <a:rPr lang="en-US" b="1">
                <a:solidFill>
                  <a:srgbClr val="000000"/>
                </a:solidFill>
                <a:latin typeface="Times" charset="0"/>
              </a:rPr>
              <a:t>////	ABRAHAM</a:t>
            </a:r>
            <a:r>
              <a:rPr lang="ja-JP" altLang="en-US" b="1">
                <a:solidFill>
                  <a:srgbClr val="000000"/>
                </a:solidFill>
                <a:latin typeface="Times" charset="0"/>
              </a:rPr>
              <a:t>’</a:t>
            </a:r>
            <a:r>
              <a:rPr lang="en-US" b="1">
                <a:solidFill>
                  <a:srgbClr val="000000"/>
                </a:solidFill>
                <a:latin typeface="Times" charset="0"/>
              </a:rPr>
              <a:t>S wife</a:t>
            </a:r>
            <a:r>
              <a:rPr lang="ja-JP" altLang="en-US" b="1">
                <a:solidFill>
                  <a:srgbClr val="000000"/>
                </a:solidFill>
                <a:latin typeface="Times" charset="0"/>
              </a:rPr>
              <a:t>’</a:t>
            </a:r>
            <a:r>
              <a:rPr lang="en-US" b="1">
                <a:solidFill>
                  <a:srgbClr val="000000"/>
                </a:solidFill>
                <a:latin typeface="Times" charset="0"/>
              </a:rPr>
              <a:t>s name was Sarah (originally named Sarai)...</a:t>
            </a:r>
          </a:p>
          <a:p>
            <a:r>
              <a:rPr lang="en-US" b="1">
                <a:latin typeface="Times" charset="0"/>
              </a:rPr>
              <a:t>////	Also in the family group was ABRAHAM</a:t>
            </a:r>
            <a:r>
              <a:rPr lang="ja-JP" altLang="en-US" b="1">
                <a:latin typeface="Times" charset="0"/>
              </a:rPr>
              <a:t>’</a:t>
            </a:r>
            <a:r>
              <a:rPr lang="en-US" b="1">
                <a:latin typeface="Times" charset="0"/>
              </a:rPr>
              <a:t>s nephew, Lot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So we begin with ABRAHAM's file folder.</a:t>
            </a:r>
          </a:p>
          <a:p>
            <a:r>
              <a:rPr lang="en-US" b="1">
                <a:solidFill>
                  <a:srgbClr val="000000"/>
                </a:solidFill>
                <a:latin typeface="Times" charset="0"/>
              </a:rPr>
              <a:t>Note also a special feature about the visuals you are watching...</a:t>
            </a:r>
          </a:p>
          <a:p>
            <a:r>
              <a:rPr lang="en-US" b="1">
                <a:solidFill>
                  <a:srgbClr val="000000"/>
                </a:solidFill>
                <a:latin typeface="Times" charset="0"/>
              </a:rPr>
              <a:t>////	From this point and on through the chronology there will be a small file folder image floating in most slide frames. They will help guide your thinking as the great story line unfolds.  You</a:t>
            </a:r>
            <a:r>
              <a:rPr lang="ja-JP" altLang="en-US" b="1">
                <a:solidFill>
                  <a:srgbClr val="000000"/>
                </a:solidFill>
                <a:latin typeface="Times" charset="0"/>
              </a:rPr>
              <a:t>’</a:t>
            </a:r>
            <a:r>
              <a:rPr lang="en-US" b="1">
                <a:solidFill>
                  <a:srgbClr val="000000"/>
                </a:solidFill>
                <a:latin typeface="Times" charset="0"/>
              </a:rPr>
              <a:t>ll always know where we are as the BILE FILE folders build out and fill up.</a:t>
            </a:r>
          </a:p>
          <a:p>
            <a:r>
              <a:rPr lang="en-US" b="1">
                <a:solidFill>
                  <a:srgbClr val="000000"/>
                </a:solidFill>
                <a:latin typeface="Times" charset="0"/>
              </a:rPr>
              <a:t>////	Abraham</a:t>
            </a:r>
            <a:r>
              <a:rPr lang="ja-JP" altLang="en-US" b="1">
                <a:solidFill>
                  <a:srgbClr val="000000"/>
                </a:solidFill>
                <a:latin typeface="Times" charset="0"/>
              </a:rPr>
              <a:t>’</a:t>
            </a:r>
            <a:r>
              <a:rPr lang="en-US" b="1">
                <a:solidFill>
                  <a:srgbClr val="000000"/>
                </a:solidFill>
                <a:latin typeface="Times" charset="0"/>
              </a:rPr>
              <a:t>s story opens in Genesis 12 and forward...</a:t>
            </a:r>
          </a:p>
          <a:p>
            <a:r>
              <a:rPr lang="en-US" b="1">
                <a:solidFill>
                  <a:srgbClr val="000000"/>
                </a:solidFill>
                <a:latin typeface="Times" charset="0"/>
              </a:rPr>
              <a:t>////	Time frame: about 2000 B.C...the first of the four Great People.</a:t>
            </a:r>
          </a:p>
          <a:p>
            <a:r>
              <a:rPr lang="en-US" b="1">
                <a:latin typeface="Times" charset="0"/>
              </a:rPr>
              <a:t>It is through this one man, ABRAHAM, that God begins a new program </a:t>
            </a:r>
          </a:p>
          <a:p>
            <a:r>
              <a:rPr lang="en-US" b="1">
                <a:latin typeface="Times"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The great story begins in the 12</a:t>
            </a:r>
            <a:r>
              <a:rPr lang="en-US" b="1" baseline="30000">
                <a:solidFill>
                  <a:srgbClr val="000000"/>
                </a:solidFill>
                <a:latin typeface="Times" charset="0"/>
              </a:rPr>
              <a:t>th</a:t>
            </a:r>
            <a:r>
              <a:rPr lang="en-US" b="1">
                <a:solidFill>
                  <a:srgbClr val="000000"/>
                </a:solidFill>
                <a:latin typeface="Times" charset="0"/>
              </a:rPr>
              <a:t> Chapter of Genesis where ABRAHAM receives God's CALL, telling him to leave Ur and go toward a land that will be shown to him in due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This is the most crucial Biblical event in the life of the old patriarch and also the beginning point in the revelation of God's new Program with Man.  On your work sheet, it's 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Now…on ABRAHAM</a:t>
            </a:r>
            <a:r>
              <a:rPr lang="ja-JP" altLang="en-US" b="1">
                <a:latin typeface="Times" charset="0"/>
              </a:rPr>
              <a:t>’</a:t>
            </a:r>
            <a:r>
              <a:rPr lang="en-US" b="1">
                <a:latin typeface="Times" charset="0"/>
              </a:rPr>
              <a:t>S 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In Genesis 12, verses 1-3 present God</a:t>
            </a:r>
            <a:r>
              <a:rPr lang="ja-JP" altLang="en-US" b="1">
                <a:solidFill>
                  <a:srgbClr val="000000"/>
                </a:solidFill>
                <a:latin typeface="Times" charset="0"/>
              </a:rPr>
              <a:t>’</a:t>
            </a:r>
            <a:r>
              <a:rPr lang="en-US" b="1">
                <a:solidFill>
                  <a:srgbClr val="000000"/>
                </a:solidFill>
                <a:latin typeface="Times" charset="0"/>
              </a:rPr>
              <a:t>s three-part promise to Abraham.  Here it is:</a:t>
            </a:r>
          </a:p>
          <a:p>
            <a:r>
              <a:rPr lang="en-US" b="1">
                <a:solidFill>
                  <a:srgbClr val="000000"/>
                </a:solidFill>
                <a:latin typeface="Times" charset="0"/>
              </a:rPr>
              <a:t>////	The Lord had said to Abram, </a:t>
            </a:r>
          </a:p>
          <a:p>
            <a:r>
              <a:rPr lang="en-US" b="1">
                <a:solidFill>
                  <a:srgbClr val="000000"/>
                </a:solidFill>
                <a:latin typeface="Times" charset="0"/>
              </a:rPr>
              <a:t>        </a:t>
            </a:r>
            <a:r>
              <a:rPr lang="ja-JP" altLang="en-US" b="1">
                <a:solidFill>
                  <a:srgbClr val="000000"/>
                </a:solidFill>
                <a:latin typeface="Times" charset="0"/>
              </a:rPr>
              <a:t>“</a:t>
            </a:r>
            <a:r>
              <a:rPr lang="en-US" b="1">
                <a:solidFill>
                  <a:srgbClr val="000000"/>
                </a:solidFill>
                <a:latin typeface="Times" charset="0"/>
              </a:rPr>
              <a:t>Leave your country, your people and your father</a:t>
            </a:r>
            <a:r>
              <a:rPr lang="ja-JP" altLang="en-US" b="1">
                <a:solidFill>
                  <a:srgbClr val="000000"/>
                </a:solidFill>
                <a:latin typeface="Times" charset="0"/>
              </a:rPr>
              <a:t>’</a:t>
            </a:r>
            <a:r>
              <a:rPr lang="en-US" b="1">
                <a:solidFill>
                  <a:srgbClr val="000000"/>
                </a:solidFill>
                <a:latin typeface="Times" charset="0"/>
              </a:rPr>
              <a:t>s household, and go to THE LAND I will show you.</a:t>
            </a:r>
          </a:p>
          <a:p>
            <a:r>
              <a:rPr lang="en-US" b="1">
                <a:solidFill>
                  <a:srgbClr val="000000"/>
                </a:solidFill>
                <a:latin typeface="Times" charset="0"/>
              </a:rPr>
              <a:t>////	 </a:t>
            </a:r>
            <a:r>
              <a:rPr lang="ja-JP" altLang="en-US" b="1">
                <a:solidFill>
                  <a:srgbClr val="000000"/>
                </a:solidFill>
                <a:latin typeface="Times" charset="0"/>
              </a:rPr>
              <a:t>“</a:t>
            </a:r>
            <a:r>
              <a:rPr lang="en-US" b="1">
                <a:solidFill>
                  <a:srgbClr val="000000"/>
                </a:solidFill>
                <a:latin typeface="Times" charset="0"/>
              </a:rPr>
              <a:t>I will make you into A GREAT NATION </a:t>
            </a:r>
          </a:p>
          <a:p>
            <a:r>
              <a:rPr lang="en-US" b="1">
                <a:solidFill>
                  <a:srgbClr val="000000"/>
                </a:solidFill>
                <a:latin typeface="Times" charset="0"/>
              </a:rPr>
              <a:t>	      and I will bless you;</a:t>
            </a:r>
          </a:p>
          <a:p>
            <a:r>
              <a:rPr lang="en-US" b="1">
                <a:solidFill>
                  <a:srgbClr val="000000"/>
                </a:solidFill>
                <a:latin typeface="Times" charset="0"/>
              </a:rPr>
              <a:t>	   I will make your name great,</a:t>
            </a:r>
          </a:p>
          <a:p>
            <a:r>
              <a:rPr lang="en-US" b="1">
                <a:solidFill>
                  <a:srgbClr val="000000"/>
                </a:solidFill>
                <a:latin typeface="Times" charset="0"/>
              </a:rPr>
              <a:t>	      and you will be a blessing.</a:t>
            </a:r>
          </a:p>
          <a:p>
            <a:r>
              <a:rPr lang="en-US" b="1">
                <a:solidFill>
                  <a:srgbClr val="000000"/>
                </a:solidFill>
                <a:latin typeface="Times" charset="0"/>
              </a:rPr>
              <a:t>////	I will bless those who bless you,</a:t>
            </a:r>
          </a:p>
          <a:p>
            <a:r>
              <a:rPr lang="en-US" b="1">
                <a:solidFill>
                  <a:srgbClr val="000000"/>
                </a:solidFill>
                <a:latin typeface="Times" charset="0"/>
              </a:rPr>
              <a:t>	      and whoever curses you I will curse;</a:t>
            </a:r>
          </a:p>
          <a:p>
            <a:r>
              <a:rPr lang="en-US" b="1">
                <a:solidFill>
                  <a:srgbClr val="000000"/>
                </a:solidFill>
                <a:latin typeface="Times" charset="0"/>
              </a:rPr>
              <a:t>	 and ALL PEOPLES ON EARTH</a:t>
            </a:r>
          </a:p>
          <a:p>
            <a:r>
              <a:rPr lang="en-US" b="1">
                <a:solidFill>
                  <a:srgbClr val="000000"/>
                </a:solidFill>
                <a:latin typeface="Times" charset="0"/>
              </a:rPr>
              <a:t>                WILL BE BLESSED THROUGH YOU.</a:t>
            </a:r>
            <a:r>
              <a:rPr lang="ja-JP" altLang="en-US" b="1">
                <a:solidFill>
                  <a:srgbClr val="000000"/>
                </a:solidFill>
                <a:latin typeface="Times" charset="0"/>
              </a:rPr>
              <a:t>”</a:t>
            </a:r>
            <a:endParaRPr lang="en-US" b="1">
              <a:solidFill>
                <a:srgbClr val="000000"/>
              </a:solidFill>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 order of those covenant promises is an important key to Biblical order itself:   </a:t>
            </a:r>
          </a:p>
          <a:p>
            <a:r>
              <a:rPr lang="en-US" b="1">
                <a:latin typeface="Times" charset="0"/>
              </a:rPr>
              <a:t>////	First is the promise of a LAND…then…</a:t>
            </a:r>
          </a:p>
          <a:p>
            <a:r>
              <a:rPr lang="en-US" b="1">
                <a:latin typeface="Times" charset="0"/>
              </a:rPr>
              <a:t>//// 	a SEED </a:t>
            </a:r>
          </a:p>
          <a:p>
            <a:r>
              <a:rPr lang="en-US" b="1">
                <a:latin typeface="Times" charset="0"/>
              </a:rPr>
              <a:t>//// 	followed by a BLESSING, represented by </a:t>
            </a:r>
            <a:r>
              <a:rPr lang="ja-JP" altLang="en-US" b="1">
                <a:latin typeface="Times" charset="0"/>
              </a:rPr>
              <a:t>“</a:t>
            </a:r>
            <a:r>
              <a:rPr lang="en-US" b="1">
                <a:latin typeface="Times" charset="0"/>
              </a:rPr>
              <a:t>L-S-B</a:t>
            </a:r>
            <a:r>
              <a:rPr lang="ja-JP" altLang="en-US" b="1">
                <a:latin typeface="Times" charset="0"/>
              </a:rPr>
              <a:t>”</a:t>
            </a:r>
            <a:r>
              <a:rPr lang="en-US" b="1">
                <a:latin typeface="Times" charset="0"/>
              </a:rPr>
              <a:t> on the ABRAHAM file folder.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Now study this plan of organization…the down-to-earth meaning of those three promises…the L-S-B on ABRAHAM</a:t>
            </a:r>
            <a:r>
              <a:rPr lang="ja-JP" altLang="en-US" b="1">
                <a:latin typeface="Times" charset="0"/>
              </a:rPr>
              <a:t>’</a:t>
            </a:r>
            <a:r>
              <a:rPr lang="en-US" b="1">
                <a:latin typeface="Times" charset="0"/>
              </a:rPr>
              <a:t>s folder… </a:t>
            </a:r>
          </a:p>
          <a:p>
            <a:r>
              <a:rPr lang="en-US" b="1">
                <a:latin typeface="Times" charset="0"/>
              </a:rPr>
              <a:t>////	First…PROMISE #1: GENESIS 12:1...A LAND — real estate, a geographic inheritance that most Jewish people respect politically to this present day.</a:t>
            </a:r>
          </a:p>
          <a:p>
            <a:r>
              <a:rPr lang="en-US" b="1">
                <a:latin typeface="Times" charset="0"/>
              </a:rPr>
              <a:t> ////	PROMISE #2: GENESIS 12:2...A SEED —  a long line of descendants...especially interesting because at the time the Promise is given, ABRAHAM and SARAH are approaching old age and yet they have never had children. </a:t>
            </a:r>
          </a:p>
          <a:p>
            <a:r>
              <a:rPr lang="en-US" b="1">
                <a:latin typeface="Times" charset="0"/>
              </a:rPr>
              <a:t>////	The final PROMISE, Number 3: GENESIS 12:3...A BLESSING promised to Abraham personally and to his descendants. Furthermore, God promises that, through His blessing to ABRAHAM, </a:t>
            </a:r>
            <a:r>
              <a:rPr lang="en-US" b="1" i="1" u="sng">
                <a:latin typeface="Times" charset="0"/>
              </a:rPr>
              <a:t>all the families of the earth will be blessed…NOT JUST ABRAHAM</a:t>
            </a:r>
            <a:r>
              <a:rPr lang="ja-JP" altLang="en-US" b="1" i="1" u="sng">
                <a:latin typeface="Times" charset="0"/>
              </a:rPr>
              <a:t>’</a:t>
            </a:r>
            <a:r>
              <a:rPr lang="en-US" b="1" i="1" u="sng">
                <a:latin typeface="Times" charset="0"/>
              </a:rPr>
              <a:t>S descendants!  </a:t>
            </a:r>
            <a:r>
              <a:rPr lang="en-US" b="1">
                <a:latin typeface="Times" charset="0"/>
              </a:rPr>
              <a:t>Notice that wording! It</a:t>
            </a:r>
            <a:r>
              <a:rPr lang="ja-JP" altLang="en-US" b="1">
                <a:latin typeface="Times" charset="0"/>
              </a:rPr>
              <a:t>’</a:t>
            </a:r>
            <a:r>
              <a:rPr lang="en-US" b="1">
                <a:latin typeface="Times" charset="0"/>
              </a:rPr>
              <a:t>s important to an understanding of GRACE!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Now...to the basic outline of the promise...L-S-B-...for LAND, SEED, and BLESSING...we can also add these basic concepts...three additional ideas that describe the characteristics of that Abrahamic Promise...</a:t>
            </a:r>
          </a:p>
          <a:p>
            <a:r>
              <a:rPr lang="en-US" b="1">
                <a:latin typeface="Times" charset="0"/>
              </a:rPr>
              <a:t>////	First…that great promise was -- and is -- LITERAL in that the words mean exactly what they say.</a:t>
            </a:r>
          </a:p>
          <a:p>
            <a:r>
              <a:rPr lang="en-US" b="1">
                <a:latin typeface="Times" charset="0"/>
              </a:rPr>
              <a:t>////	It is also ETERNAL, an unending arrangement, guaranteed by the maker of the contract, God Himself.  And finally...</a:t>
            </a:r>
          </a:p>
          <a:p>
            <a:r>
              <a:rPr lang="en-US" b="1">
                <a:latin typeface="Times" charset="0"/>
              </a:rPr>
              <a:t>////	It is UNCONDITIONAL...indicating that no matter what Abraham or his descendants might do in the future, God would, in time…REPEAT: IN TIME…fulfill every element of His promises.</a:t>
            </a:r>
          </a:p>
          <a:p>
            <a:r>
              <a:rPr lang="en-US" b="1">
                <a:latin typeface="Times" charset="0"/>
              </a:rPr>
              <a:t>As we move farther through this story, we'll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Now…let's begin a biblical timeline.  Abraham's date on the timeline: about 2000 B.C.  By the way, throughout our study…</a:t>
            </a:r>
          </a:p>
          <a:p>
            <a:r>
              <a:rPr lang="en-US" b="1">
                <a:latin typeface="Times" charset="0"/>
              </a:rPr>
              <a:t>////	…most dates will be presented in large, rounded groupings in 500 -year increments. </a:t>
            </a:r>
          </a:p>
          <a:p>
            <a:r>
              <a:rPr lang="en-US" b="1">
                <a:latin typeface="Times" charset="0"/>
              </a:rPr>
              <a:t>More precise dating is not needed in this particular study.  All dates can be sharpened as your own interests direct.</a:t>
            </a:r>
          </a:p>
          <a:p>
            <a:endParaRPr lang="en-US" b="1">
              <a:latin typeface="Times" charset="0"/>
            </a:endParaRPr>
          </a:p>
          <a:p>
            <a:r>
              <a:rPr lang="en-US" b="1">
                <a:latin typeface="Times" charset="0"/>
              </a:rPr>
              <a:t>2135-1960 BC Abraham</a:t>
            </a:r>
            <a:r>
              <a:rPr lang="ja-JP" altLang="en-US" b="1">
                <a:latin typeface="Times" charset="0"/>
              </a:rPr>
              <a:t>’</a:t>
            </a:r>
            <a:r>
              <a:rPr lang="en-US" b="1">
                <a:latin typeface="Times" charset="0"/>
              </a:rPr>
              <a:t>s lifespan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After Abraham receives God</a:t>
            </a:r>
            <a:r>
              <a:rPr lang="ja-JP" altLang="en-US" b="1">
                <a:solidFill>
                  <a:srgbClr val="000000"/>
                </a:solidFill>
                <a:latin typeface="Times" charset="0"/>
              </a:rPr>
              <a:t>’</a:t>
            </a:r>
            <a:r>
              <a:rPr lang="en-US" b="1">
                <a:solidFill>
                  <a:srgbClr val="000000"/>
                </a:solidFill>
                <a:latin typeface="Times" charset="0"/>
              </a:rPr>
              <a:t>s Promises…the entire family leaves Ur of the Chaldees to follow the Lord</a:t>
            </a:r>
            <a:r>
              <a:rPr lang="ja-JP" altLang="en-US" b="1">
                <a:solidFill>
                  <a:srgbClr val="000000"/>
                </a:solidFill>
                <a:latin typeface="Times" charset="0"/>
              </a:rPr>
              <a:t>’</a:t>
            </a:r>
            <a:r>
              <a:rPr lang="en-US" b="1">
                <a:solidFill>
                  <a:srgbClr val="000000"/>
                </a:solidFill>
                <a:latin typeface="Times" charset="0"/>
              </a:rPr>
              <a:t>s direction. </a:t>
            </a:r>
          </a:p>
          <a:p>
            <a:r>
              <a:rPr lang="en-US" b="1">
                <a:solidFill>
                  <a:srgbClr val="000000"/>
                </a:solidFill>
                <a:latin typeface="Times" charset="0"/>
              </a:rPr>
              <a:t>////	They move toward the northwest with all their flocks and their possessions -- probably a large congregation of people, animals and tents. Biblical evidence shows ABRAHAM</a:t>
            </a:r>
            <a:r>
              <a:rPr lang="ja-JP" altLang="en-US" b="1">
                <a:solidFill>
                  <a:srgbClr val="000000"/>
                </a:solidFill>
                <a:latin typeface="Times" charset="0"/>
              </a:rPr>
              <a:t>’</a:t>
            </a:r>
            <a:r>
              <a:rPr lang="en-US" b="1">
                <a:solidFill>
                  <a:srgbClr val="000000"/>
                </a:solidFill>
                <a:latin typeface="Times" charset="0"/>
              </a:rPr>
              <a:t>s family was probably wealthy.  Again, if you have the map, add to it the map tracing that you see here in bright</a:t>
            </a:r>
            <a:r>
              <a:rPr lang="en-US" b="1">
                <a:latin typeface="Times" charset="0"/>
              </a:rPr>
              <a:t> yellow.  The main point here is this:  </a:t>
            </a:r>
          </a:p>
          <a:p>
            <a:r>
              <a:rPr lang="en-US" b="1">
                <a:latin typeface="Times" charset="0"/>
              </a:rPr>
              <a:t>////	ABRAHAM and his family LEFT IN FAITH!  They are moving toward a land that God will show them in due time.  But as they leave Ur of the Chaldees they DO NOT know their destination. Their obedience is a profound demonstration of their faith in God</a:t>
            </a:r>
            <a:r>
              <a:rPr lang="ja-JP" altLang="en-US" b="1">
                <a:latin typeface="Times" charset="0"/>
              </a:rPr>
              <a:t>’</a:t>
            </a:r>
            <a:r>
              <a:rPr lang="en-US" b="1">
                <a:latin typeface="Times" charset="0"/>
              </a:rPr>
              <a:t>s provision and His total protection as they head out into the unknown under Abraham</a:t>
            </a:r>
            <a:r>
              <a:rPr lang="ja-JP" altLang="en-US" b="1">
                <a:latin typeface="Times" charset="0"/>
              </a:rPr>
              <a:t>’</a:t>
            </a:r>
            <a:r>
              <a:rPr lang="en-US" b="1">
                <a:latin typeface="Times" charset="0"/>
              </a:rPr>
              <a:t>s leadership.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It is entirely possible that they passed through the region of ancient Babylon, upriver from Ur...that city to which you</a:t>
            </a:r>
            <a:r>
              <a:rPr lang="ja-JP" altLang="en-US" b="1">
                <a:latin typeface="Times" charset="0"/>
              </a:rPr>
              <a:t>’</a:t>
            </a:r>
            <a:r>
              <a:rPr lang="en-US" b="1">
                <a:latin typeface="Times" charset="0"/>
              </a:rPr>
              <a:t>ll learn that Abraham's descendants – the Jews -- would be held as prisoners in the centuries to follow.</a:t>
            </a:r>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They continue northwestward, finally arriving at ancient Haran…</a:t>
            </a:r>
          </a:p>
          <a:p>
            <a:r>
              <a:rPr lang="en-US" b="1">
                <a:latin typeface="Times" charset="0"/>
              </a:rPr>
              <a:t>… still in existence today in modern Turkey. </a:t>
            </a:r>
          </a:p>
          <a:p>
            <a:r>
              <a:rPr lang="en-US" b="1">
                <a:latin typeface="Times" charset="0"/>
              </a:rPr>
              <a:t>////	While settled temporarily in Haran, ABRAHAM</a:t>
            </a:r>
            <a:r>
              <a:rPr lang="ja-JP" altLang="en-US" b="1">
                <a:latin typeface="Times" charset="0"/>
              </a:rPr>
              <a:t>’</a:t>
            </a:r>
            <a:r>
              <a:rPr lang="en-US" b="1">
                <a:latin typeface="Times" charset="0"/>
              </a:rPr>
              <a:t>s father, Terah, dies.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Now the great stage is set!</a:t>
            </a:r>
          </a:p>
          <a:p>
            <a:r>
              <a:rPr lang="en-US" b="1">
                <a:solidFill>
                  <a:srgbClr val="000000"/>
                </a:solidFill>
                <a:latin typeface="Times" charset="0"/>
              </a:rPr>
              <a:t>////	When he enters The Land, </a:t>
            </a:r>
          </a:p>
          <a:p>
            <a:r>
              <a:rPr lang="en-US" b="1">
                <a:solidFill>
                  <a:srgbClr val="000000"/>
                </a:solidFill>
                <a:latin typeface="Times" charset="0"/>
              </a:rPr>
              <a:t>//// 	ABRAHAM is already 75 years old and </a:t>
            </a:r>
          </a:p>
          <a:p>
            <a:r>
              <a:rPr lang="en-US" b="1">
                <a:solidFill>
                  <a:srgbClr val="000000"/>
                </a:solidFill>
                <a:latin typeface="Times" charset="0"/>
              </a:rPr>
              <a:t>//// 	his wife, Sarah, is 65. </a:t>
            </a:r>
          </a:p>
          <a:p>
            <a:r>
              <a:rPr lang="en-US" b="1">
                <a:solidFill>
                  <a:srgbClr val="000000"/>
                </a:solidFill>
                <a:latin typeface="Times" charset="0"/>
              </a:rPr>
              <a:t>//// 	And yet, God has promised them children? What?  </a:t>
            </a:r>
          </a:p>
          <a:p>
            <a:r>
              <a:rPr lang="en-US" b="1">
                <a:solidFill>
                  <a:srgbClr val="000000"/>
                </a:solidFill>
                <a:latin typeface="Times" charset="0"/>
              </a:rPr>
              <a:t>Was God teasing the old couple?  Children promised at that 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Yes…ABRAHAM continues to believe God</a:t>
            </a:r>
            <a:r>
              <a:rPr lang="ja-JP" altLang="en-US" b="1">
                <a:solidFill>
                  <a:srgbClr val="000000"/>
                </a:solidFill>
                <a:latin typeface="Times" charset="0"/>
              </a:rPr>
              <a:t>’</a:t>
            </a:r>
            <a:r>
              <a:rPr lang="en-US" b="1">
                <a:solidFill>
                  <a:srgbClr val="000000"/>
                </a:solidFill>
                <a:latin typeface="Times" charset="0"/>
              </a:rPr>
              <a:t>s promise of a LAND, a SEED, and a BLESSING!   </a:t>
            </a:r>
          </a:p>
          <a:p>
            <a:r>
              <a:rPr lang="en-US" b="1">
                <a:solidFill>
                  <a:srgbClr val="000000"/>
                </a:solidFill>
                <a:latin typeface="Times" charset="0"/>
              </a:rPr>
              <a:t>////	His simple unquestioning belief is told to us in Genesis 15:6...</a:t>
            </a:r>
          </a:p>
          <a:p>
            <a:r>
              <a:rPr lang="en-US" b="1">
                <a:solidFill>
                  <a:srgbClr val="000000"/>
                </a:solidFill>
                <a:latin typeface="Times" charset="0"/>
              </a:rPr>
              <a:t>////	…where God counts that BELIEF as righteousness on ABRAHAM's part. </a:t>
            </a:r>
          </a:p>
          <a:p>
            <a:r>
              <a:rPr lang="en-US" b="1">
                <a:solidFill>
                  <a:srgbClr val="000000"/>
                </a:solidFill>
                <a:latin typeface="Times" charset="0"/>
              </a:rPr>
              <a:t>////	Just simple belief!  This is the first step in the new program of redemption God will introduce to the earth through His old friend.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	Abraham truly believes that God will accomplish what He has promised.  And the years pass. </a:t>
            </a:r>
          </a:p>
          <a:p>
            <a:r>
              <a:rPr lang="en-US" b="1">
                <a:solidFill>
                  <a:srgbClr val="000000"/>
                </a:solidFill>
                <a:latin typeface="Times" charset="0"/>
              </a:rPr>
              <a:t>////	In spite of God</a:t>
            </a:r>
            <a:r>
              <a:rPr lang="ja-JP" altLang="en-US" b="1">
                <a:solidFill>
                  <a:srgbClr val="000000"/>
                </a:solidFill>
                <a:latin typeface="Times" charset="0"/>
              </a:rPr>
              <a:t>’</a:t>
            </a:r>
            <a:r>
              <a:rPr lang="en-US" b="1">
                <a:solidFill>
                  <a:srgbClr val="000000"/>
                </a:solidFill>
                <a:latin typeface="Times" charset="0"/>
              </a:rPr>
              <a:t>s clear promise…ABRAHAM and Sarah become impatient as they wait for the  children God had promised would be coming. In her impatience, </a:t>
            </a:r>
          </a:p>
          <a:p>
            <a:r>
              <a:rPr lang="en-US" b="1">
                <a:solidFill>
                  <a:srgbClr val="000000"/>
                </a:solidFill>
                <a:latin typeface="Times"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	Indeed, in time...ABRAHAM does father a son through Hagar. </a:t>
            </a:r>
          </a:p>
          <a:p>
            <a:r>
              <a:rPr lang="en-US" b="1">
                <a:solidFill>
                  <a:srgbClr val="000000"/>
                </a:solidFill>
                <a:latin typeface="Times" charset="0"/>
              </a:rPr>
              <a:t>////	The boy is named ISHMAEL. </a:t>
            </a:r>
          </a:p>
          <a:p>
            <a:r>
              <a:rPr lang="en-US" b="1">
                <a:solidFill>
                  <a:srgbClr val="000000"/>
                </a:solidFill>
                <a:latin typeface="Times" charset="0"/>
              </a:rPr>
              <a:t>////	But, God says, the infant is not the intended son of His covenant Promise to Abraham's descendants.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	By now, ABRAHAM is 85; Sarah, 75. </a:t>
            </a:r>
          </a:p>
          <a:p>
            <a:r>
              <a:rPr lang="en-US" b="1">
                <a:solidFill>
                  <a:srgbClr val="000000"/>
                </a:solidFill>
                <a:latin typeface="Times" charset="0"/>
              </a:rPr>
              <a:t>////	After another 15 years... </a:t>
            </a:r>
          </a:p>
          <a:p>
            <a:r>
              <a:rPr lang="en-US" b="1">
                <a:solidFill>
                  <a:srgbClr val="000000"/>
                </a:solidFill>
                <a:latin typeface="Times" charset="0"/>
              </a:rPr>
              <a:t>////	…the son of God</a:t>
            </a:r>
            <a:r>
              <a:rPr lang="ja-JP" altLang="en-US" b="1">
                <a:solidFill>
                  <a:srgbClr val="000000"/>
                </a:solidFill>
                <a:latin typeface="Times" charset="0"/>
              </a:rPr>
              <a:t>’</a:t>
            </a:r>
            <a:r>
              <a:rPr lang="en-US" b="1">
                <a:solidFill>
                  <a:srgbClr val="000000"/>
                </a:solidFill>
                <a:latin typeface="Times" charset="0"/>
              </a:rPr>
              <a:t>s promise to ABRAHAM is finally born...through Sarah.</a:t>
            </a:r>
          </a:p>
          <a:p>
            <a:r>
              <a:rPr lang="en-US" b="1">
                <a:solidFill>
                  <a:srgbClr val="000000"/>
                </a:solidFill>
                <a:latin typeface="Times"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50938" y="692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solidFill>
                  <a:srgbClr val="000000"/>
                </a:solidFill>
                <a:latin typeface="Times" charset="0"/>
              </a:rPr>
              <a:t>ISAAC is indeed the long-awaited son…</a:t>
            </a:r>
          </a:p>
          <a:p>
            <a:r>
              <a:rPr lang="en-US" b="1">
                <a:solidFill>
                  <a:srgbClr val="000000"/>
                </a:solidFill>
                <a:latin typeface="Times" charset="0"/>
              </a:rPr>
              <a:t>////	…through whom God</a:t>
            </a:r>
            <a:r>
              <a:rPr lang="ja-JP" altLang="en-US" b="1">
                <a:solidFill>
                  <a:srgbClr val="000000"/>
                </a:solidFill>
                <a:latin typeface="Times" charset="0"/>
              </a:rPr>
              <a:t>’</a:t>
            </a:r>
            <a:r>
              <a:rPr lang="en-US" b="1">
                <a:solidFill>
                  <a:srgbClr val="000000"/>
                </a:solidFill>
                <a:latin typeface="Times" charset="0"/>
              </a:rPr>
              <a:t>s promise to ABRAHAM is to be passed down…</a:t>
            </a:r>
          </a:p>
          <a:p>
            <a:r>
              <a:rPr lang="en-US" b="1">
                <a:solidFill>
                  <a:srgbClr val="000000"/>
                </a:solidFill>
                <a:latin typeface="Times" charset="0"/>
              </a:rPr>
              <a:t>////	…through HIS family 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 memory tool, A JUDGE MUST JUDGE, brings to mind ABRAHAM…the FIRST OF THE FOUR GREAT PEOPLE...right after the CREATION file folder.  Here is ABRAHAM</a:t>
            </a:r>
            <a:r>
              <a:rPr lang="ja-JP" altLang="en-US" b="1">
                <a:latin typeface="Times" charset="0"/>
              </a:rPr>
              <a:t>’</a:t>
            </a:r>
            <a:r>
              <a:rPr lang="en-US" b="1">
                <a:latin typeface="Times" charset="0"/>
              </a:rPr>
              <a:t>S folder in the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0938" y="692150"/>
            <a:ext cx="4556125"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So…the letters I and I appear on ABRAHAM's file folder. From these two sons of Abraham….ISHMAEL and ISAAC...</a:t>
            </a:r>
          </a:p>
          <a:p>
            <a:r>
              <a:rPr lang="en-US" b="1">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50938" y="692150"/>
            <a:ext cx="4556125"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Because...</a:t>
            </a:r>
          </a:p>
          <a:p>
            <a:r>
              <a:rPr lang="en-US" b="1">
                <a:latin typeface="Times" charset="0"/>
              </a:rPr>
              <a:t>////	…ISHMAEL is recognized today as the father of the Arab nations…through ABRAHAM…</a:t>
            </a:r>
          </a:p>
          <a:p>
            <a:r>
              <a:rPr lang="en-US" b="1">
                <a:latin typeface="Times" charset="0"/>
              </a:rPr>
              <a:t>////	while ISAAC, of course, is revered as one of the founding patriarchs of the Jews…also through ABRAHAM!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There is enormous conflict between the two half-brothers and their mothers. And as we watch or read today</a:t>
            </a:r>
            <a:r>
              <a:rPr lang="ja-JP" altLang="en-US" b="1">
                <a:latin typeface="Times" charset="0"/>
              </a:rPr>
              <a:t>’</a:t>
            </a:r>
            <a:r>
              <a:rPr lang="en-US" b="1">
                <a:latin typeface="Times" charset="0"/>
              </a:rPr>
              <a:t>s news, we see that that age-old turmoil begun in ABRAHAM's tent 4,000 years ago continues today! Both the Jews and the Arabs claim ABRAHAM as the beginning point of their respective peoples!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 question then arises: how do we know WHICH SON was REALLY the inheritor of the Abrahamic promises?  Look at Genesis 22:2…</a:t>
            </a:r>
          </a:p>
          <a:p>
            <a:r>
              <a:rPr lang="en-US" b="1">
                <a:latin typeface="Times" charset="0"/>
              </a:rPr>
              <a:t>////	</a:t>
            </a:r>
            <a:r>
              <a:rPr lang="ja-JP" altLang="en-US" b="1">
                <a:latin typeface="Times" charset="0"/>
              </a:rPr>
              <a:t>“</a:t>
            </a:r>
            <a:r>
              <a:rPr lang="en-US" b="1">
                <a:latin typeface="Times" charset="0"/>
              </a:rPr>
              <a:t>The God said, </a:t>
            </a:r>
            <a:r>
              <a:rPr lang="ja-JP" altLang="en-US" b="1">
                <a:latin typeface="Times" charset="0"/>
              </a:rPr>
              <a:t>“</a:t>
            </a:r>
            <a:r>
              <a:rPr lang="en-US" b="1">
                <a:latin typeface="Times" charset="0"/>
              </a:rPr>
              <a:t>Take your son, your only son, Isaac, whom you love, and go to the region of Moriah.  Sacrifice him there as a burnt offering, on one of the mountains I will tell you about.</a:t>
            </a:r>
            <a:r>
              <a:rPr lang="ja-JP" altLang="en-US" b="1">
                <a:latin typeface="Times" charset="0"/>
              </a:rPr>
              <a:t>”</a:t>
            </a:r>
            <a:endParaRPr lang="en-US" b="1">
              <a:latin typeface="Times" charset="0"/>
            </a:endParaRPr>
          </a:p>
          <a:p>
            <a:r>
              <a:rPr lang="en-US" b="1">
                <a:latin typeface="Times" charset="0"/>
              </a:rPr>
              <a:t>////	Look at this study note from the NIV translation:  </a:t>
            </a:r>
            <a:r>
              <a:rPr lang="ja-JP" altLang="en-US" b="1">
                <a:latin typeface="Times" charset="0"/>
              </a:rPr>
              <a:t>“</a:t>
            </a:r>
            <a:r>
              <a:rPr lang="en-US" b="1">
                <a:latin typeface="Times" charset="0"/>
              </a:rPr>
              <a:t>In the Hebrew text, </a:t>
            </a:r>
            <a:r>
              <a:rPr lang="ja-JP" altLang="en-US" b="1">
                <a:latin typeface="Times" charset="0"/>
              </a:rPr>
              <a:t>“</a:t>
            </a:r>
            <a:r>
              <a:rPr lang="en-US" b="1">
                <a:latin typeface="Times" charset="0"/>
              </a:rPr>
              <a:t>Isaac</a:t>
            </a:r>
            <a:r>
              <a:rPr lang="ja-JP" altLang="en-US" b="1">
                <a:latin typeface="Times" charset="0"/>
              </a:rPr>
              <a:t>”</a:t>
            </a:r>
            <a:r>
              <a:rPr lang="en-US" b="1">
                <a:latin typeface="Times" charset="0"/>
              </a:rPr>
              <a:t> follows the clause </a:t>
            </a:r>
            <a:r>
              <a:rPr lang="ja-JP" altLang="en-US" b="1">
                <a:latin typeface="Times" charset="0"/>
              </a:rPr>
              <a:t>“</a:t>
            </a:r>
            <a:r>
              <a:rPr lang="en-US" b="1">
                <a:latin typeface="Times" charset="0"/>
              </a:rPr>
              <a:t>whom you love,</a:t>
            </a:r>
            <a:r>
              <a:rPr lang="ja-JP" altLang="en-US" b="1">
                <a:latin typeface="Times" charset="0"/>
              </a:rPr>
              <a:t>”</a:t>
            </a:r>
            <a:r>
              <a:rPr lang="en-US" b="1">
                <a:latin typeface="Times" charset="0"/>
              </a:rPr>
              <a:t> in order to heighten the effect: </a:t>
            </a:r>
            <a:r>
              <a:rPr lang="ja-JP" altLang="en-US" b="1">
                <a:latin typeface="Times" charset="0"/>
              </a:rPr>
              <a:t>“</a:t>
            </a:r>
            <a:r>
              <a:rPr lang="en-US" b="1">
                <a:latin typeface="Times" charset="0"/>
              </a:rPr>
              <a:t>your son, your only son, whom you love – Isaac.</a:t>
            </a:r>
            <a:r>
              <a:rPr lang="ja-JP" altLang="en-US" b="1">
                <a:latin typeface="Times" charset="0"/>
              </a:rPr>
              <a:t>”</a:t>
            </a:r>
            <a:r>
              <a:rPr lang="en-US" b="1">
                <a:latin typeface="Times" charset="0"/>
              </a:rPr>
              <a:t>  Isaac was the only </a:t>
            </a:r>
            <a:r>
              <a:rPr lang="ja-JP" altLang="en-US" b="1">
                <a:latin typeface="Times" charset="0"/>
              </a:rPr>
              <a:t>“</a:t>
            </a:r>
            <a:r>
              <a:rPr lang="en-US" b="1">
                <a:latin typeface="Times" charset="0"/>
              </a:rPr>
              <a:t>son of the Promise.</a:t>
            </a:r>
            <a:r>
              <a:rPr lang="ja-JP" altLang="en-US" b="1">
                <a:latin typeface="Times" charset="0"/>
              </a:rPr>
              <a:t>”</a:t>
            </a:r>
            <a:endParaRPr lang="en-US" b="1">
              <a:latin typeface="Times" charset="0"/>
            </a:endParaRPr>
          </a:p>
          <a:p>
            <a:r>
              <a:rPr lang="en-US" b="1">
                <a:latin typeface="Times" charset="0"/>
              </a:rPr>
              <a:t>////	Here also, you</a:t>
            </a:r>
            <a:r>
              <a:rPr lang="ja-JP" altLang="en-US" b="1">
                <a:latin typeface="Times" charset="0"/>
              </a:rPr>
              <a:t>’</a:t>
            </a:r>
            <a:r>
              <a:rPr lang="en-US" b="1">
                <a:latin typeface="Times" charset="0"/>
              </a:rPr>
              <a:t>ll find in Second Chronicles 3:1 that God identifies Moriah with the Temple mount, which, today, is the site of the Moslem Dome of the Rock.</a:t>
            </a:r>
            <a:r>
              <a:rPr lang="ja-JP" altLang="en-US" b="1">
                <a:latin typeface="Times" charset="0"/>
              </a:rPr>
              <a:t>”</a:t>
            </a:r>
            <a:r>
              <a:rPr lang="en-US" b="1">
                <a:latin typeface="Times" charset="0"/>
              </a:rPr>
              <a:t>  Much more on that location a little later.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But Ishmael was not forgotten…not at all!</a:t>
            </a:r>
          </a:p>
          <a:p>
            <a:r>
              <a:rPr lang="en-US" b="1">
                <a:latin typeface="Times" charset="0"/>
              </a:rPr>
              <a:t>////	Genesis 17: 20-21…</a:t>
            </a:r>
            <a:r>
              <a:rPr lang="ja-JP" altLang="en-US" b="1">
                <a:latin typeface="Times" charset="0"/>
              </a:rPr>
              <a:t>”</a:t>
            </a:r>
            <a:r>
              <a:rPr lang="en-US" b="1">
                <a:latin typeface="Times" charset="0"/>
              </a:rPr>
              <a:t>And as for Ishmael, I have heard you.  Behold I have blessed him, and will make him fruitful, and will multiply him exceedingly.  He shall beget twelve princes, and I will make him a great nation.  </a:t>
            </a:r>
          </a:p>
          <a:p>
            <a:r>
              <a:rPr lang="en-US" b="1">
                <a:latin typeface="Times" charset="0"/>
              </a:rPr>
              <a:t>////	But My covenant I will establish with Isaac, whom Sarah shall bear to you at this set time next year.</a:t>
            </a:r>
            <a:r>
              <a:rPr lang="ja-JP" altLang="en-US" b="1">
                <a:latin typeface="Times" charset="0"/>
              </a:rPr>
              <a:t>”</a:t>
            </a:r>
            <a:endParaRPr lang="en-US" b="1">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It</a:t>
            </a:r>
            <a:r>
              <a:rPr lang="ja-JP" altLang="en-US" b="1">
                <a:latin typeface="Times" charset="0"/>
              </a:rPr>
              <a:t>’</a:t>
            </a:r>
            <a:r>
              <a:rPr lang="en-US" b="1">
                <a:latin typeface="Times" charset="0"/>
              </a:rPr>
              <a:t>s interesting to compare those gifts today…</a:t>
            </a:r>
          </a:p>
          <a:p>
            <a:r>
              <a:rPr lang="en-US" b="1">
                <a:latin typeface="Times" charset="0"/>
              </a:rPr>
              <a:t>////	Generally speaking…here are the lands populated today by the descendants of Ishmael…the Arab lands of the Middle East.</a:t>
            </a:r>
          </a:p>
          <a:p>
            <a:r>
              <a:rPr lang="en-US" b="1">
                <a:latin typeface="Times" charset="0"/>
              </a:rPr>
              <a:t>////	But then…compare that with the descendants of Isaac in the Middle East…right there in tiny Israel.</a:t>
            </a:r>
          </a:p>
          <a:p>
            <a:r>
              <a:rPr lang="en-US" b="1">
                <a:latin typeface="Times" charset="0"/>
              </a:rPr>
              <a:t>////	Why the enormous difference?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Practically speaking…just compare the geography…today</a:t>
            </a:r>
            <a:r>
              <a:rPr lang="ja-JP" altLang="en-US" b="1">
                <a:latin typeface="Times" charset="0"/>
              </a:rPr>
              <a:t>’</a:t>
            </a:r>
            <a:r>
              <a:rPr lang="en-US" b="1">
                <a:latin typeface="Times" charset="0"/>
              </a:rPr>
              <a:t>s Israel versus the rest of the Arab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charset="0"/>
              </a:rPr>
              <a:t>But there is something else at work here.  Compare the Middle Eastern influence of Ishmael</a:t>
            </a:r>
            <a:r>
              <a:rPr lang="ja-JP" altLang="en-US">
                <a:latin typeface="Times" charset="0"/>
              </a:rPr>
              <a:t>’</a:t>
            </a:r>
            <a:r>
              <a:rPr lang="en-US">
                <a:latin typeface="Times" charset="0"/>
              </a:rPr>
              <a:t>s descendant, Mohammed, founder of Islam…with that of Isaac, the great Israelite patriarch, and the brother of Ishmael!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a:r>
              <a:rPr lang="en-US" b="1">
                <a:latin typeface="Times" charset="0"/>
                <a:ea typeface="ＭＳ Ｐゴシック" charset="0"/>
              </a:rPr>
              <a:t>In today</a:t>
            </a:r>
            <a:r>
              <a:rPr lang="ja-JP" altLang="en-US" b="1">
                <a:latin typeface="Times" charset="0"/>
                <a:ea typeface="ＭＳ Ｐゴシック" charset="0"/>
              </a:rPr>
              <a:t>’</a:t>
            </a:r>
            <a:r>
              <a:rPr lang="en-US" b="1">
                <a:latin typeface="Times" charset="0"/>
                <a:ea typeface="ＭＳ Ｐゴシック" charset="0"/>
              </a:rPr>
              <a:t>s geopolitical world…compare the size of tiny Israel with</a:t>
            </a:r>
          </a:p>
          <a:p>
            <a:pPr lvl="1"/>
            <a:r>
              <a:rPr lang="en-US" b="1">
                <a:latin typeface="Times" charset="0"/>
                <a:ea typeface="ＭＳ Ｐゴシック" charset="0"/>
              </a:rPr>
              <a:t>Australia…</a:t>
            </a:r>
          </a:p>
          <a:p>
            <a:pPr lvl="1"/>
            <a:r>
              <a:rPr lang="en-US" b="1">
                <a:latin typeface="Times" charset="0"/>
                <a:ea typeface="ＭＳ Ｐゴシック" charset="0"/>
              </a:rPr>
              <a:t>////	Israel with France…</a:t>
            </a:r>
          </a:p>
          <a:p>
            <a:pPr lvl="1"/>
            <a:r>
              <a:rPr lang="en-US" b="1">
                <a:latin typeface="Times" charset="0"/>
                <a:ea typeface="ＭＳ Ｐゴシック" charset="0"/>
              </a:rPr>
              <a:t>////  	Israel and the United States</a:t>
            </a:r>
            <a:r>
              <a:rPr lang="ja-JP" altLang="en-US" b="1">
                <a:latin typeface="Times" charset="0"/>
                <a:ea typeface="ＭＳ Ｐゴシック" charset="0"/>
              </a:rPr>
              <a:t>’</a:t>
            </a:r>
            <a:r>
              <a:rPr lang="en-US" b="1">
                <a:latin typeface="Times" charset="0"/>
                <a:ea typeface="ＭＳ Ｐゴシック" charset="0"/>
              </a:rPr>
              <a:t> state of Maine…or</a:t>
            </a:r>
          </a:p>
          <a:p>
            <a:r>
              <a:rPr lang="en-US">
                <a:latin typeface="Times" charset="0"/>
              </a:rPr>
              <a:t>////	Israel and California.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Chapter 12 of Genesis, this </a:t>
            </a:r>
            <a:r>
              <a:rPr lang="ja-JP" altLang="en-US" b="1">
                <a:latin typeface="Times" charset="0"/>
              </a:rPr>
              <a:t>“</a:t>
            </a:r>
            <a:r>
              <a:rPr lang="en-US" b="1">
                <a:latin typeface="Times" charset="0"/>
              </a:rPr>
              <a:t>Quick Chronology</a:t>
            </a:r>
            <a:r>
              <a:rPr lang="ja-JP" altLang="en-US" b="1">
                <a:latin typeface="Times" charset="0"/>
              </a:rPr>
              <a:t>”</a:t>
            </a:r>
            <a:r>
              <a:rPr lang="en-US" b="1">
                <a:latin typeface="Times" charset="0"/>
              </a:rPr>
              <a:t> of Abraham</a:t>
            </a:r>
            <a:r>
              <a:rPr lang="ja-JP" altLang="en-US" b="1">
                <a:latin typeface="Times" charset="0"/>
              </a:rPr>
              <a:t>’</a:t>
            </a:r>
            <a:r>
              <a:rPr lang="en-US" b="1">
                <a:latin typeface="Times" charset="0"/>
              </a:rPr>
              <a:t>s life] begins – at ancient Ur of the Chaldees – the </a:t>
            </a:r>
            <a:r>
              <a:rPr lang="ja-JP" altLang="en-US" b="1">
                <a:latin typeface="Times" charset="0"/>
              </a:rPr>
              <a:t>“</a:t>
            </a:r>
            <a:r>
              <a:rPr lang="en-US" b="1">
                <a:latin typeface="Times" charset="0"/>
              </a:rPr>
              <a:t>U</a:t>
            </a:r>
            <a:r>
              <a:rPr lang="ja-JP" altLang="en-US" b="1">
                <a:latin typeface="Times" charset="0"/>
              </a:rPr>
              <a:t>”</a:t>
            </a:r>
            <a:r>
              <a:rPr lang="en-US" b="1">
                <a:latin typeface="Times" charset="0"/>
              </a:rPr>
              <a:t> on your map of the Ancient Near East. That</a:t>
            </a:r>
            <a:r>
              <a:rPr lang="ja-JP" altLang="en-US" b="1">
                <a:latin typeface="Times" charset="0"/>
              </a:rPr>
              <a:t>’</a:t>
            </a:r>
            <a:r>
              <a:rPr lang="en-US" b="1">
                <a:latin typeface="Times" charset="0"/>
              </a:rPr>
              <a:t>s the place in Scripture where the Author comes to a quick narrowing of the earlier Biblical perspective.  </a:t>
            </a:r>
          </a:p>
          <a:p>
            <a:pPr algn="just"/>
            <a:r>
              <a:rPr lang="en-US" b="1">
                <a:latin typeface="Times" charset="0"/>
              </a:rPr>
              <a:t>////	And its setting is in the rich Fertile Crescent of the Middle East,</a:t>
            </a:r>
          </a:p>
          <a:p>
            <a:r>
              <a:rPr lang="en-US" b="1">
                <a:latin typeface="Times" charset="0"/>
              </a:rPr>
              <a:t>The stage of this great drama stretches from the Euphrates Valley all the way over to the Mediterranean Sea…</a:t>
            </a:r>
          </a:p>
          <a:p>
            <a:r>
              <a:rPr lang="en-US" b="1">
                <a:latin typeface="Times" charset="0"/>
              </a:rPr>
              <a:t>and in between we find some very familiar place names.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Look at this passage from Hal Lindsay</a:t>
            </a:r>
            <a:r>
              <a:rPr lang="ja-JP" altLang="en-US" b="1">
                <a:latin typeface="Times" charset="0"/>
              </a:rPr>
              <a:t>’</a:t>
            </a:r>
            <a:r>
              <a:rPr lang="en-US" b="1">
                <a:latin typeface="Times" charset="0"/>
              </a:rPr>
              <a:t>s recent book, </a:t>
            </a:r>
            <a:r>
              <a:rPr lang="en-US" b="1" i="1">
                <a:latin typeface="Times" charset="0"/>
              </a:rPr>
              <a:t>The Everlasting Hatred: The Roots of Jihad:</a:t>
            </a:r>
            <a:endParaRPr lang="en-US" b="1">
              <a:latin typeface="Times" charset="0"/>
            </a:endParaRPr>
          </a:p>
          <a:p>
            <a:r>
              <a:rPr lang="ja-JP" altLang="en-US" b="1">
                <a:latin typeface="Times" charset="0"/>
              </a:rPr>
              <a:t>“</a:t>
            </a:r>
            <a:r>
              <a:rPr lang="en-US" b="1">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ja-JP" altLang="en-US" b="1">
                <a:latin typeface="Times" charset="0"/>
              </a:rPr>
              <a:t>”</a:t>
            </a:r>
            <a:r>
              <a:rPr lang="en-US" b="1">
                <a:latin typeface="Times" charset="0"/>
              </a:rPr>
              <a:t> </a:t>
            </a:r>
          </a:p>
          <a:p>
            <a:pPr lvl="3"/>
            <a:r>
              <a:rPr lang="en-US" b="1">
                <a:latin typeface="Times" charset="0"/>
                <a:ea typeface="ＭＳ Ｐゴシック" charset="0"/>
              </a:rPr>
              <a:t>[Continue to the next part of the passage below.]</a:t>
            </a:r>
          </a:p>
          <a:p>
            <a:endParaRPr lang="en-US">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ja-JP" altLang="en-US" b="1">
                <a:latin typeface="Times" charset="0"/>
              </a:rPr>
              <a:t>“</a:t>
            </a:r>
            <a:r>
              <a:rPr lang="en-US" b="1">
                <a:latin typeface="Times" charset="0"/>
              </a:rPr>
              <a:t>But God</a:t>
            </a:r>
            <a:r>
              <a:rPr lang="ja-JP" altLang="en-US" b="1">
                <a:latin typeface="Times" charset="0"/>
              </a:rPr>
              <a:t>’</a:t>
            </a:r>
            <a:r>
              <a:rPr lang="en-US" b="1">
                <a:latin typeface="Times" charset="0"/>
              </a:rPr>
              <a:t>s covenant, which concerned His spiritual purposes, was only for Isaac and his descendants.  The physical blessings promised to Isaac were to facilitate God</a:t>
            </a:r>
            <a:r>
              <a:rPr lang="ja-JP" altLang="en-US" b="1">
                <a:latin typeface="Times" charset="0"/>
              </a:rPr>
              <a:t>’</a:t>
            </a:r>
            <a:r>
              <a:rPr lang="en-US" b="1">
                <a:latin typeface="Times" charset="0"/>
              </a:rPr>
              <a:t>s spiritual call for the nation that would come from him.</a:t>
            </a:r>
            <a:r>
              <a:rPr lang="ja-JP" altLang="en-US" b="1">
                <a:latin typeface="Times" charset="0"/>
              </a:rPr>
              <a:t>”</a:t>
            </a:r>
            <a:endParaRPr lang="en-US" b="1">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And inside the ancient Land right now…</a:t>
            </a:r>
          </a:p>
          <a:p>
            <a:r>
              <a:rPr lang="en-US" b="1">
                <a:latin typeface="Times" charset="0"/>
              </a:rPr>
              <a:t>////	Here, the descendants of Isaac</a:t>
            </a:r>
          </a:p>
          <a:p>
            <a:r>
              <a:rPr lang="en-US" b="1">
                <a:latin typeface="Times" charset="0"/>
              </a:rPr>
              <a:t>////	and the descendants of Ishmael continue today -- that endless conflict begun in Abraham</a:t>
            </a:r>
            <a:r>
              <a:rPr lang="ja-JP" altLang="en-US" b="1">
                <a:latin typeface="Times" charset="0"/>
              </a:rPr>
              <a:t>’</a:t>
            </a:r>
            <a:r>
              <a:rPr lang="en-US" b="1">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And here is that Land today…but only a portion of God</a:t>
            </a:r>
            <a:r>
              <a:rPr lang="ja-JP" altLang="en-US" b="1">
                <a:latin typeface="Times" charset="0"/>
              </a:rPr>
              <a:t>’</a:t>
            </a:r>
            <a:r>
              <a:rPr lang="en-US" b="1">
                <a:latin typeface="Times" charset="0"/>
              </a:rPr>
              <a:t>s promise to Abraham…this lush location along Israel</a:t>
            </a:r>
            <a:r>
              <a:rPr lang="ja-JP" altLang="en-US" b="1">
                <a:latin typeface="Times" charset="0"/>
              </a:rPr>
              <a:t>’</a:t>
            </a:r>
            <a:r>
              <a:rPr lang="en-US" b="1">
                <a:latin typeface="Times" charset="0"/>
              </a:rPr>
              <a:t>s Jordan River.</a:t>
            </a:r>
          </a:p>
          <a:p>
            <a:r>
              <a:rPr lang="en-US" b="1">
                <a:latin typeface="Times" charset="0"/>
              </a:rPr>
              <a:t>////	the Land of his promised inheritance!  From the fertile north to the desolate south…</a:t>
            </a:r>
            <a:r>
              <a:rPr lang="ja-JP" altLang="en-US" b="1">
                <a:latin typeface="Times" charset="0"/>
              </a:rPr>
              <a:t>”</a:t>
            </a:r>
            <a:r>
              <a:rPr lang="en-US" b="1">
                <a:latin typeface="Times" charset="0"/>
              </a:rPr>
              <a:t>milk and honey</a:t>
            </a:r>
            <a:r>
              <a:rPr lang="ja-JP" altLang="en-US" b="1">
                <a:latin typeface="Times" charset="0"/>
              </a:rPr>
              <a:t>”</a:t>
            </a:r>
            <a:r>
              <a:rPr lang="en-US" b="1">
                <a:latin typeface="Times" charset="0"/>
              </a:rPr>
              <a:t> are only the start of the blessings of this special piece of earth</a:t>
            </a:r>
            <a:r>
              <a:rPr lang="ja-JP" altLang="en-US" b="1">
                <a:latin typeface="Times" charset="0"/>
              </a:rPr>
              <a:t>’</a:t>
            </a:r>
            <a:r>
              <a:rPr lang="en-US" b="1">
                <a:latin typeface="Times" charset="0"/>
              </a:rPr>
              <a:t>s real estate.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 story now begins to move much faster.  ISAAC, ABRAHAM</a:t>
            </a:r>
            <a:r>
              <a:rPr lang="ja-JP" altLang="en-US" b="1">
                <a:latin typeface="Times" charset="0"/>
              </a:rPr>
              <a:t>’</a:t>
            </a:r>
            <a:r>
              <a:rPr lang="en-US" b="1">
                <a:latin typeface="Times" charset="0"/>
              </a:rPr>
              <a:t>s son through Sarah, </a:t>
            </a:r>
            <a:r>
              <a:rPr lang="en-US" b="1" u="sng">
                <a:latin typeface="Times" charset="0"/>
              </a:rPr>
              <a:t>IS</a:t>
            </a:r>
            <a:r>
              <a:rPr lang="en-US" b="1">
                <a:latin typeface="Times" charset="0"/>
              </a:rPr>
              <a:t> the Son of God</a:t>
            </a:r>
            <a:r>
              <a:rPr lang="ja-JP" altLang="en-US" b="1">
                <a:latin typeface="Times" charset="0"/>
              </a:rPr>
              <a:t>’</a:t>
            </a:r>
            <a:r>
              <a:rPr lang="en-US" b="1">
                <a:latin typeface="Times" charset="0"/>
              </a:rPr>
              <a:t>s promise.</a:t>
            </a:r>
          </a:p>
          <a:p>
            <a:r>
              <a:rPr lang="en-US" b="1">
                <a:latin typeface="Times" charset="0"/>
              </a:rPr>
              <a:t>////	ISAAC then has two sons: JACOB and ESAU (J and E on the ABRAHAM File Folder).  JACOB is the son through whom the unconditional Promise now passes on.  </a:t>
            </a:r>
          </a:p>
          <a:p>
            <a:r>
              <a:rPr lang="en-US" b="1">
                <a:latin typeface="Times" charset="0"/>
              </a:rPr>
              <a:t>////	Jacob, in turn has 12 sons (the number 12 on the Abraham folder).     </a:t>
            </a:r>
          </a:p>
          <a:p>
            <a:r>
              <a:rPr lang="en-US" b="1">
                <a:latin typeface="Times" charset="0"/>
              </a:rPr>
              <a:t>////	So, then...the Line of the Promise...is</a:t>
            </a:r>
          </a:p>
          <a:p>
            <a:r>
              <a:rPr lang="en-US" b="1">
                <a:latin typeface="Times" charset="0"/>
              </a:rPr>
              <a:t>////	Abraham</a:t>
            </a:r>
          </a:p>
          <a:p>
            <a:r>
              <a:rPr lang="en-US" b="1">
                <a:latin typeface="Times" charset="0"/>
              </a:rPr>
              <a:t>////	Isaac</a:t>
            </a:r>
          </a:p>
          <a:p>
            <a:r>
              <a:rPr lang="en-US" b="1">
                <a:latin typeface="Times" charset="0"/>
              </a:rPr>
              <a:t>////	Jacob and</a:t>
            </a:r>
          </a:p>
          <a:p>
            <a:r>
              <a:rPr lang="en-US" b="1">
                <a:latin typeface="Times" charset="0"/>
              </a:rPr>
              <a:t>////	the 12 sons of Jacob.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Here is a graphic representation of those 12 sons of JACOB, born to him and his four wives across the long years of his life.  You</a:t>
            </a:r>
            <a:r>
              <a:rPr lang="ja-JP" altLang="en-US" b="1">
                <a:latin typeface="Times" charset="0"/>
              </a:rPr>
              <a:t>’</a:t>
            </a:r>
            <a:r>
              <a:rPr lang="en-US" b="1">
                <a:latin typeface="Times" charset="0"/>
              </a:rPr>
              <a:t>ll see there was also a 13</a:t>
            </a:r>
            <a:r>
              <a:rPr lang="en-US" b="1" baseline="30000">
                <a:latin typeface="Times" charset="0"/>
              </a:rPr>
              <a:t>th</a:t>
            </a:r>
            <a:r>
              <a:rPr lang="en-US" b="1">
                <a:latin typeface="Times" charset="0"/>
              </a:rPr>
              <a:t> child… one daughter. From those 12 sons of old Jacob emerge the 12 tribes of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But notice one particular son of Jacob – number eleven, one of his youngest -- and probably the most remembered of all his children.  This son</a:t>
            </a:r>
            <a:r>
              <a:rPr lang="ja-JP" altLang="en-US" b="1">
                <a:latin typeface="Times" charset="0"/>
              </a:rPr>
              <a:t>’</a:t>
            </a:r>
            <a:r>
              <a:rPr lang="en-US" b="1">
                <a:latin typeface="Times" charset="0"/>
              </a:rPr>
              <a:t>s story is familiar to almost everyone: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50938" y="692150"/>
            <a:ext cx="4556125" cy="3416300"/>
          </a:xfrm>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His name is JOSEPH.  This great man of legendary character –– his name known throughout the ages -- bridges us over to the next of the four biblical personalities in this mental map of the biblical storyline: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50938" y="692150"/>
            <a:ext cx="4556125" cy="3416300"/>
          </a:xfrm>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Now we've completed the second folder in the Bible File collection: </a:t>
            </a:r>
          </a:p>
          <a:p>
            <a:r>
              <a:rPr lang="en-US" b="1">
                <a:latin typeface="Times" charset="0"/>
              </a:rPr>
              <a:t>////	first is CREATION, </a:t>
            </a:r>
          </a:p>
          <a:p>
            <a:r>
              <a:rPr lang="en-US" b="1">
                <a:latin typeface="Times" charset="0"/>
              </a:rPr>
              <a:t>////	followed by ABRAHAM, the first of the four great names.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50938" y="692150"/>
            <a:ext cx="4556125" cy="3416300"/>
          </a:xfrm>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Time now to move forward to the second in the group of four great Old Testament characters…the Bible File Folder Number 3.</a:t>
            </a:r>
          </a:p>
          <a:p>
            <a:r>
              <a:rPr lang="en-US" b="1">
                <a:latin typeface="Times" charset="0"/>
              </a:rPr>
              <a:t>From "A Judge Must Judge" we know that his name begins with the letter J.  Which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You</a:t>
            </a:r>
            <a:r>
              <a:rPr lang="ja-JP" altLang="en-US" b="1">
                <a:latin typeface="Times" charset="0"/>
              </a:rPr>
              <a:t>’</a:t>
            </a:r>
            <a:r>
              <a:rPr lang="en-US" b="1">
                <a:latin typeface="Times" charset="0"/>
              </a:rPr>
              <a:t>ve already identified some of them on your map that we called "Dressing the Stage."	</a:t>
            </a:r>
          </a:p>
          <a:p>
            <a:r>
              <a:rPr lang="en-US" b="1">
                <a:latin typeface="Times" charset="0"/>
              </a:rPr>
              <a:t>There lie </a:t>
            </a:r>
          </a:p>
          <a:p>
            <a:r>
              <a:rPr lang="en-US" b="1">
                <a:latin typeface="Times" charset="0"/>
              </a:rPr>
              <a:t>////	Canaan…today's state of Israel, and the West Bank, Palestine,</a:t>
            </a:r>
          </a:p>
          <a:p>
            <a:r>
              <a:rPr lang="en-US" b="1">
                <a:latin typeface="Times" charset="0"/>
              </a:rPr>
              <a:t>////	the Sea of Galilee, </a:t>
            </a:r>
          </a:p>
          <a:p>
            <a:r>
              <a:rPr lang="en-US" b="1">
                <a:latin typeface="Times" charset="0"/>
              </a:rPr>
              <a:t>////	and the Dead or Salt Sea…as Scriptures calls it. </a:t>
            </a:r>
          </a:p>
          <a:p>
            <a:r>
              <a:rPr lang="en-US" b="1">
                <a:latin typeface="Times" charset="0"/>
              </a:rPr>
              <a:t>////	Also there is Egypt and </a:t>
            </a:r>
          </a:p>
          <a:p>
            <a:r>
              <a:rPr lang="en-US" b="1">
                <a:latin typeface="Times" charset="0"/>
              </a:rPr>
              <a:t>////	the great Nile River. </a:t>
            </a:r>
          </a:p>
          <a:p>
            <a:r>
              <a:rPr lang="en-US" b="1">
                <a:latin typeface="Times" charset="0"/>
              </a:rPr>
              <a:t>////	The Sinai Peninsula appears, a region in the headlines of recent world events.</a:t>
            </a:r>
          </a:p>
          <a:p>
            <a:r>
              <a:rPr lang="en-US" b="1">
                <a:latin typeface="Times" charset="0"/>
              </a:rPr>
              <a:t>	But in our world, our own time, we also find</a:t>
            </a:r>
          </a:p>
          <a:p>
            <a:r>
              <a:rPr lang="en-US" b="1">
                <a:latin typeface="Times" charset="0"/>
              </a:rPr>
              <a:t>////	Iraq</a:t>
            </a:r>
          </a:p>
          <a:p>
            <a:r>
              <a:rPr lang="en-US" b="1">
                <a:latin typeface="Times" charset="0"/>
              </a:rPr>
              <a:t>////	Iran</a:t>
            </a:r>
          </a:p>
          <a:p>
            <a:r>
              <a:rPr lang="en-US" b="1">
                <a:latin typeface="Times" charset="0"/>
              </a:rPr>
              <a:t>////	Kuwait</a:t>
            </a:r>
          </a:p>
          <a:p>
            <a:r>
              <a:rPr lang="en-US" b="1">
                <a:latin typeface="Times" charset="0"/>
              </a:rPr>
              <a:t>////	Saudi Arabia</a:t>
            </a:r>
          </a:p>
          <a:p>
            <a:r>
              <a:rPr lang="en-US" b="1">
                <a:latin typeface="Times" charset="0"/>
              </a:rPr>
              <a:t>////	Syria</a:t>
            </a:r>
          </a:p>
          <a:p>
            <a:r>
              <a:rPr lang="en-US" b="1">
                <a:latin typeface="Times" charset="0"/>
              </a:rPr>
              <a:t>////	Modern Israel and the West Bank</a:t>
            </a:r>
          </a:p>
          <a:p>
            <a:r>
              <a:rPr lang="en-US" b="1">
                <a:latin typeface="Times" charset="0"/>
              </a:rPr>
              <a:t>////	Turkey and </a:t>
            </a:r>
          </a:p>
          <a:p>
            <a:r>
              <a:rPr lang="en-US" b="1">
                <a:latin typeface="Times" charset="0"/>
              </a:rPr>
              <a:t>////	Today</a:t>
            </a:r>
            <a:r>
              <a:rPr lang="ja-JP" altLang="en-US" b="1">
                <a:latin typeface="Times" charset="0"/>
              </a:rPr>
              <a:t>’</a:t>
            </a:r>
            <a:r>
              <a:rPr lang="en-US" b="1">
                <a:latin typeface="Times" charset="0"/>
              </a:rPr>
              <a:t>s Egypt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Joseph.  Probably no Biblical character is  more famous, more legendary than this one man who -- through his character and his integrity before God -- changed all of human history.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And the timeline…let</a:t>
            </a:r>
            <a:r>
              <a:rPr lang="ja-JP" altLang="en-US" b="1">
                <a:latin typeface="Times" charset="0"/>
              </a:rPr>
              <a:t>’</a:t>
            </a:r>
            <a:r>
              <a:rPr lang="en-US" b="1">
                <a:latin typeface="Times" charset="0"/>
              </a:rPr>
              <a:t>s keep it generally in that early 2000 B.C. range.  It</a:t>
            </a:r>
            <a:r>
              <a:rPr lang="ja-JP" altLang="en-US" b="1">
                <a:latin typeface="Times" charset="0"/>
              </a:rPr>
              <a:t>’</a:t>
            </a:r>
            <a:r>
              <a:rPr lang="en-US" b="1">
                <a:latin typeface="Times" charset="0"/>
              </a:rPr>
              <a:t>s unnecessary to be more specific at this point.  So don</a:t>
            </a:r>
            <a:r>
              <a:rPr lang="ja-JP" altLang="en-US" b="1">
                <a:latin typeface="Times" charset="0"/>
              </a:rPr>
              <a:t>’</a:t>
            </a:r>
            <a:r>
              <a:rPr lang="en-US" b="1">
                <a:latin typeface="Times" charset="0"/>
              </a:rPr>
              <a:t>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And here is Joseph</a:t>
            </a:r>
            <a:r>
              <a:rPr lang="ja-JP" altLang="en-US" b="1">
                <a:latin typeface="Times" charset="0"/>
              </a:rPr>
              <a:t>’</a:t>
            </a:r>
            <a:r>
              <a:rPr lang="en-US" b="1">
                <a:latin typeface="Times" charset="0"/>
              </a:rPr>
              <a:t>s folder in the Bible File lineup.</a:t>
            </a:r>
          </a:p>
          <a:p>
            <a:r>
              <a:rPr lang="ja-JP" altLang="en-US" b="1">
                <a:latin typeface="Times" charset="0"/>
              </a:rPr>
              <a:t>“</a:t>
            </a:r>
            <a:r>
              <a:rPr lang="en-US" b="1">
                <a:latin typeface="Times" charset="0"/>
              </a:rPr>
              <a:t>A JUDGE MUST JUDGE</a:t>
            </a:r>
            <a:r>
              <a:rPr lang="ja-JP" altLang="en-US" b="1">
                <a:latin typeface="Times" charset="0"/>
              </a:rPr>
              <a:t>”</a:t>
            </a:r>
            <a:r>
              <a:rPr lang="en-US" b="1">
                <a:latin typeface="Times" charset="0"/>
              </a:rPr>
              <a:t>…the first </a:t>
            </a:r>
            <a:r>
              <a:rPr lang="ja-JP" altLang="en-US" b="1">
                <a:latin typeface="Times" charset="0"/>
              </a:rPr>
              <a:t>“</a:t>
            </a:r>
            <a:r>
              <a:rPr lang="en-US" b="1">
                <a:latin typeface="Times" charset="0"/>
              </a:rPr>
              <a:t>J</a:t>
            </a:r>
            <a:r>
              <a:rPr lang="ja-JP" altLang="en-US" b="1">
                <a:latin typeface="Times" charset="0"/>
              </a:rPr>
              <a:t>”</a:t>
            </a:r>
            <a:r>
              <a:rPr lang="en-US" b="1">
                <a:latin typeface="Times" charset="0"/>
              </a:rPr>
              <a:t> which brings to mind: JOSEPH.</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JOSEPH's folder appears ready for two significant events to be filled in. The young man is well loved by his father, JACOB — so deeply and obviously, in fact…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…that it arouses the envy of most of his shepherd brothers.  Tending flocks at that time in the fields near today</a:t>
            </a:r>
            <a:r>
              <a:rPr lang="ja-JP" altLang="en-US" b="1">
                <a:latin typeface="Times" charset="0"/>
              </a:rPr>
              <a:t>’</a:t>
            </a:r>
            <a:r>
              <a:rPr lang="en-US" b="1">
                <a:latin typeface="Times" charset="0"/>
              </a:rPr>
              <a:t>s Dothan in northern Israel…</a:t>
            </a:r>
          </a:p>
          <a:p>
            <a:r>
              <a:rPr lang="en-US" b="1">
                <a:latin typeface="Times" charset="0"/>
              </a:rPr>
              <a:t>////	the brothers plot against JOSEPH, selling him into slavery to a passing caravan on its way to Egypt.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Once in Egypt…among the fabulous wealth and wonders of that advanced civilization…and after several difficult personal trials…JOSEPH is soon discovered to be a brilliant young man with enormous administrative ability. He learns quickly while remaining faithful and obedient to God</a:t>
            </a:r>
            <a:r>
              <a:rPr lang="ja-JP" altLang="en-US" b="1">
                <a:latin typeface="Times" charset="0"/>
              </a:rPr>
              <a:t>’</a:t>
            </a:r>
            <a:r>
              <a:rPr lang="en-US" b="1">
                <a:latin typeface="Times" charset="0"/>
              </a:rPr>
              <a:t>s authority and leading in his life.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In time JOSEPH rises in Egyptian civil authority. He becomes governor of all of Egypt, second only to the Pharaoh himself.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50938" y="692150"/>
            <a:ext cx="4556125" cy="3416300"/>
          </a:xfrm>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At this same time, back in Canaan, famine strikes The Land. </a:t>
            </a:r>
          </a:p>
          <a:p>
            <a:r>
              <a:rPr lang="en-US" b="1">
                <a:latin typeface="Times" charset="0"/>
              </a:rPr>
              <a:t>////	In order to survive the crisis, JOSEPH</a:t>
            </a:r>
            <a:r>
              <a:rPr lang="ja-JP" altLang="en-US" b="1">
                <a:latin typeface="Times" charset="0"/>
              </a:rPr>
              <a:t>’</a:t>
            </a:r>
            <a:r>
              <a:rPr lang="en-US" b="1">
                <a:latin typeface="Times" charset="0"/>
              </a:rPr>
              <a:t>s father, old JACOB (now called Israel</a:t>
            </a:r>
            <a:r>
              <a:rPr lang="en-US" b="1">
                <a:solidFill>
                  <a:srgbClr val="000000"/>
                </a:solidFill>
                <a:latin typeface="Times" charset="0"/>
              </a:rPr>
              <a:t>), sends some of the brothers to Egypt to buy grain.  FAMINE IN THE NORTH…PLENTY TO THE SOUTH.  (On your map, add the tracing line from Canaan down to Egypt.)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p:cNvSpPr>
          <p:nvPr>
            <p:ph type="sldImg"/>
          </p:nvPr>
        </p:nvSpPr>
        <p:spPr>
          <a:xfrm>
            <a:off x="1150938" y="692150"/>
            <a:ext cx="4556125" cy="3416300"/>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p:spPr>
        <p:txBody>
          <a:bodyPr/>
          <a:lstStyle/>
          <a:p>
            <a:r>
              <a:rPr lang="en-US" b="1">
                <a:latin typeface="Times" charset="0"/>
              </a:rP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The family follows and decides to </a:t>
            </a:r>
            <a:r>
              <a:rPr lang="en-US" b="1">
                <a:solidFill>
                  <a:srgbClr val="000000"/>
                </a:solidFill>
                <a:latin typeface="Times" charset="0"/>
              </a:rPr>
              <a:t>settle in Egypt permanently. And there...as a family of Hebrews…they begin to multiply into a nation, to be known through later history as the Israelites.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This region has been called the very NAVEL OF THE EARTH. </a:t>
            </a:r>
          </a:p>
          <a:p>
            <a:r>
              <a:rPr lang="en-US" b="1">
                <a:latin typeface="Times" charset="0"/>
              </a:rPr>
              <a:t>Through this great hinge of history, time and again, great world </a:t>
            </a:r>
          </a:p>
          <a:p>
            <a:r>
              <a:rPr lang="en-US" b="1">
                <a:latin typeface="Times" charset="0"/>
              </a:rPr>
              <a:t>powers of the past -- time and again -- have marched in conquest, </a:t>
            </a:r>
          </a:p>
          <a:p>
            <a:r>
              <a:rPr lang="en-US" b="1">
                <a:latin typeface="Times" charset="0"/>
              </a:rPr>
              <a:t>////	with Canaan/Palestine/Israel being pulled and stretched by enormous international and internal pressures.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50938" y="692150"/>
            <a:ext cx="4556125" cy="3416300"/>
          </a:xfrm>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We can climb the side of the Great Pyramid today and wonder:  are these the quarries where Joseph</a:t>
            </a:r>
            <a:r>
              <a:rPr lang="ja-JP" altLang="en-US" b="1">
                <a:latin typeface="Times" charset="0"/>
              </a:rPr>
              <a:t>’</a:t>
            </a:r>
            <a:r>
              <a:rPr lang="en-US" b="1">
                <a:latin typeface="Times" charset="0"/>
              </a:rPr>
              <a:t>s family later slaved through the centuries?  Maybe so.  Some evidence points in that direction.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1150938" y="692150"/>
            <a:ext cx="4556125" cy="34163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1150938" y="692150"/>
            <a:ext cx="4556125" cy="3416300"/>
          </a:xfrm>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 After his death, Joseph</a:t>
            </a:r>
            <a:r>
              <a:rPr lang="ja-JP" altLang="en-US" b="1">
                <a:latin typeface="Times" charset="0"/>
              </a:rPr>
              <a:t>’</a:t>
            </a:r>
            <a:r>
              <a:rPr lang="en-US" b="1">
                <a:latin typeface="Times" charset="0"/>
              </a:rPr>
              <a:t>s long service to Egypt is soon forgotten. </a:t>
            </a:r>
          </a:p>
          <a:p>
            <a:r>
              <a:rPr lang="en-US" b="1">
                <a:latin typeface="Times" charset="0"/>
              </a:rPr>
              <a:t>////	While at the same time, as a population, the Israelites are multiplying rapidly – lots and lots of children – </a:t>
            </a:r>
          </a:p>
          <a:p>
            <a:r>
              <a:rPr lang="en-US" b="1">
                <a:latin typeface="Times" charset="0"/>
              </a:rPr>
              <a:t>[NOTE: SEVEN SETS OF </a:t>
            </a:r>
            <a:r>
              <a:rPr lang="ja-JP" altLang="en-US" b="1">
                <a:latin typeface="Times" charset="0"/>
              </a:rPr>
              <a:t>“</a:t>
            </a:r>
            <a:r>
              <a:rPr lang="en-US" b="1">
                <a:latin typeface="Times" charset="0"/>
              </a:rPr>
              <a:t>CHILDREN-DOTS</a:t>
            </a:r>
            <a:r>
              <a:rPr lang="ja-JP" altLang="en-US" b="1">
                <a:latin typeface="Times" charset="0"/>
              </a:rPr>
              <a:t>”</a:t>
            </a:r>
            <a:r>
              <a:rPr lang="en-US" b="1">
                <a:latin typeface="Times" charset="0"/>
              </a:rPr>
              <a:t> APPEAR]</a:t>
            </a:r>
          </a:p>
          <a:p>
            <a:r>
              <a:rPr lang="en-US" b="1">
                <a:latin typeface="Times" charset="0"/>
              </a:rPr>
              <a:t>– soon becoming an enormous social problem and a serious national threat to their Egyptian overlords.  So…to take care of that problem…</a:t>
            </a:r>
          </a:p>
          <a:p>
            <a:r>
              <a:rPr lang="en-US" b="1">
                <a:latin typeface="Times" charset="0"/>
              </a:rPr>
              <a:t>////	the Israelites, Joseph</a:t>
            </a:r>
            <a:r>
              <a:rPr lang="ja-JP" altLang="en-US" b="1">
                <a:latin typeface="Times" charset="0"/>
              </a:rPr>
              <a:t>’</a:t>
            </a:r>
            <a:r>
              <a:rPr lang="en-US" b="1">
                <a:latin typeface="Times" charset="0"/>
              </a:rPr>
              <a:t>s national descendants, become SLAVES to the Egyptians.</a:t>
            </a:r>
          </a:p>
          <a:p>
            <a:r>
              <a:rPr lang="en-US" b="1">
                <a:latin typeface="Times" charset="0"/>
              </a:rPr>
              <a:t>////	Israelites are in Egypt for some 430 years. Much of that time is lived out under the terrible bondage of Egyptian slave masters.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50938" y="692150"/>
            <a:ext cx="4556125" cy="34163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Now…THE BIBLE FILE...is filled in to include </a:t>
            </a:r>
          </a:p>
          <a:p>
            <a:r>
              <a:rPr lang="en-US" b="1">
                <a:latin typeface="Times" charset="0"/>
              </a:rPr>
              <a:t>CREATION, ABRAHAM, and JOSEPH…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1150938" y="692150"/>
            <a:ext cx="4556125" cy="34163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…which brings us now to the third person in the Group of Four great Biblical personalities.  </a:t>
            </a:r>
          </a:p>
          <a:p>
            <a:r>
              <a:rPr lang="en-US" b="1">
                <a:latin typeface="Times" charset="0"/>
              </a:rPr>
              <a:t>This great person – THE LARGE CAPITAL M – will be…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1150938" y="692150"/>
            <a:ext cx="4556125" cy="3416300"/>
          </a:xfrm>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...MOSES.</a:t>
            </a:r>
          </a:p>
          <a:p>
            <a:r>
              <a:rPr lang="en-US" b="1">
                <a:latin typeface="Times" charset="0"/>
              </a:rPr>
              <a:t>	In His time, God raises up the most famous of all the Old Testament characters, MOSES, known as The Great Deliverer…</a:t>
            </a:r>
          </a:p>
          <a:p>
            <a:r>
              <a:rPr lang="en-US" b="1">
                <a:latin typeface="Times" charset="0"/>
              </a:rPr>
              <a:t>to take the people out of their Egyptian bondage and on toward the land of Abraham</a:t>
            </a:r>
            <a:r>
              <a:rPr lang="ja-JP" altLang="en-US" b="1">
                <a:latin typeface="Times" charset="0"/>
              </a:rPr>
              <a:t>’</a:t>
            </a:r>
            <a:r>
              <a:rPr lang="en-US" b="1">
                <a:latin typeface="Times" charset="0"/>
              </a:rPr>
              <a:t>s promised inheritance.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50938" y="692150"/>
            <a:ext cx="4556125" cy="3416300"/>
          </a:xfrm>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150938" y="692150"/>
            <a:ext cx="4556125" cy="3416300"/>
          </a:xfrm>
          <a:ln/>
        </p:spPr>
      </p:sp>
      <p:sp>
        <p:nvSpPr>
          <p:cNvPr id="26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So the story of ABRAHAM begins at the head of the Persian Gulf, in that ancient city -- Ur of the Chaldees.</a:t>
            </a:r>
          </a:p>
          <a:p>
            <a:r>
              <a:rPr lang="en-US" b="1">
                <a:latin typeface="Times" charset="0"/>
              </a:rPr>
              <a:t>////	Abraham and his family lived in this early cultural center in the Mesopotamian Basin.  </a:t>
            </a:r>
          </a:p>
          <a:p>
            <a:r>
              <a:rPr lang="en-US" b="1">
                <a:latin typeface="Times" charset="0"/>
              </a:rPr>
              <a:t>This is the "U" on map we named "Dressing the Stage.</a:t>
            </a:r>
            <a:r>
              <a:rPr lang="ja-JP" altLang="en-US" b="1">
                <a:latin typeface="Times" charset="0"/>
              </a:rPr>
              <a:t>”</a:t>
            </a:r>
            <a:r>
              <a:rPr lang="en-US" b="1">
                <a:latin typeface="Times" charset="0"/>
              </a:rPr>
              <a:t>  </a:t>
            </a:r>
          </a:p>
          <a:p>
            <a:r>
              <a:rPr lang="en-US" b="1">
                <a:latin typeface="Times" charset="0"/>
              </a:rPr>
              <a:t>Follow along by tracing on your own map as the story begins to unfold.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50938" y="692150"/>
            <a:ext cx="4556125"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a:latin typeface="Times" charset="0"/>
              </a:rPr>
              <a:t>Here is the map of this region in today</a:t>
            </a:r>
            <a:r>
              <a:rPr lang="ja-JP" altLang="en-US" b="1">
                <a:latin typeface="Times" charset="0"/>
              </a:rPr>
              <a:t>’</a:t>
            </a:r>
            <a:r>
              <a:rPr lang="en-US" b="1">
                <a:latin typeface="Times" charset="0"/>
              </a:rPr>
              <a:t>s world.  Remember that this was the stage of the earlier Persian Gulf War of the 1990s…</a:t>
            </a:r>
          </a:p>
          <a:p>
            <a:r>
              <a:rPr lang="en-US" b="1">
                <a:latin typeface="Times" charset="0"/>
              </a:rPr>
              <a:t>and more recently the War in Iraq that toppled Saddam Hussein.</a:t>
            </a:r>
          </a:p>
          <a:p>
            <a:r>
              <a:rPr lang="en-US" b="1">
                <a:latin typeface="Times" charset="0"/>
              </a:rPr>
              <a:t>////	There is the familiar Tigris River…</a:t>
            </a:r>
          </a:p>
          <a:p>
            <a:r>
              <a:rPr lang="en-US" b="1">
                <a:latin typeface="Times" charset="0"/>
              </a:rPr>
              <a:t>////	…and the Euphrates…</a:t>
            </a:r>
          </a:p>
          <a:p>
            <a:r>
              <a:rPr lang="en-US" b="1">
                <a:latin typeface="Times" charset="0"/>
              </a:rPr>
              <a:t>////	…today</a:t>
            </a:r>
            <a:r>
              <a:rPr lang="ja-JP" altLang="en-US" b="1">
                <a:latin typeface="Times" charset="0"/>
              </a:rPr>
              <a:t>’</a:t>
            </a:r>
            <a:r>
              <a:rPr lang="en-US" b="1">
                <a:latin typeface="Times" charset="0"/>
              </a:rPr>
              <a:t>s city of Baghdad…</a:t>
            </a:r>
          </a:p>
          <a:p>
            <a:r>
              <a:rPr lang="en-US" b="1">
                <a:latin typeface="Times" charset="0"/>
              </a:rPr>
              <a:t>////	…Kuwait stands at the head of the Persian Gulf…</a:t>
            </a:r>
          </a:p>
          <a:p>
            <a:r>
              <a:rPr lang="en-US" b="1">
                <a:latin typeface="Times" charset="0"/>
              </a:rPr>
              <a:t>////	…to the north…the location of ancient Babylon…</a:t>
            </a:r>
          </a:p>
          <a:p>
            <a:r>
              <a:rPr lang="en-US">
                <a:latin typeface="Times" charset="0"/>
              </a:rPr>
              <a:t>////	…and the beginning point of our story…the ancient city of UR.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a:r>
              <a:rPr lang="en-US" b="1">
                <a:latin typeface="Times" charset="0"/>
                <a:ea typeface="ＭＳ Ｐゴシック" charset="0"/>
              </a:rPr>
              <a:t>Here in this Middle Eastern land – bordering the Persian Gulf --</a:t>
            </a:r>
          </a:p>
          <a:p>
            <a:pPr lvl="1"/>
            <a:r>
              <a:rPr lang="en-US" b="1">
                <a:latin typeface="Times" charset="0"/>
                <a:ea typeface="ＭＳ Ｐゴシック" charset="0"/>
              </a:rPr>
              <a:t>were some of the earliest beginnings of mankind</a:t>
            </a:r>
            <a:r>
              <a:rPr lang="ja-JP" altLang="en-US" b="1">
                <a:latin typeface="Times" charset="0"/>
                <a:ea typeface="ＭＳ Ｐゴシック" charset="0"/>
              </a:rPr>
              <a:t>’</a:t>
            </a:r>
            <a:r>
              <a:rPr lang="en-US" b="1">
                <a:latin typeface="Times" charset="0"/>
                <a:ea typeface="ＭＳ Ｐゴシック" charset="0"/>
              </a:rPr>
              <a:t>s discovery of an intellectual life.  </a:t>
            </a:r>
          </a:p>
          <a:p>
            <a:pPr lvl="1"/>
            <a:r>
              <a:rPr lang="en-US" b="1">
                <a:latin typeface="Times" charset="0"/>
                <a:ea typeface="ＭＳ Ｐゴシック" charset="0"/>
              </a:rPr>
              <a:t>////	In this triangular shaped valley, </a:t>
            </a:r>
          </a:p>
          <a:p>
            <a:pPr lvl="1"/>
            <a:r>
              <a:rPr lang="en-US" b="1">
                <a:latin typeface="Times" charset="0"/>
                <a:ea typeface="ＭＳ Ｐゴシック" charset="0"/>
              </a:rPr>
              <a:t>////	called the Mesopotamian Basin,  </a:t>
            </a:r>
          </a:p>
          <a:p>
            <a:pPr lvl="1"/>
            <a:r>
              <a:rPr lang="en-US" b="1">
                <a:latin typeface="Times" charset="0"/>
                <a:ea typeface="ＭＳ Ｐゴシック" charset="0"/>
              </a:rPr>
              <a:t>////	the ancient Sumerians presented us the gifts of writing and the wheel.  And here we see </a:t>
            </a:r>
          </a:p>
          <a:p>
            <a:pPr lvl="1"/>
            <a:r>
              <a:rPr lang="en-US" b="1">
                <a:latin typeface="Times" charset="0"/>
                <a:ea typeface="ＭＳ Ｐゴシック" charset="0"/>
              </a:rPr>
              <a:t>////	the beginnings of basic concepts of civilization…of law…of medicine… of astronomy and architecture.  </a:t>
            </a:r>
          </a:p>
          <a:p>
            <a:r>
              <a:rPr lang="en-US">
                <a:latin typeface="Times" charset="0"/>
              </a:rPr>
              <a:t>////	Archaeologists have also found evidence of some of the very earliest urban centers…</a:t>
            </a:r>
          </a:p>
          <a:p>
            <a:r>
              <a:rPr lang="en-US">
                <a:latin typeface="Times" charset="0"/>
              </a:rPr>
              <a:t>the communities and the cities that, through time, have led directly to the civilization and cultures we know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9618171"/>
      </p:ext>
    </p:extLst>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402899"/>
      </p:ext>
    </p:extLst>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442977"/>
      </p:ext>
    </p:extLst>
  </p:cSld>
  <p:clrMapOvr>
    <a:masterClrMapping/>
  </p:clrMapOvr>
  <p:transition xmlns:p14="http://schemas.microsoft.com/office/powerpoint/2010/mai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9418546"/>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1844733"/>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358636"/>
      </p:ext>
    </p:extLst>
  </p:cSld>
  <p:clrMapOvr>
    <a:masterClrMapping/>
  </p:clrMapOvr>
  <p:transition xmlns:p14="http://schemas.microsoft.com/office/powerpoint/2010/mai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2575754"/>
      </p:ext>
    </p:extLst>
  </p:cSld>
  <p:clrMapOvr>
    <a:masterClrMapping/>
  </p:clrMapOvr>
  <p:transition xmlns:p14="http://schemas.microsoft.com/office/powerpoint/2010/mai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003780"/>
      </p:ext>
    </p:extLst>
  </p:cSld>
  <p:clrMapOvr>
    <a:masterClrMapping/>
  </p:clrMapOvr>
  <p:transition xmlns:p14="http://schemas.microsoft.com/office/powerpoint/2010/mai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61849658"/>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232049"/>
      </p:ext>
    </p:extLst>
  </p:cSld>
  <p:clrMapOvr>
    <a:masterClrMapping/>
  </p:clrMapOvr>
  <p:transition xmlns:p14="http://schemas.microsoft.com/office/powerpoint/2010/mai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0079230"/>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6759929"/>
      </p:ext>
    </p:extLst>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2834783"/>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2688494"/>
      </p:ext>
    </p:extLst>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47205"/>
      </p:ext>
    </p:extLst>
  </p:cSld>
  <p:clrMapOvr>
    <a:masterClrMapping/>
  </p:clrMapOvr>
  <p:transition xmlns:p14="http://schemas.microsoft.com/office/powerpoint/2010/mai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2787328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257030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193982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01886970"/>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6301943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9926235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7286200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2237080"/>
      </p:ext>
    </p:extLst>
  </p:cSld>
  <p:clrMapOvr>
    <a:masterClrMapping/>
  </p:clrMapOvr>
  <p:transition xmlns:p14="http://schemas.microsoft.com/office/powerpoint/2010/mai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1560830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177474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8909437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3781681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3306395"/>
      </p:ext>
    </p:extLst>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748745"/>
      </p:ext>
    </p:extLst>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821793705"/>
      </p:ext>
    </p:extLst>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49185"/>
      </p:ext>
    </p:extLst>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294054"/>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3802831"/>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grpSp>
          <p:nvGrpSpPr>
            <p:cNvPr id="1031"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w="12700">
            <a:noFill/>
            <a:miter lim="800000"/>
            <a:headEnd/>
            <a:tailEnd/>
          </a:ln>
          <a:effectLst/>
        </p:spPr>
        <p:txBody>
          <a:bodyPr wrap="none" anchor="ctr">
            <a:spAutoFit/>
          </a:bodyPr>
          <a:lstStyle/>
          <a:p>
            <a:pPr>
              <a:spcBef>
                <a:spcPct val="50000"/>
              </a:spcBef>
              <a:defRPr/>
            </a:pPr>
            <a:endParaRPr lang="en-US" sz="1400" b="1">
              <a:solidFill>
                <a:srgbClr val="FFFFFF"/>
              </a:solidFill>
              <a:effectLst/>
              <a:latin typeface="Arial" pitchFamily="-112" charset="0"/>
              <a:ea typeface="+mn-ea"/>
              <a:cs typeface="+mn-cs"/>
            </a:endParaRPr>
          </a:p>
        </p:txBody>
      </p:sp>
      <p:sp>
        <p:nvSpPr>
          <p:cNvPr id="1065" name="Text Box 4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spcBef>
                <a:spcPct val="50000"/>
              </a:spcBef>
              <a:defRPr/>
            </a:pPr>
            <a:r>
              <a:rPr lang="en-US" sz="900" b="1">
                <a:solidFill>
                  <a:srgbClr val="FFFFFF"/>
                </a:solidFill>
                <a:effectLst/>
                <a:latin typeface="Arial" pitchFamily="-112" charset="0"/>
                <a:ea typeface="+mn-ea"/>
                <a:cs typeface="+mn-cs"/>
              </a:rPr>
              <a:t>© </a:t>
            </a:r>
            <a:r>
              <a:rPr lang="en-US" sz="1000" b="1">
                <a:solidFill>
                  <a:srgbClr val="FFFFFF"/>
                </a:solidFill>
                <a:effectLst/>
                <a:latin typeface="Arial" pitchFamily="-112" charset="0"/>
                <a:ea typeface="+mn-ea"/>
                <a:cs typeface="+mn-cs"/>
              </a:rPr>
              <a:t>2006</a:t>
            </a:r>
            <a:r>
              <a:rPr lang="en-US" sz="900" b="1">
                <a:solidFill>
                  <a:srgbClr val="FFFFFF"/>
                </a:solidFill>
                <a:effectLst/>
                <a:latin typeface="Arial" pitchFamily="-112" charset="0"/>
                <a:ea typeface="+mn-ea"/>
                <a:cs typeface="+mn-cs"/>
              </a:rPr>
              <a:t> TBBMI</a:t>
            </a:r>
          </a:p>
        </p:txBody>
      </p:sp>
      <p:sp>
        <p:nvSpPr>
          <p:cNvPr id="1066" name="Rectangle 42"/>
          <p:cNvSpPr>
            <a:spLocks noChangeArrowheads="1"/>
          </p:cNvSpPr>
          <p:nvPr userDrawn="1"/>
        </p:nvSpPr>
        <p:spPr bwMode="auto">
          <a:xfrm>
            <a:off x="7508875" y="6526213"/>
            <a:ext cx="81280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9.65.03b.</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32888" cy="6845300"/>
            <a:chOff x="0" y="0"/>
            <a:chExt cx="5753" cy="4312"/>
          </a:xfrm>
        </p:grpSpPr>
        <p:sp>
          <p:nvSpPr>
            <p:cNvPr id="30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l">
                <a:defRPr/>
              </a:pPr>
              <a:endParaRPr lang="en-US" sz="2400">
                <a:solidFill>
                  <a:srgbClr val="FFFFFF"/>
                </a:solidFill>
                <a:effectLst/>
                <a:latin typeface="Arial" charset="0"/>
                <a:ea typeface="ＭＳ Ｐゴシック" charset="-128"/>
                <a:cs typeface="ＭＳ Ｐゴシック" charset="-128"/>
              </a:endParaRPr>
            </a:p>
          </p:txBody>
        </p:sp>
        <p:grpSp>
          <p:nvGrpSpPr>
            <p:cNvPr id="103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78"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1"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2"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3"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4"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5"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6"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7"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8"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89"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0"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1"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2"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3"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4"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5"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6"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7"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8"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099"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l">
                  <a:defRPr/>
                </a:pPr>
                <a:endParaRPr lang="en-US" sz="2400">
                  <a:solidFill>
                    <a:srgbClr val="FFFFFF"/>
                  </a:solidFill>
                  <a:effectLst/>
                  <a:latin typeface="Arial" charset="0"/>
                  <a:ea typeface="ＭＳ Ｐゴシック" charset="-128"/>
                  <a:cs typeface="ＭＳ Ｐゴシック" charset="-128"/>
                </a:endParaRPr>
              </a:p>
            </p:txBody>
          </p:sp>
        </p:grpSp>
        <p:grpSp>
          <p:nvGrpSpPr>
            <p:cNvPr id="1031" name="Group 28"/>
            <p:cNvGrpSpPr>
              <a:grpSpLocks/>
            </p:cNvGrpSpPr>
            <p:nvPr/>
          </p:nvGrpSpPr>
          <p:grpSpPr bwMode="auto">
            <a:xfrm>
              <a:off x="0" y="0"/>
              <a:ext cx="1246" cy="1232"/>
              <a:chOff x="0" y="0"/>
              <a:chExt cx="1246" cy="1232"/>
            </a:xfrm>
          </p:grpSpPr>
          <p:sp>
            <p:nvSpPr>
              <p:cNvPr id="3101"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102"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l">
                  <a:defRPr/>
                </a:pPr>
                <a:endParaRPr lang="en-US" sz="2400">
                  <a:solidFill>
                    <a:srgbClr val="FFFFFF"/>
                  </a:solidFill>
                  <a:effectLst/>
                  <a:latin typeface="Arial" charset="0"/>
                  <a:ea typeface="ＭＳ Ｐゴシック" charset="-128"/>
                  <a:cs typeface="ＭＳ Ｐゴシック" charset="-128"/>
                </a:endParaRPr>
              </a:p>
            </p:txBody>
          </p:sp>
          <p:sp>
            <p:nvSpPr>
              <p:cNvPr id="31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l">
                  <a:defRPr/>
                </a:pPr>
                <a:endParaRPr lang="en-US" sz="2400">
                  <a:solidFill>
                    <a:srgbClr val="FFFFFF"/>
                  </a:solidFill>
                  <a:effectLst/>
                  <a:latin typeface="Arial" charset="0"/>
                  <a:ea typeface="ＭＳ Ｐゴシック" charset="-128"/>
                  <a:cs typeface="ＭＳ Ｐゴシック" charset="-128"/>
                </a:endParaRPr>
              </a:p>
            </p:txBody>
          </p:sp>
        </p:grpSp>
      </p:grpSp>
      <p:sp>
        <p:nvSpPr>
          <p:cNvPr id="3104"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p>
            <a:pPr>
              <a:spcBef>
                <a:spcPct val="50000"/>
              </a:spcBef>
              <a:defRPr/>
            </a:pPr>
            <a:r>
              <a:rPr lang="en-US" sz="1000" b="1">
                <a:solidFill>
                  <a:srgbClr val="FFFFFF"/>
                </a:solidFill>
                <a:effectLst/>
                <a:latin typeface="Arial" charset="0"/>
                <a:ea typeface="ＭＳ Ｐゴシック" charset="-128"/>
                <a:cs typeface="ＭＳ Ｐゴシック" charset="-128"/>
              </a:rPr>
              <a:t>©2003 TBBMI</a:t>
            </a:r>
          </a:p>
        </p:txBody>
      </p:sp>
      <p:sp>
        <p:nvSpPr>
          <p:cNvPr id="3105" name="Rectangle 33"/>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r>
              <a:rPr lang="en-US" sz="1000" b="1">
                <a:solidFill>
                  <a:srgbClr val="FFFFFF"/>
                </a:solidFill>
                <a:effectLst>
                  <a:outerShdw blurRad="38100" dist="38100" dir="2700000" algn="tl">
                    <a:srgbClr val="000000"/>
                  </a:outerShdw>
                </a:effectLst>
              </a:rPr>
              <a:t>7.5.01.</a:t>
            </a:r>
          </a:p>
        </p:txBody>
      </p:sp>
    </p:spTree>
    <p:extLst>
      <p:ext uri="{BB962C8B-B14F-4D97-AF65-F5344CB8AC3E}">
        <p14:creationId xmlns:p14="http://schemas.microsoft.com/office/powerpoint/2010/main" val="39780053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28674283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9.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4.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5.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1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7.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8.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9.wmf"/></Relationships>
</file>

<file path=ppt/slides/_rels/slide38.x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7.xml"/><Relationship Id="rId5" Type="http://schemas.openxmlformats.org/officeDocument/2006/relationships/notesSlide" Target="../notesSlides/notesSlide43.xml"/><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wmf"/><Relationship Id="rId1" Type="http://schemas.openxmlformats.org/officeDocument/2006/relationships/tags" Target="../tags/tag3.xml"/><Relationship Id="rId2" Type="http://schemas.openxmlformats.org/officeDocument/2006/relationships/tags" Target="../tags/tag4.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5" Type="http://schemas.openxmlformats.org/officeDocument/2006/relationships/image" Target="../media/image5.jpeg"/><Relationship Id="rId6"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4.xml"/><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tags" Target="../tags/tag6.xml"/><Relationship Id="rId2" Type="http://schemas.openxmlformats.org/officeDocument/2006/relationships/tags" Target="../tags/tag7.xml"/></Relationships>
</file>

<file path=ppt/slides/_rels/slide55.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wmf"/><Relationship Id="rId5" Type="http://schemas.openxmlformats.org/officeDocument/2006/relationships/image" Target="../media/image35.wmf"/><Relationship Id="rId6" Type="http://schemas.openxmlformats.org/officeDocument/2006/relationships/image" Target="../media/image36.wmf"/><Relationship Id="rId7" Type="http://schemas.openxmlformats.org/officeDocument/2006/relationships/image" Target="../media/image37.wmf"/><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40.jpeg"/><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1.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5" Type="http://schemas.openxmlformats.org/officeDocument/2006/relationships/image" Target="../media/image5.jpeg"/><Relationship Id="rId6"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323528" y="-838200"/>
            <a:ext cx="7772400" cy="838200"/>
          </a:xfrm>
          <a:noFill/>
        </p:spPr>
        <p:txBody>
          <a:bodyPr/>
          <a:lstStyle/>
          <a:p>
            <a:pPr algn="l" eaLnBrk="1" hangingPunct="1"/>
            <a:r>
              <a:rPr lang="en-US" sz="3600">
                <a:solidFill>
                  <a:srgbClr val="FFFF00"/>
                </a:solidFill>
                <a:latin typeface="Arial" charset="0"/>
                <a:ea typeface="ＭＳ Ｐゴシック" charset="0"/>
                <a:cs typeface="ＭＳ Ｐゴシック" charset="0"/>
              </a:rPr>
              <a:t>Chin</a:t>
            </a:r>
          </a:p>
        </p:txBody>
      </p:sp>
      <p:grpSp>
        <p:nvGrpSpPr>
          <p:cNvPr id="32772" name="Group 4"/>
          <p:cNvGrpSpPr>
            <a:grpSpLocks/>
          </p:cNvGrpSpPr>
          <p:nvPr/>
        </p:nvGrpSpPr>
        <p:grpSpPr bwMode="auto">
          <a:xfrm>
            <a:off x="76200" y="5435600"/>
            <a:ext cx="8596313" cy="1346200"/>
            <a:chOff x="48" y="3424"/>
            <a:chExt cx="5415" cy="848"/>
          </a:xfrm>
        </p:grpSpPr>
        <p:sp>
          <p:nvSpPr>
            <p:cNvPr id="16179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b="1">
                <a:solidFill>
                  <a:srgbClr val="FFFFFF"/>
                </a:solidFill>
                <a:effectLst>
                  <a:outerShdw blurRad="38100" dist="38100" dir="2700000" algn="tl">
                    <a:srgbClr val="DDDDDD"/>
                  </a:outerShdw>
                </a:effectLst>
                <a:latin typeface="Times New Roman" charset="0"/>
                <a:ea typeface="굴림" charset="-127"/>
                <a:cs typeface="굴림" charset="-127"/>
              </a:endParaRPr>
            </a:p>
          </p:txBody>
        </p:sp>
        <p:sp>
          <p:nvSpPr>
            <p:cNvPr id="16179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ko-KR" sz="2000" b="1" i="1">
                  <a:solidFill>
                    <a:srgbClr val="FAFD00"/>
                  </a:solidFill>
                  <a:effectLst/>
                  <a:latin typeface="Times New Roman" charset="0"/>
                  <a:ea typeface="굴림" charset="0"/>
                  <a:cs typeface="굴림" charset="0"/>
                </a:rPr>
                <a:t>A Presentation of The Bible…Basically Ministries International Inc.                Fort Worth, Texas</a:t>
              </a:r>
              <a:endParaRPr lang="en-US" altLang="ko-KR" sz="1800" b="1">
                <a:solidFill>
                  <a:srgbClr val="FAFD00"/>
                </a:solidFill>
                <a:effectLst/>
                <a:latin typeface="Times New Roman" charset="0"/>
                <a:ea typeface="굴림" charset="0"/>
                <a:cs typeface="굴림" charset="0"/>
              </a:endParaRPr>
            </a:p>
          </p:txBody>
        </p:sp>
        <p:sp>
          <p:nvSpPr>
            <p:cNvPr id="16179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dirty="0" smtClean="0">
                  <a:solidFill>
                    <a:srgbClr val="FFFB0C"/>
                  </a:solidFill>
                  <a:effectLst/>
                  <a:latin typeface="Helvetica" charset="0"/>
                  <a:ea typeface="굴림" charset="-127"/>
                  <a:cs typeface="굴림" charset="-127"/>
                </a:rPr>
                <a:t>www.biblebasically.org</a:t>
              </a:r>
              <a:endParaRPr lang="en-US" altLang="ko-KR" sz="2000" dirty="0">
                <a:solidFill>
                  <a:srgbClr val="FFFB0C"/>
                </a:solidFill>
                <a:effectLst/>
                <a:latin typeface="Helvetica" charset="0"/>
                <a:ea typeface="굴림" charset="-127"/>
                <a:cs typeface="굴림" charset="-127"/>
              </a:endParaRPr>
            </a:p>
          </p:txBody>
        </p:sp>
      </p:grpSp>
      <p:sp>
        <p:nvSpPr>
          <p:cNvPr id="32773"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ko-KR" sz="900" b="1">
                <a:solidFill>
                  <a:srgbClr val="FFFFFF"/>
                </a:solidFill>
                <a:effectLst/>
                <a:ea typeface="굴림" charset="0"/>
                <a:cs typeface="굴림" charset="0"/>
              </a:rPr>
              <a:t>©2004 TBBMI</a:t>
            </a:r>
          </a:p>
        </p:txBody>
      </p:sp>
      <p:sp>
        <p:nvSpPr>
          <p:cNvPr id="32774"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ffectLst/>
                <a:latin typeface="Arial" charset="0"/>
                <a:ea typeface="굴림" charset="0"/>
                <a:cs typeface="굴림" charset="0"/>
              </a:rPr>
              <a:t>8.0.01.</a:t>
            </a:r>
          </a:p>
        </p:txBody>
      </p:sp>
      <p:sp>
        <p:nvSpPr>
          <p:cNvPr id="32775" name="Text Box 10"/>
          <p:cNvSpPr txBox="1">
            <a:spLocks noChangeArrowheads="1"/>
          </p:cNvSpPr>
          <p:nvPr/>
        </p:nvSpPr>
        <p:spPr bwMode="auto">
          <a:xfrm>
            <a:off x="8085790" y="6526927"/>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ko-KR" sz="1000" b="1" dirty="0" smtClean="0">
                <a:solidFill>
                  <a:srgbClr val="FFFFFF"/>
                </a:solidFill>
                <a:effectLst/>
                <a:ea typeface="굴림" charset="0"/>
                <a:cs typeface="굴림" charset="0"/>
              </a:rPr>
              <a:t>01</a:t>
            </a:r>
            <a:endParaRPr lang="en-US" altLang="ko-KR" sz="1000" b="1" dirty="0">
              <a:solidFill>
                <a:srgbClr val="FFFFFF"/>
              </a:solidFill>
              <a:effectLst/>
              <a:ea typeface="굴림" charset="0"/>
              <a:cs typeface="굴림" charset="0"/>
            </a:endParaRPr>
          </a:p>
        </p:txBody>
      </p:sp>
      <p:sp>
        <p:nvSpPr>
          <p:cNvPr id="32776" name="WordArt 11"/>
          <p:cNvSpPr>
            <a:spLocks noChangeArrowheads="1" noChangeShapeType="1" noTextEdit="1"/>
          </p:cNvSpPr>
          <p:nvPr/>
        </p:nvSpPr>
        <p:spPr bwMode="auto">
          <a:xfrm>
            <a:off x="685800" y="1600200"/>
            <a:ext cx="8077200" cy="3048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dirty="0">
                <a:solidFill>
                  <a:srgbClr val="FFFF00"/>
                </a:solidFill>
                <a:effectLst>
                  <a:outerShdw blurRad="63500" dist="35921" dir="2700000" algn="ctr" rotWithShape="0">
                    <a:srgbClr val="000000"/>
                  </a:outerShdw>
                </a:effectLst>
                <a:latin typeface="Impact"/>
                <a:ea typeface="Impact"/>
                <a:cs typeface="Impact"/>
              </a:rPr>
              <a:t>Lai </a:t>
            </a:r>
            <a:r>
              <a:rPr lang="en-US" sz="3600" kern="10" dirty="0" err="1">
                <a:solidFill>
                  <a:srgbClr val="FFFF00"/>
                </a:solidFill>
                <a:effectLst>
                  <a:outerShdw blurRad="63500" dist="35921" dir="2700000" algn="ctr" rotWithShape="0">
                    <a:srgbClr val="000000"/>
                  </a:outerShdw>
                </a:effectLst>
                <a:latin typeface="Impact"/>
                <a:ea typeface="Impact"/>
                <a:cs typeface="Impact"/>
              </a:rPr>
              <a:t>Siangtho</a:t>
            </a:r>
            <a:r>
              <a:rPr lang="en-US" sz="3600" kern="10" dirty="0">
                <a:solidFill>
                  <a:srgbClr val="FFFF00"/>
                </a:solidFill>
                <a:effectLst>
                  <a:outerShdw blurRad="63500" dist="35921" dir="2700000" algn="ctr" rotWithShape="0">
                    <a:srgbClr val="000000"/>
                  </a:outerShdw>
                </a:effectLst>
                <a:latin typeface="Impact"/>
                <a:ea typeface="Impact"/>
                <a:cs typeface="Impact"/>
              </a:rPr>
              <a:t>…</a:t>
            </a:r>
            <a:r>
              <a:rPr lang="en-US" sz="3600" kern="10" dirty="0" err="1">
                <a:solidFill>
                  <a:srgbClr val="FFFF00"/>
                </a:solidFill>
                <a:effectLst>
                  <a:outerShdw blurRad="63500" dist="35921" dir="2700000" algn="ctr" rotWithShape="0">
                    <a:srgbClr val="000000"/>
                  </a:outerShdw>
                </a:effectLst>
                <a:latin typeface="Impact"/>
                <a:ea typeface="Impact"/>
                <a:cs typeface="Impact"/>
              </a:rPr>
              <a:t>Abulpi</a:t>
            </a:r>
            <a:endParaRPr lang="en-US" sz="3600" kern="10" dirty="0">
              <a:solidFill>
                <a:srgbClr val="FFFF00"/>
              </a:solidFill>
              <a:effectLst>
                <a:outerShdw blurRad="63500" dist="35921" dir="2700000" algn="ctr" rotWithShape="0">
                  <a:srgbClr val="000000"/>
                </a:outerShdw>
              </a:effectLst>
              <a:latin typeface="Impact"/>
              <a:ea typeface="Impact"/>
              <a:cs typeface="Impact"/>
            </a:endParaRPr>
          </a:p>
        </p:txBody>
      </p:sp>
      <p:sp>
        <p:nvSpPr>
          <p:cNvPr id="12" name="Rectangle 11"/>
          <p:cNvSpPr>
            <a:spLocks noChangeArrowheads="1"/>
          </p:cNvSpPr>
          <p:nvPr/>
        </p:nvSpPr>
        <p:spPr bwMode="auto">
          <a:xfrm>
            <a:off x="-36512" y="5445224"/>
            <a:ext cx="9252520" cy="141277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eaLnBrk="1" hangingPunct="1">
              <a:spcBef>
                <a:spcPct val="20000"/>
              </a:spcBef>
              <a:spcAft>
                <a:spcPts val="0"/>
              </a:spcAft>
              <a:buClr>
                <a:srgbClr val="FFCC00"/>
              </a:buClr>
              <a:buSzPct val="70000"/>
              <a:buFont typeface="Wingdings" charset="0"/>
              <a:buNone/>
              <a:defRPr/>
            </a:pPr>
            <a:r>
              <a:rPr lang="en-US" sz="2000" b="1" kern="0" dirty="0" smtClean="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smtClean="0">
                <a:solidFill>
                  <a:srgbClr val="FFFFFF"/>
                </a:solidFill>
                <a:effectLst>
                  <a:outerShdw blurRad="38100" dist="38100" dir="2700000" algn="tl">
                    <a:srgbClr val="000000"/>
                  </a:outerShdw>
                </a:effectLst>
                <a:latin typeface="Arial"/>
                <a:cs typeface="Arial"/>
              </a:rPr>
              <a:t>BibleBasically.org</a:t>
            </a:r>
            <a:r>
              <a:rPr lang="en-US" sz="2000" b="1" kern="0" dirty="0" smtClean="0">
                <a:solidFill>
                  <a:srgbClr val="FFFFFF"/>
                </a:solidFill>
                <a:effectLst>
                  <a:outerShdw blurRad="38100" dist="38100" dir="2700000" algn="tl">
                    <a:srgbClr val="000000"/>
                  </a:outerShdw>
                </a:effectLst>
                <a:latin typeface="Arial"/>
                <a:cs typeface="Arial"/>
              </a:rPr>
              <a:t/>
            </a:r>
            <a:br>
              <a:rPr lang="en-US" sz="2000" b="1" kern="0" dirty="0" smtClean="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Taught by Dr</a:t>
            </a:r>
            <a:r>
              <a:rPr lang="en-US" sz="2000" b="1" kern="0" dirty="0">
                <a:solidFill>
                  <a:srgbClr val="FFFFFF"/>
                </a:solidFill>
                <a:effectLst>
                  <a:outerShdw blurRad="38100" dist="38100" dir="2700000" algn="tl">
                    <a:srgbClr val="000000"/>
                  </a:outerShdw>
                </a:effectLst>
                <a:latin typeface="Arial"/>
                <a:cs typeface="Arial"/>
              </a:rPr>
              <a:t>.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965900084"/>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sp>
        <p:nvSpPr>
          <p:cNvPr id="31747"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80294" name="Rectangle 6"/>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08</a:t>
            </a:r>
          </a:p>
        </p:txBody>
      </p:sp>
      <p:sp>
        <p:nvSpPr>
          <p:cNvPr id="31749"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defRPr/>
            </a:pPr>
            <a:endParaRPr lang="en-US">
              <a:effectLst>
                <a:outerShdw blurRad="38100" dist="38100" dir="2700000" algn="tl">
                  <a:srgbClr val="000000"/>
                </a:outerShdw>
              </a:effectLst>
              <a:latin typeface="Comic Sans MS" pitchFamily="-112" charset="0"/>
              <a:ea typeface="+mn-ea"/>
              <a:cs typeface="+mn-cs"/>
            </a:endParaRPr>
          </a:p>
        </p:txBody>
      </p:sp>
      <p:grpSp>
        <p:nvGrpSpPr>
          <p:cNvPr id="31751"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10:10; 11:28</a:t>
              </a:r>
            </a:p>
          </p:txBody>
        </p:sp>
        <p:pic>
          <p:nvPicPr>
            <p:cNvPr id="31754"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grpSp>
      <p:sp>
        <p:nvSpPr>
          <p:cNvPr id="780301" name="Rectangle 13"/>
          <p:cNvSpPr>
            <a:spLocks noChangeArrowheads="1"/>
          </p:cNvSpPr>
          <p:nvPr/>
        </p:nvSpPr>
        <p:spPr bwMode="auto">
          <a:xfrm>
            <a:off x="1865313" y="5243513"/>
            <a:ext cx="5605462" cy="1116012"/>
          </a:xfrm>
          <a:prstGeom prst="rect">
            <a:avLst/>
          </a:prstGeom>
          <a:noFill/>
          <a:ln w="12700">
            <a:noFill/>
            <a:miter lim="800000"/>
            <a:headEnd/>
            <a:tailEnd/>
          </a:ln>
          <a:effectLst/>
        </p:spPr>
        <p:txBody>
          <a:bodyPr>
            <a:spAutoFit/>
          </a:bodyPr>
          <a:lstStyle/>
          <a:p>
            <a:pPr>
              <a:lnSpc>
                <a:spcPct val="80000"/>
              </a:lnSpc>
            </a:pPr>
            <a:r>
              <a:rPr lang="en-US" b="1">
                <a:solidFill>
                  <a:schemeClr val="accent2"/>
                </a:solidFill>
                <a:effectLst>
                  <a:outerShdw blurRad="38100" dist="38100" dir="2700000" algn="tl">
                    <a:srgbClr val="000000"/>
                  </a:outerShdw>
                </a:effectLst>
              </a:rPr>
              <a:t>Chaldee Gam Tanglai Ur a </a:t>
            </a:r>
            <a:r>
              <a:rPr lang="ja-JP" altLang="en-US" b="1">
                <a:solidFill>
                  <a:schemeClr val="accent2"/>
                </a:solidFill>
                <a:effectLst>
                  <a:outerShdw blurRad="38100" dist="38100" dir="2700000" algn="tl">
                    <a:srgbClr val="000000"/>
                  </a:outerShdw>
                </a:effectLst>
              </a:rPr>
              <a:t>“</a:t>
            </a:r>
            <a:r>
              <a:rPr lang="en-US" b="1">
                <a:solidFill>
                  <a:schemeClr val="accent2"/>
                </a:solidFill>
                <a:effectLst>
                  <a:outerShdw blurRad="38100" dist="38100" dir="2700000" algn="tl">
                    <a:srgbClr val="000000"/>
                  </a:outerShdw>
                </a:effectLst>
              </a:rPr>
              <a:t>Ziggurat</a:t>
            </a:r>
            <a:r>
              <a:rPr lang="ja-JP" altLang="en-US" b="1">
                <a:solidFill>
                  <a:schemeClr val="accent2"/>
                </a:solidFill>
                <a:effectLst>
                  <a:outerShdw blurRad="38100" dist="38100" dir="2700000" algn="tl">
                    <a:srgbClr val="000000"/>
                  </a:outerShdw>
                </a:effectLst>
              </a:rPr>
              <a:t>”</a:t>
            </a:r>
            <a:r>
              <a:rPr lang="en-US" b="1">
                <a:solidFill>
                  <a:schemeClr val="accent2"/>
                </a:solidFill>
                <a:effectLst>
                  <a:outerShdw blurRad="38100" dist="38100" dir="2700000" algn="tl">
                    <a:srgbClr val="000000"/>
                  </a:outerShdw>
                </a:effectLst>
              </a:rPr>
              <a:t>: Tulai Iraq Gam ah Om hi</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33796"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86437" name="Rectangle 5"/>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09</a:t>
            </a:r>
          </a:p>
        </p:txBody>
      </p:sp>
      <p:sp>
        <p:nvSpPr>
          <p:cNvPr id="33798"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defRPr/>
            </a:pPr>
            <a:endParaRPr lang="en-US">
              <a:effectLst>
                <a:outerShdw blurRad="38100" dist="38100" dir="2700000" algn="tl">
                  <a:srgbClr val="000000"/>
                </a:outerShdw>
              </a:effectLst>
              <a:latin typeface="Comic Sans MS" pitchFamily="-112" charset="0"/>
              <a:ea typeface="+mn-ea"/>
              <a:cs typeface="+mn-cs"/>
            </a:endParaRPr>
          </a:p>
        </p:txBody>
      </p:sp>
      <p:pic>
        <p:nvPicPr>
          <p:cNvPr id="3380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86443" name="Rectangle 11"/>
          <p:cNvSpPr>
            <a:spLocks noChangeArrowheads="1"/>
          </p:cNvSpPr>
          <p:nvPr/>
        </p:nvSpPr>
        <p:spPr bwMode="auto">
          <a:xfrm>
            <a:off x="596900" y="835025"/>
            <a:ext cx="7904163" cy="5153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en-US" sz="3600" b="1">
                <a:solidFill>
                  <a:srgbClr val="FAFD00"/>
                </a:solidFill>
                <a:effectLst/>
                <a:latin typeface="Helvetica" charset="0"/>
              </a:rPr>
              <a:t>      </a:t>
            </a:r>
            <a:r>
              <a:rPr lang="en-US" sz="4400" b="1">
                <a:solidFill>
                  <a:srgbClr val="FAFD00"/>
                </a:solidFill>
                <a:effectLst/>
                <a:latin typeface="Helvetica" charset="0"/>
              </a:rPr>
              <a:t>ABRAHAM</a:t>
            </a:r>
            <a:r>
              <a:rPr lang="ja-JP" altLang="en-US" sz="4400" b="1">
                <a:solidFill>
                  <a:srgbClr val="FAFD00"/>
                </a:solidFill>
                <a:effectLst/>
                <a:latin typeface="Helvetica" charset="0"/>
              </a:rPr>
              <a:t>’</a:t>
            </a:r>
            <a:r>
              <a:rPr lang="en-US" sz="4400" b="1">
                <a:solidFill>
                  <a:srgbClr val="FAFD00"/>
                </a:solidFill>
                <a:effectLst/>
                <a:latin typeface="Helvetica" charset="0"/>
              </a:rPr>
              <a:t> INNKUAN</a:t>
            </a:r>
            <a:r>
              <a:rPr lang="en-US" sz="3600" b="1">
                <a:solidFill>
                  <a:srgbClr val="FAFD00"/>
                </a:solidFill>
                <a:effectLst/>
                <a:latin typeface="Helvetica" charset="0"/>
              </a:rPr>
              <a:t>:</a:t>
            </a:r>
          </a:p>
          <a:p>
            <a:pPr algn="l"/>
            <a:endParaRPr lang="en-US" sz="3600" b="1">
              <a:solidFill>
                <a:srgbClr val="FAFD00"/>
              </a:solidFill>
              <a:effectLst/>
              <a:latin typeface="Helvetica" charset="0"/>
            </a:endParaRPr>
          </a:p>
          <a:p>
            <a:pPr algn="l"/>
            <a:r>
              <a:rPr lang="en-US" sz="3600" b="1">
                <a:solidFill>
                  <a:srgbClr val="FAFD00"/>
                </a:solidFill>
                <a:effectLst/>
                <a:latin typeface="Helvetica" charset="0"/>
              </a:rPr>
              <a:t>• TERAH </a:t>
            </a:r>
            <a:r>
              <a:rPr lang="en-US" sz="3200" b="1" i="1">
                <a:solidFill>
                  <a:schemeClr val="tx1"/>
                </a:solidFill>
                <a:effectLst/>
                <a:latin typeface="Helvetica" charset="0"/>
              </a:rPr>
              <a:t>(A PA)</a:t>
            </a:r>
            <a:r>
              <a:rPr lang="en-US" sz="3600" b="1">
                <a:solidFill>
                  <a:schemeClr val="tx1"/>
                </a:solidFill>
                <a:effectLst/>
                <a:latin typeface="Helvetica" charset="0"/>
              </a:rPr>
              <a:t> </a:t>
            </a:r>
          </a:p>
          <a:p>
            <a:pPr algn="l"/>
            <a:endParaRPr lang="en-US" sz="3600" b="1">
              <a:solidFill>
                <a:schemeClr val="tx1"/>
              </a:solidFill>
              <a:effectLst/>
              <a:latin typeface="Helvetica" charset="0"/>
            </a:endParaRPr>
          </a:p>
          <a:p>
            <a:pPr algn="l"/>
            <a:r>
              <a:rPr lang="en-US" sz="3600" b="1">
                <a:solidFill>
                  <a:srgbClr val="FAFD00"/>
                </a:solidFill>
                <a:effectLst/>
                <a:latin typeface="Helvetica" charset="0"/>
              </a:rPr>
              <a:t>   •ABRAHAM </a:t>
            </a:r>
            <a:r>
              <a:rPr lang="en-US" sz="3200" b="1" i="1">
                <a:solidFill>
                  <a:schemeClr val="tx1"/>
                </a:solidFill>
                <a:effectLst/>
                <a:latin typeface="Helvetica" charset="0"/>
              </a:rPr>
              <a:t>(ABRAM)</a:t>
            </a:r>
          </a:p>
          <a:p>
            <a:pPr algn="l"/>
            <a:endParaRPr lang="en-US" sz="3600" b="1">
              <a:solidFill>
                <a:schemeClr val="tx1"/>
              </a:solidFill>
              <a:effectLst/>
              <a:latin typeface="Helvetica" charset="0"/>
            </a:endParaRPr>
          </a:p>
          <a:p>
            <a:pPr algn="l"/>
            <a:r>
              <a:rPr lang="en-US" sz="3600" b="1">
                <a:solidFill>
                  <a:srgbClr val="FAFD00"/>
                </a:solidFill>
                <a:effectLst/>
                <a:latin typeface="Helvetica" charset="0"/>
              </a:rPr>
              <a:t>      • SARAH </a:t>
            </a:r>
            <a:r>
              <a:rPr lang="en-US" sz="3200" b="1" i="1">
                <a:solidFill>
                  <a:schemeClr val="tx1"/>
                </a:solidFill>
                <a:effectLst/>
                <a:latin typeface="Helvetica" charset="0"/>
              </a:rPr>
              <a:t>(A ZI, SARAI)</a:t>
            </a:r>
            <a:endParaRPr lang="en-US" sz="3600" b="1">
              <a:solidFill>
                <a:schemeClr val="tx1"/>
              </a:solidFill>
              <a:effectLst/>
              <a:latin typeface="Helvetica" charset="0"/>
            </a:endParaRPr>
          </a:p>
          <a:p>
            <a:pPr algn="l"/>
            <a:endParaRPr lang="en-US" sz="3600" b="1">
              <a:solidFill>
                <a:schemeClr val="tx1"/>
              </a:solidFill>
              <a:effectLst/>
              <a:latin typeface="Helvetica" charset="0"/>
            </a:endParaRPr>
          </a:p>
          <a:p>
            <a:pPr algn="l"/>
            <a:r>
              <a:rPr lang="en-US" sz="3600" b="1">
                <a:solidFill>
                  <a:srgbClr val="FAFD00"/>
                </a:solidFill>
                <a:effectLst/>
                <a:latin typeface="Helvetica" charset="0"/>
              </a:rPr>
              <a:t>         • LOT </a:t>
            </a:r>
            <a:r>
              <a:rPr lang="en-US" sz="3200" b="1" i="1">
                <a:solidFill>
                  <a:schemeClr val="tx1"/>
                </a:solidFill>
                <a:effectLst/>
                <a:latin typeface="Helvetica" charset="0"/>
              </a:rPr>
              <a:t>(A TUPA)</a:t>
            </a:r>
            <a:endParaRPr lang="en-US" sz="3200" b="1" i="1">
              <a:solidFill>
                <a:srgbClr val="FAFD00"/>
              </a:solidFill>
              <a:effectLst/>
              <a:latin typeface="Helvetica" charset="0"/>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11:31</a:t>
            </a:r>
          </a:p>
        </p:txBody>
      </p:sp>
      <p:sp>
        <p:nvSpPr>
          <p:cNvPr id="33804"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5</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4" end="4"/>
                                            </p:txEl>
                                          </p:spTgt>
                                        </p:tgtEl>
                                        <p:attrNameLst>
                                          <p:attrName>style.visibility</p:attrName>
                                        </p:attrNameLst>
                                      </p:cBhvr>
                                      <p:to>
                                        <p:strVal val="visible"/>
                                      </p:to>
                                    </p:set>
                                    <p:animEffect transition="in" filter="box(out)">
                                      <p:cBhvr>
                                        <p:cTn id="17" dur="500"/>
                                        <p:tgtEl>
                                          <p:spTgt spid="7864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6" end="6"/>
                                            </p:txEl>
                                          </p:spTgt>
                                        </p:tgtEl>
                                        <p:attrNameLst>
                                          <p:attrName>style.visibility</p:attrName>
                                        </p:attrNameLst>
                                      </p:cBhvr>
                                      <p:to>
                                        <p:strVal val="visible"/>
                                      </p:to>
                                    </p:set>
                                    <p:animEffect transition="in" filter="box(out)">
                                      <p:cBhvr>
                                        <p:cTn id="22" dur="500"/>
                                        <p:tgtEl>
                                          <p:spTgt spid="7864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8" end="8"/>
                                            </p:txEl>
                                          </p:spTgt>
                                        </p:tgtEl>
                                        <p:attrNameLst>
                                          <p:attrName>style.visibility</p:attrName>
                                        </p:attrNameLst>
                                      </p:cBhvr>
                                      <p:to>
                                        <p:strVal val="visible"/>
                                      </p:to>
                                    </p:set>
                                    <p:animEffect transition="in" filter="box(out)">
                                      <p:cBhvr>
                                        <p:cTn id="27" dur="500"/>
                                        <p:tgtEl>
                                          <p:spTgt spid="786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3136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r>
              <a:rPr lang="en-US" sz="4000">
                <a:solidFill>
                  <a:srgbClr val="FAFD00"/>
                </a:solidFill>
                <a:effectLst/>
                <a:latin typeface="Times" charset="0"/>
              </a:rPr>
              <a:t>Mi</a:t>
            </a:r>
            <a:r>
              <a:rPr lang="en-US" sz="4000">
                <a:solidFill>
                  <a:schemeClr val="tx2"/>
                </a:solidFill>
                <a:effectLst/>
                <a:latin typeface="Times" charset="0"/>
              </a:rPr>
              <a:t> </a:t>
            </a:r>
            <a:r>
              <a:rPr lang="en-US" sz="4000" b="1">
                <a:solidFill>
                  <a:schemeClr val="tx1"/>
                </a:solidFill>
                <a:effectLst/>
                <a:latin typeface="Times" charset="0"/>
              </a:rPr>
              <a:t>LITE</a:t>
            </a:r>
            <a:r>
              <a:rPr lang="en-US" sz="4000">
                <a:solidFill>
                  <a:srgbClr val="FAFD00"/>
                </a:solidFill>
                <a:effectLst/>
                <a:latin typeface="Times" charset="0"/>
              </a:rPr>
              <a:t> </a:t>
            </a:r>
          </a:p>
          <a:p>
            <a:r>
              <a:rPr lang="en-US" sz="4000">
                <a:solidFill>
                  <a:srgbClr val="FAFD00"/>
                </a:solidFill>
                <a:effectLst/>
                <a:latin typeface="Times" charset="0"/>
              </a:rPr>
              <a:t>laka</a:t>
            </a:r>
          </a:p>
          <a:p>
            <a:r>
              <a:rPr lang="en-US" sz="4000" i="1">
                <a:solidFill>
                  <a:schemeClr val="tx1"/>
                </a:solidFill>
                <a:effectLst/>
                <a:latin typeface="Times" charset="0"/>
              </a:rPr>
              <a:t>A Masapen</a:t>
            </a:r>
            <a:endParaRPr lang="en-US" sz="4000" i="1">
              <a:solidFill>
                <a:schemeClr val="tx2"/>
              </a:solidFill>
              <a:effectLst/>
              <a:latin typeface="Times" charset="0"/>
            </a:endParaRPr>
          </a:p>
          <a:p>
            <a:r>
              <a:rPr lang="en-US" sz="4000">
                <a:solidFill>
                  <a:srgbClr val="FAFD00"/>
                </a:solidFill>
                <a:effectLst/>
                <a:latin typeface="Times" charset="0"/>
              </a:rPr>
              <a:t>hi:</a:t>
            </a:r>
          </a:p>
          <a:p>
            <a:endParaRPr lang="en-US" sz="4000">
              <a:solidFill>
                <a:srgbClr val="FAFD00"/>
              </a:solidFill>
              <a:effectLst/>
              <a:latin typeface="Times"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5844"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0860" name="Rectangle 12"/>
          <p:cNvSpPr>
            <a:spLocks noChangeArrowheads="1"/>
          </p:cNvSpPr>
          <p:nvPr/>
        </p:nvSpPr>
        <p:spPr bwMode="auto">
          <a:xfrm>
            <a:off x="987425" y="4327525"/>
            <a:ext cx="1717675" cy="1095375"/>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en-US" sz="6600">
                <a:solidFill>
                  <a:srgbClr val="D83104"/>
                </a:solidFill>
                <a:effectLst/>
                <a:latin typeface="Times" pitchFamily="-112" charset="0"/>
                <a:ea typeface="+mn-ea"/>
                <a:cs typeface="+mn-cs"/>
              </a:rPr>
              <a:t>A</a:t>
            </a:r>
            <a:r>
              <a:rPr lang="en-US" sz="4400">
                <a:solidFill>
                  <a:schemeClr val="tx2"/>
                </a:solidFill>
                <a:effectLst/>
                <a:latin typeface="Times" pitchFamily="-112" charset="0"/>
                <a:ea typeface="+mn-ea"/>
                <a:cs typeface="+mn-cs"/>
              </a:rPr>
              <a:t>JMJ</a:t>
            </a:r>
          </a:p>
        </p:txBody>
      </p:sp>
      <p:sp>
        <p:nvSpPr>
          <p:cNvPr id="35852" name="Rectangle 13"/>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874" name="Rectangle 26"/>
          <p:cNvSpPr>
            <a:spLocks noChangeArrowheads="1"/>
          </p:cNvSpPr>
          <p:nvPr/>
        </p:nvSpPr>
        <p:spPr bwMode="auto">
          <a:xfrm>
            <a:off x="4802188" y="979488"/>
            <a:ext cx="2079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35860"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279" y="3354"/>
              <a:ext cx="3458" cy="402"/>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i="1">
                  <a:solidFill>
                    <a:srgbClr val="FAFD00"/>
                  </a:solidFill>
                  <a:effectLst/>
                  <a:latin typeface="Times" pitchFamily="-112" charset="0"/>
                  <a:ea typeface="+mn-ea"/>
                  <a:cs typeface="+mn-cs"/>
                </a:rPr>
                <a:t>Piancil 12 pan a mailamteng</a:t>
              </a: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5870" name="Rectangle 60"/>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5874"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5875"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
        <p:nvSpPr>
          <p:cNvPr id="590917" name="Rectangle 6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10</a:t>
            </a:r>
          </a:p>
        </p:txBody>
      </p:sp>
      <p:sp>
        <p:nvSpPr>
          <p:cNvPr id="35877"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35878" name="Group 71"/>
          <p:cNvGrpSpPr>
            <a:grpSpLocks/>
          </p:cNvGrpSpPr>
          <p:nvPr/>
        </p:nvGrpSpPr>
        <p:grpSpPr bwMode="auto">
          <a:xfrm>
            <a:off x="6064250" y="1347788"/>
            <a:ext cx="1262063" cy="1347787"/>
            <a:chOff x="1084" y="711"/>
            <a:chExt cx="2950" cy="2769"/>
          </a:xfrm>
        </p:grpSpPr>
        <p:grpSp>
          <p:nvGrpSpPr>
            <p:cNvPr id="35883" name="Group 72"/>
            <p:cNvGrpSpPr>
              <a:grpSpLocks/>
            </p:cNvGrpSpPr>
            <p:nvPr/>
          </p:nvGrpSpPr>
          <p:grpSpPr bwMode="auto">
            <a:xfrm>
              <a:off x="1084" y="711"/>
              <a:ext cx="2950" cy="2769"/>
              <a:chOff x="2707" y="548"/>
              <a:chExt cx="2950" cy="2769"/>
            </a:xfrm>
          </p:grpSpPr>
          <p:grpSp>
            <p:nvGrpSpPr>
              <p:cNvPr id="35889"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590923" name="Freeform 75"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35890" name="Picture 7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35879" name="Group 83"/>
          <p:cNvGrpSpPr>
            <a:grpSpLocks/>
          </p:cNvGrpSpPr>
          <p:nvPr/>
        </p:nvGrpSpPr>
        <p:grpSpPr bwMode="auto">
          <a:xfrm>
            <a:off x="519113" y="7938"/>
            <a:ext cx="854075" cy="1704975"/>
            <a:chOff x="327" y="5"/>
            <a:chExt cx="538" cy="1074"/>
          </a:xfrm>
        </p:grpSpPr>
        <p:sp>
          <p:nvSpPr>
            <p:cNvPr id="590932" name="Rectangle 8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47675" y="1765300"/>
            <a:ext cx="2903538" cy="3136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4000">
                <a:solidFill>
                  <a:srgbClr val="FAFD00"/>
                </a:solidFill>
                <a:effectLst/>
              </a:rPr>
              <a:t>Mi</a:t>
            </a:r>
            <a:r>
              <a:rPr lang="en-US" sz="4000">
                <a:solidFill>
                  <a:schemeClr val="tx2"/>
                </a:solidFill>
                <a:effectLst/>
              </a:rPr>
              <a:t> </a:t>
            </a:r>
            <a:r>
              <a:rPr lang="en-US" sz="4000" b="1">
                <a:solidFill>
                  <a:schemeClr val="tx1"/>
                </a:solidFill>
                <a:effectLst/>
              </a:rPr>
              <a:t>LITE</a:t>
            </a:r>
            <a:r>
              <a:rPr lang="en-US" sz="4000" b="1">
                <a:solidFill>
                  <a:schemeClr val="tx2"/>
                </a:solidFill>
                <a:effectLst/>
              </a:rPr>
              <a:t> </a:t>
            </a:r>
          </a:p>
          <a:p>
            <a:r>
              <a:rPr lang="en-US" sz="4000">
                <a:solidFill>
                  <a:srgbClr val="FAFD00"/>
                </a:solidFill>
                <a:effectLst/>
              </a:rPr>
              <a:t>laka</a:t>
            </a:r>
          </a:p>
          <a:p>
            <a:r>
              <a:rPr lang="en-US" sz="4000" i="1">
                <a:solidFill>
                  <a:schemeClr val="tx1"/>
                </a:solidFill>
                <a:effectLst/>
              </a:rPr>
              <a:t>A Masapen</a:t>
            </a:r>
            <a:endParaRPr lang="en-US" sz="4000" i="1">
              <a:solidFill>
                <a:schemeClr val="tx2"/>
              </a:solidFill>
              <a:effectLst/>
            </a:endParaRPr>
          </a:p>
          <a:p>
            <a:r>
              <a:rPr lang="en-US" sz="4000">
                <a:solidFill>
                  <a:srgbClr val="FAFD00"/>
                </a:solidFill>
                <a:effectLst/>
              </a:rPr>
              <a:t>hi:</a:t>
            </a:r>
            <a:r>
              <a:rPr lang="en-US">
                <a:effectLst>
                  <a:outerShdw blurRad="38100" dist="38100" dir="2700000" algn="tl">
                    <a:srgbClr val="000000"/>
                  </a:outerShdw>
                </a:effectLst>
              </a:rPr>
              <a:t> </a:t>
            </a:r>
            <a:r>
              <a:rPr lang="en-US" sz="4000">
                <a:solidFill>
                  <a:srgbClr val="FAFD00"/>
                </a:solidFill>
                <a:effectLst/>
                <a:latin typeface="Times" charset="0"/>
              </a:rPr>
              <a:t>:</a:t>
            </a:r>
          </a:p>
          <a:p>
            <a:endParaRPr lang="en-US" sz="4000">
              <a:solidFill>
                <a:srgbClr val="FAFD00"/>
              </a:solidFill>
              <a:effectLst/>
              <a:latin typeface="Times" charset="0"/>
            </a:endParaRPr>
          </a:p>
        </p:txBody>
      </p:sp>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892"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93580" name="Rectangle 12"/>
          <p:cNvSpPr>
            <a:spLocks noChangeArrowheads="1"/>
          </p:cNvSpPr>
          <p:nvPr/>
        </p:nvSpPr>
        <p:spPr bwMode="auto">
          <a:xfrm>
            <a:off x="987425" y="4327525"/>
            <a:ext cx="1717675" cy="1095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6600">
                <a:solidFill>
                  <a:srgbClr val="D83104"/>
                </a:solidFill>
                <a:effectLst/>
                <a:latin typeface="Times" pitchFamily="-112" charset="0"/>
                <a:ea typeface="+mn-ea"/>
                <a:cs typeface="+mn-cs"/>
              </a:rPr>
              <a:t>A</a:t>
            </a:r>
            <a:r>
              <a:rPr lang="en-US" sz="4400">
                <a:solidFill>
                  <a:schemeClr val="tx2"/>
                </a:solidFill>
                <a:effectLst/>
                <a:latin typeface="Times" pitchFamily="-112" charset="0"/>
                <a:ea typeface="+mn-ea"/>
                <a:cs typeface="+mn-cs"/>
              </a:rPr>
              <a:t>JMJ</a:t>
            </a:r>
          </a:p>
        </p:txBody>
      </p:sp>
      <p:sp>
        <p:nvSpPr>
          <p:cNvPr id="37898" name="Rectangle 13"/>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592" name="Rectangle 24"/>
          <p:cNvSpPr>
            <a:spLocks noChangeArrowheads="1"/>
          </p:cNvSpPr>
          <p:nvPr/>
        </p:nvSpPr>
        <p:spPr bwMode="auto">
          <a:xfrm>
            <a:off x="1839913" y="5324475"/>
            <a:ext cx="5873750" cy="638175"/>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defRPr/>
            </a:pPr>
            <a:r>
              <a:rPr lang="en-US" sz="3600" i="1">
                <a:solidFill>
                  <a:srgbClr val="FAFD00"/>
                </a:solidFill>
                <a:effectLst/>
                <a:latin typeface="Comic Sans MS" pitchFamily="-112" charset="0"/>
                <a:ea typeface="+mn-ea"/>
                <a:cs typeface="+mn-cs"/>
              </a:rPr>
              <a:t>Piancil 12 pan a mailamteng</a:t>
            </a:r>
          </a:p>
        </p:txBody>
      </p:sp>
      <p:sp>
        <p:nvSpPr>
          <p:cNvPr id="493594" name="Rectangle 26"/>
          <p:cNvSpPr>
            <a:spLocks noChangeArrowheads="1"/>
          </p:cNvSpPr>
          <p:nvPr/>
        </p:nvSpPr>
        <p:spPr bwMode="auto">
          <a:xfrm>
            <a:off x="4802188" y="979488"/>
            <a:ext cx="2079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493595" name="Rectangle 27"/>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SAPNA</a:t>
            </a:r>
            <a:endParaRPr lang="en-US" b="1">
              <a:solidFill>
                <a:schemeClr val="bg2"/>
              </a:solidFill>
              <a:effectLst/>
              <a:latin typeface="Times" charset="0"/>
            </a:endParaRPr>
          </a:p>
        </p:txBody>
      </p:sp>
      <p:sp>
        <p:nvSpPr>
          <p:cNvPr id="493630" name="Text Box 62"/>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12: 1-3</a:t>
            </a: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916" name="Rectangle 70"/>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37917" name="Rectangle 7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921"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93648" name="Rectangle 80"/>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11</a:t>
            </a:r>
          </a:p>
        </p:txBody>
      </p:sp>
      <p:sp>
        <p:nvSpPr>
          <p:cNvPr id="37923" name="Text Box 8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37924" name="Group 82"/>
          <p:cNvGrpSpPr>
            <a:grpSpLocks/>
          </p:cNvGrpSpPr>
          <p:nvPr/>
        </p:nvGrpSpPr>
        <p:grpSpPr bwMode="auto">
          <a:xfrm>
            <a:off x="6064250" y="1347788"/>
            <a:ext cx="1262063" cy="1347787"/>
            <a:chOff x="1084" y="711"/>
            <a:chExt cx="2950" cy="2769"/>
          </a:xfrm>
        </p:grpSpPr>
        <p:grpSp>
          <p:nvGrpSpPr>
            <p:cNvPr id="37929" name="Group 83"/>
            <p:cNvGrpSpPr>
              <a:grpSpLocks/>
            </p:cNvGrpSpPr>
            <p:nvPr/>
          </p:nvGrpSpPr>
          <p:grpSpPr bwMode="auto">
            <a:xfrm>
              <a:off x="1084" y="711"/>
              <a:ext cx="2950" cy="2769"/>
              <a:chOff x="2707" y="548"/>
              <a:chExt cx="2950" cy="2769"/>
            </a:xfrm>
          </p:grpSpPr>
          <p:grpSp>
            <p:nvGrpSpPr>
              <p:cNvPr id="37935"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493654" name="Freeform 86"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37936" name="Picture 8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37925" name="Group 93"/>
          <p:cNvGrpSpPr>
            <a:grpSpLocks/>
          </p:cNvGrpSpPr>
          <p:nvPr/>
        </p:nvGrpSpPr>
        <p:grpSpPr bwMode="auto">
          <a:xfrm>
            <a:off x="519113" y="7938"/>
            <a:ext cx="854075" cy="1704975"/>
            <a:chOff x="327" y="5"/>
            <a:chExt cx="538" cy="1074"/>
          </a:xfrm>
        </p:grpSpPr>
        <p:sp>
          <p:nvSpPr>
            <p:cNvPr id="493662" name="Rectangle 9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493663" name="Line 9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493664" name="Oval 96"/>
          <p:cNvSpPr>
            <a:spLocks noChangeArrowheads="1"/>
          </p:cNvSpPr>
          <p:nvPr/>
        </p:nvSpPr>
        <p:spPr bwMode="auto">
          <a:xfrm>
            <a:off x="3213100" y="1539875"/>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9939"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9943"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9946" name="Rectangle 12"/>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39948" name="Group 19"/>
          <p:cNvGrpSpPr>
            <a:grpSpLocks/>
          </p:cNvGrpSpPr>
          <p:nvPr/>
        </p:nvGrpSpPr>
        <p:grpSpPr bwMode="auto">
          <a:xfrm>
            <a:off x="598488" y="2378075"/>
            <a:ext cx="2259012" cy="1446213"/>
            <a:chOff x="377" y="1498"/>
            <a:chExt cx="1423"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311317"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21" name="Rectangle 25"/>
          <p:cNvSpPr>
            <a:spLocks noChangeArrowheads="1"/>
          </p:cNvSpPr>
          <p:nvPr/>
        </p:nvSpPr>
        <p:spPr bwMode="auto">
          <a:xfrm>
            <a:off x="620713" y="160338"/>
            <a:ext cx="1809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endParaRPr lang="en-US" sz="8800">
              <a:solidFill>
                <a:schemeClr val="tx2"/>
              </a:solidFill>
              <a:effectLst/>
              <a:latin typeface="Times" pitchFamily="-112" charset="0"/>
              <a:ea typeface="+mn-ea"/>
              <a:cs typeface="+mn-cs"/>
            </a:endParaRPr>
          </a:p>
        </p:txBody>
      </p:sp>
      <p:sp>
        <p:nvSpPr>
          <p:cNvPr id="311327" name="Rectangle 31"/>
          <p:cNvSpPr>
            <a:spLocks noChangeArrowheads="1"/>
          </p:cNvSpPr>
          <p:nvPr/>
        </p:nvSpPr>
        <p:spPr bwMode="auto">
          <a:xfrm>
            <a:off x="4802188" y="979488"/>
            <a:ext cx="2079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9961" name="Rectangle 53"/>
          <p:cNvSpPr>
            <a:spLocks noChangeArrowheads="1"/>
          </p:cNvSpPr>
          <p:nvPr/>
        </p:nvSpPr>
        <p:spPr bwMode="auto">
          <a:xfrm>
            <a:off x="8175625" y="3654425"/>
            <a:ext cx="581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39962" name="Rectangle 54"/>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9966"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11359" name="Rectangle 63"/>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12</a:t>
            </a:r>
          </a:p>
        </p:txBody>
      </p:sp>
      <p:sp>
        <p:nvSpPr>
          <p:cNvPr id="39968" name="Text Box 6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311325" name="Rectangle 29"/>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11374" name="Text Box 78"/>
          <p:cNvSpPr txBox="1">
            <a:spLocks noChangeArrowheads="1"/>
          </p:cNvSpPr>
          <p:nvPr/>
        </p:nvSpPr>
        <p:spPr bwMode="auto">
          <a:xfrm>
            <a:off x="787400" y="4775200"/>
            <a:ext cx="7543800" cy="1190625"/>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a:solidFill>
                  <a:srgbClr val="FFFF00"/>
                </a:solidFill>
                <a:effectLst/>
              </a:rPr>
              <a:t>PASIAN IN ABRAHAM TUNGA APIAK LANGBAI KAMCIAMNA!</a:t>
            </a:r>
            <a:endParaRPr lang="en-US" sz="3600" b="1">
              <a:solidFill>
                <a:srgbClr val="5DBACA"/>
              </a:solidFill>
              <a:effectLst/>
            </a:endParaRPr>
          </a:p>
        </p:txBody>
      </p:sp>
      <p:sp>
        <p:nvSpPr>
          <p:cNvPr id="311377" name="Text Box 81"/>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12: 1-3</a:t>
            </a:r>
          </a:p>
        </p:txBody>
      </p:sp>
      <p:grpSp>
        <p:nvGrpSpPr>
          <p:cNvPr id="39973" name="Group 83"/>
          <p:cNvGrpSpPr>
            <a:grpSpLocks/>
          </p:cNvGrpSpPr>
          <p:nvPr/>
        </p:nvGrpSpPr>
        <p:grpSpPr bwMode="auto">
          <a:xfrm>
            <a:off x="6002338" y="1390650"/>
            <a:ext cx="1262062" cy="1347788"/>
            <a:chOff x="3781" y="876"/>
            <a:chExt cx="795" cy="849"/>
          </a:xfrm>
        </p:grpSpPr>
        <p:grpSp>
          <p:nvGrpSpPr>
            <p:cNvPr id="39977" name="Group 65"/>
            <p:cNvGrpSpPr>
              <a:grpSpLocks/>
            </p:cNvGrpSpPr>
            <p:nvPr/>
          </p:nvGrpSpPr>
          <p:grpSpPr bwMode="auto">
            <a:xfrm>
              <a:off x="3781" y="876"/>
              <a:ext cx="795" cy="849"/>
              <a:chOff x="1084" y="711"/>
              <a:chExt cx="2950" cy="2769"/>
            </a:xfrm>
          </p:grpSpPr>
          <p:grpSp>
            <p:nvGrpSpPr>
              <p:cNvPr id="39979" name="Group 66"/>
              <p:cNvGrpSpPr>
                <a:grpSpLocks/>
              </p:cNvGrpSpPr>
              <p:nvPr/>
            </p:nvGrpSpPr>
            <p:grpSpPr bwMode="auto">
              <a:xfrm>
                <a:off x="1084" y="711"/>
                <a:ext cx="2950" cy="2769"/>
                <a:chOff x="2707" y="548"/>
                <a:chExt cx="2950" cy="2769"/>
              </a:xfrm>
            </p:grpSpPr>
            <p:grpSp>
              <p:nvGrpSpPr>
                <p:cNvPr id="39985"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311365" name="Freeform 69"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39986" name="Picture 7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311378" name="Rectangle 82"/>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3200" b="1" i="1">
                  <a:solidFill>
                    <a:srgbClr val="FFFFFF"/>
                  </a:solidFill>
                  <a:effectLst/>
                  <a:latin typeface="Kosher-Normal" charset="0"/>
                </a:rPr>
                <a:t>AC</a:t>
              </a:r>
              <a:endParaRPr lang="en-US" sz="1800" i="1">
                <a:solidFill>
                  <a:srgbClr val="FFFFFF"/>
                </a:solidFill>
                <a:effectLst/>
                <a:latin typeface="Helvetica" charset="0"/>
              </a:endParaRPr>
            </a:p>
          </p:txBody>
        </p:sp>
      </p:grpSp>
      <p:grpSp>
        <p:nvGrpSpPr>
          <p:cNvPr id="39974" name="Group 84"/>
          <p:cNvGrpSpPr>
            <a:grpSpLocks/>
          </p:cNvGrpSpPr>
          <p:nvPr/>
        </p:nvGrpSpPr>
        <p:grpSpPr bwMode="auto">
          <a:xfrm>
            <a:off x="519113" y="7938"/>
            <a:ext cx="854075" cy="1704975"/>
            <a:chOff x="327" y="5"/>
            <a:chExt cx="538" cy="1074"/>
          </a:xfrm>
        </p:grpSpPr>
        <p:sp>
          <p:nvSpPr>
            <p:cNvPr id="311381" name="Rectangle 8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311382" name="Line 8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1374"/>
                                        </p:tgtEl>
                                        <p:attrNameLst>
                                          <p:attrName>style.visibility</p:attrName>
                                        </p:attrNameLst>
                                      </p:cBhvr>
                                      <p:to>
                                        <p:strVal val="visible"/>
                                      </p:to>
                                    </p:set>
                                    <p:animEffect transition="in" filter="fade">
                                      <p:cBhvr>
                                        <p:cTn id="14" dur="10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1987"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1991"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1994" name="Rectangle 12"/>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437261"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T</a:t>
            </a: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41997" name="Group 16"/>
          <p:cNvGrpSpPr>
            <a:grpSpLocks/>
          </p:cNvGrpSpPr>
          <p:nvPr/>
        </p:nvGrpSpPr>
        <p:grpSpPr bwMode="auto">
          <a:xfrm>
            <a:off x="598488" y="2378075"/>
            <a:ext cx="2259012" cy="1446213"/>
            <a:chOff x="377" y="1498"/>
            <a:chExt cx="1423" cy="911"/>
          </a:xfrm>
        </p:grpSpPr>
        <p:sp>
          <p:nvSpPr>
            <p:cNvPr id="437265" name="Rectangle 17"/>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437266" name="Rectangle 18"/>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275" name="Rectangle 27"/>
          <p:cNvSpPr>
            <a:spLocks noChangeArrowheads="1"/>
          </p:cNvSpPr>
          <p:nvPr/>
        </p:nvSpPr>
        <p:spPr bwMode="auto">
          <a:xfrm>
            <a:off x="4802188" y="979488"/>
            <a:ext cx="2079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grpSp>
        <p:nvGrpSpPr>
          <p:cNvPr id="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7295" name="Rectangle 47"/>
            <p:cNvSpPr>
              <a:spLocks noChangeArrowheads="1"/>
            </p:cNvSpPr>
            <p:nvPr/>
          </p:nvSpPr>
          <p:spPr bwMode="auto">
            <a:xfrm>
              <a:off x="2689" y="3147"/>
              <a:ext cx="1024"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a:solidFill>
                    <a:schemeClr val="hlink"/>
                  </a:solidFill>
                  <a:effectLst/>
                  <a:latin typeface="Times" pitchFamily="-112" charset="0"/>
                  <a:ea typeface="+mn-ea"/>
                  <a:cs typeface="+mn-cs"/>
                </a:rPr>
                <a:t>THUPHA</a:t>
              </a:r>
            </a:p>
          </p:txBody>
        </p:sp>
      </p:grpSp>
      <p:grpSp>
        <p:nvGrpSpPr>
          <p:cNvPr id="4" name="Group 48"/>
          <p:cNvGrpSpPr>
            <a:grpSpLocks/>
          </p:cNvGrpSpPr>
          <p:nvPr/>
        </p:nvGrpSpPr>
        <p:grpSpPr bwMode="auto">
          <a:xfrm>
            <a:off x="2786063" y="3411538"/>
            <a:ext cx="3217862" cy="557212"/>
            <a:chOff x="3083" y="1268"/>
            <a:chExt cx="1365" cy="351"/>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7298" name="Rectangle 50"/>
            <p:cNvSpPr>
              <a:spLocks noChangeArrowheads="1"/>
            </p:cNvSpPr>
            <p:nvPr/>
          </p:nvSpPr>
          <p:spPr bwMode="auto">
            <a:xfrm>
              <a:off x="3264" y="1268"/>
              <a:ext cx="1118"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a:solidFill>
                    <a:schemeClr val="hlink"/>
                  </a:solidFill>
                  <a:effectLst/>
                  <a:latin typeface="Times" pitchFamily="-112" charset="0"/>
                  <a:ea typeface="+mn-ea"/>
                  <a:cs typeface="+mn-cs"/>
                </a:rPr>
                <a:t>SUAN &amp; KHAK</a:t>
              </a:r>
            </a:p>
          </p:txBody>
        </p:sp>
      </p:grpSp>
      <p:grpSp>
        <p:nvGrpSpPr>
          <p:cNvPr id="5" name="Group 51"/>
          <p:cNvGrpSpPr>
            <a:grpSpLocks/>
          </p:cNvGrpSpPr>
          <p:nvPr/>
        </p:nvGrpSpPr>
        <p:grpSpPr bwMode="auto">
          <a:xfrm>
            <a:off x="2082800" y="2765425"/>
            <a:ext cx="2252663" cy="530225"/>
            <a:chOff x="4165" y="741"/>
            <a:chExt cx="1419" cy="334"/>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7301" name="Rectangle 53"/>
            <p:cNvSpPr>
              <a:spLocks noChangeArrowheads="1"/>
            </p:cNvSpPr>
            <p:nvPr/>
          </p:nvSpPr>
          <p:spPr bwMode="auto">
            <a:xfrm>
              <a:off x="4380" y="750"/>
              <a:ext cx="1086"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a:solidFill>
                    <a:schemeClr val="hlink"/>
                  </a:solidFill>
                  <a:effectLst/>
                  <a:latin typeface="Times" pitchFamily="-112" charset="0"/>
                  <a:ea typeface="+mn-ea"/>
                  <a:cs typeface="+mn-cs"/>
                </a:rPr>
                <a:t>LEITANG</a:t>
              </a: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2012" name="Rectangle 6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42013" name="Rectangle 6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42014" name="Rectangle 6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2018"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37320" name="Rectangle 72"/>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13</a:t>
            </a:r>
          </a:p>
        </p:txBody>
      </p:sp>
      <p:sp>
        <p:nvSpPr>
          <p:cNvPr id="42020" name="Text Box 7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437336" name="Text Box 88"/>
          <p:cNvSpPr txBox="1">
            <a:spLocks noChangeArrowheads="1"/>
          </p:cNvSpPr>
          <p:nvPr/>
        </p:nvSpPr>
        <p:spPr bwMode="auto">
          <a:xfrm>
            <a:off x="787400" y="4632325"/>
            <a:ext cx="7543800" cy="1739900"/>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spcBef>
                <a:spcPct val="50000"/>
              </a:spcBef>
              <a:defRPr/>
            </a:pPr>
            <a:r>
              <a:rPr lang="en-US" sz="3600" b="1">
                <a:solidFill>
                  <a:srgbClr val="66FFFF"/>
                </a:solidFill>
                <a:effectLst/>
                <a:latin typeface="Comic Sans MS" pitchFamily="-112" charset="0"/>
                <a:ea typeface="+mn-ea"/>
                <a:cs typeface="+mn-cs"/>
              </a:rPr>
              <a:t>LANGBAI KAMCIAM PEN A NUNG CIANG THUCIAMNA SUAK!</a:t>
            </a:r>
          </a:p>
        </p:txBody>
      </p:sp>
      <p:sp>
        <p:nvSpPr>
          <p:cNvPr id="437351" name="Rectangle 103"/>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grpSp>
        <p:nvGrpSpPr>
          <p:cNvPr id="42023" name="Group 106"/>
          <p:cNvGrpSpPr>
            <a:grpSpLocks/>
          </p:cNvGrpSpPr>
          <p:nvPr/>
        </p:nvGrpSpPr>
        <p:grpSpPr bwMode="auto">
          <a:xfrm>
            <a:off x="6002338" y="1390650"/>
            <a:ext cx="1262062" cy="1347788"/>
            <a:chOff x="3781" y="876"/>
            <a:chExt cx="795" cy="849"/>
          </a:xfrm>
        </p:grpSpPr>
        <p:grpSp>
          <p:nvGrpSpPr>
            <p:cNvPr id="42028" name="Group 107"/>
            <p:cNvGrpSpPr>
              <a:grpSpLocks/>
            </p:cNvGrpSpPr>
            <p:nvPr/>
          </p:nvGrpSpPr>
          <p:grpSpPr bwMode="auto">
            <a:xfrm>
              <a:off x="3781" y="876"/>
              <a:ext cx="795" cy="849"/>
              <a:chOff x="1084" y="711"/>
              <a:chExt cx="2950" cy="2769"/>
            </a:xfrm>
          </p:grpSpPr>
          <p:grpSp>
            <p:nvGrpSpPr>
              <p:cNvPr id="42030" name="Group 108"/>
              <p:cNvGrpSpPr>
                <a:grpSpLocks/>
              </p:cNvGrpSpPr>
              <p:nvPr/>
            </p:nvGrpSpPr>
            <p:grpSpPr bwMode="auto">
              <a:xfrm>
                <a:off x="1084" y="711"/>
                <a:ext cx="2950" cy="2769"/>
                <a:chOff x="2707" y="548"/>
                <a:chExt cx="2950" cy="2769"/>
              </a:xfrm>
            </p:grpSpPr>
            <p:grpSp>
              <p:nvGrpSpPr>
                <p:cNvPr id="42036"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437359" name="Freeform 111"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42037" name="Picture 11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437366" name="Rectangle 118"/>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3200" b="1" i="1">
                  <a:solidFill>
                    <a:srgbClr val="FFFFFF"/>
                  </a:solidFill>
                  <a:effectLst/>
                  <a:latin typeface="Kosher-Normal" charset="0"/>
                </a:rPr>
                <a:t>AC</a:t>
              </a:r>
              <a:endParaRPr lang="en-US" sz="1800" i="1">
                <a:solidFill>
                  <a:srgbClr val="FFFFFF"/>
                </a:solidFill>
                <a:effectLst/>
                <a:latin typeface="Helvetica" charset="0"/>
              </a:endParaRPr>
            </a:p>
          </p:txBody>
        </p:sp>
      </p:grpSp>
      <p:grpSp>
        <p:nvGrpSpPr>
          <p:cNvPr id="42024" name="Group 119"/>
          <p:cNvGrpSpPr>
            <a:grpSpLocks/>
          </p:cNvGrpSpPr>
          <p:nvPr/>
        </p:nvGrpSpPr>
        <p:grpSpPr bwMode="auto">
          <a:xfrm>
            <a:off x="519113" y="7938"/>
            <a:ext cx="854075" cy="1704975"/>
            <a:chOff x="327" y="5"/>
            <a:chExt cx="538" cy="1074"/>
          </a:xfrm>
        </p:grpSpPr>
        <p:sp>
          <p:nvSpPr>
            <p:cNvPr id="437368" name="Rectangle 12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437369" name="Line 12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437336"/>
                                        </p:tgtEl>
                                        <p:attrNameLst>
                                          <p:attrName>style.visibility</p:attrName>
                                        </p:attrNameLst>
                                      </p:cBhvr>
                                      <p:to>
                                        <p:strVal val="visible"/>
                                      </p:to>
                                    </p:set>
                                    <p:animEffect transition="in" filter="fade">
                                      <p:cBhvr>
                                        <p:cTn id="39" dur="10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P spid="4373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292225" y="357188"/>
            <a:ext cx="7110413" cy="1797050"/>
            <a:chOff x="814" y="225"/>
            <a:chExt cx="4479" cy="1132"/>
          </a:xfrm>
        </p:grpSpPr>
        <p:sp>
          <p:nvSpPr>
            <p:cNvPr id="246786" name="Rectangle 2"/>
            <p:cNvSpPr>
              <a:spLocks noChangeArrowheads="1"/>
            </p:cNvSpPr>
            <p:nvPr/>
          </p:nvSpPr>
          <p:spPr bwMode="auto">
            <a:xfrm>
              <a:off x="814" y="225"/>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r>
                <a:rPr lang="en-US" b="1">
                  <a:solidFill>
                    <a:srgbClr val="FAFD00"/>
                  </a:solidFill>
                  <a:effectLst/>
                  <a:latin typeface="Times" charset="0"/>
                </a:rPr>
                <a:t>                            </a:t>
              </a:r>
            </a:p>
            <a:p>
              <a:pPr algn="l"/>
              <a:r>
                <a:rPr lang="en-US" b="1">
                  <a:solidFill>
                    <a:srgbClr val="FAFD00"/>
                  </a:solidFill>
                  <a:effectLst/>
                  <a:latin typeface="Times" charset="0"/>
                </a:rPr>
                <a:t>	</a:t>
              </a:r>
              <a:r>
                <a:rPr lang="en-US" b="1">
                  <a:solidFill>
                    <a:srgbClr val="FFFF00"/>
                  </a:solidFill>
                  <a:effectLst/>
                  <a:latin typeface="Times" charset="0"/>
                </a:rPr>
                <a:t>Topa in Abram kiangah, "Na gam, na beh, leh na pa' inn panin nang kong lah ding </a:t>
              </a:r>
              <a:r>
                <a:rPr lang="en-US" b="1">
                  <a:solidFill>
                    <a:srgbClr val="00FFFF"/>
                  </a:solidFill>
                  <a:effectLst/>
                  <a:latin typeface="Times" charset="0"/>
                </a:rPr>
                <a:t>gamah</a:t>
              </a:r>
              <a:r>
                <a:rPr lang="en-US" b="1">
                  <a:solidFill>
                    <a:srgbClr val="FFFF00"/>
                  </a:solidFill>
                  <a:effectLst/>
                  <a:latin typeface="Times" charset="0"/>
                </a:rPr>
                <a:t> pai in.</a:t>
              </a:r>
              <a:r>
                <a:rPr lang="en-US">
                  <a:effectLst>
                    <a:outerShdw blurRad="38100" dist="38100" dir="2700000" algn="tl">
                      <a:srgbClr val="000000"/>
                    </a:outerShdw>
                  </a:effectLst>
                </a:rPr>
                <a:t> </a:t>
              </a:r>
              <a:endParaRPr lang="en-US" b="1">
                <a:solidFill>
                  <a:srgbClr val="FAFD00"/>
                </a:solidFill>
                <a:effectLst/>
                <a:latin typeface="Times" charset="0"/>
              </a:endParaRPr>
            </a:p>
          </p:txBody>
        </p:sp>
        <p:sp>
          <p:nvSpPr>
            <p:cNvPr id="246788"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12" charset="0"/>
                  <a:ea typeface="+mn-ea"/>
                  <a:cs typeface="+mn-cs"/>
                </a:rPr>
                <a:t>1</a:t>
              </a:r>
            </a:p>
          </p:txBody>
        </p:sp>
      </p:grpSp>
      <p:grpSp>
        <p:nvGrpSpPr>
          <p:cNvPr id="3" name="Group 43"/>
          <p:cNvGrpSpPr>
            <a:grpSpLocks/>
          </p:cNvGrpSpPr>
          <p:nvPr/>
        </p:nvGrpSpPr>
        <p:grpSpPr bwMode="auto">
          <a:xfrm>
            <a:off x="1123950" y="1860550"/>
            <a:ext cx="7110413" cy="1797050"/>
            <a:chOff x="727" y="1339"/>
            <a:chExt cx="4479" cy="1132"/>
          </a:xfrm>
        </p:grpSpPr>
        <p:sp>
          <p:nvSpPr>
            <p:cNvPr id="246822" name="Rectangle 38"/>
            <p:cNvSpPr>
              <a:spLocks noChangeArrowheads="1"/>
            </p:cNvSpPr>
            <p:nvPr/>
          </p:nvSpPr>
          <p:spPr bwMode="auto">
            <a:xfrm>
              <a:off x="727" y="1339"/>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endParaRPr lang="en-US" b="1">
                <a:solidFill>
                  <a:srgbClr val="FAFD00"/>
                </a:solidFill>
                <a:effectLst/>
                <a:latin typeface="Times" pitchFamily="-112" charset="0"/>
                <a:ea typeface="+mn-ea"/>
                <a:cs typeface="+mn-cs"/>
              </a:endParaRPr>
            </a:p>
            <a:p>
              <a:pPr algn="l">
                <a:defRPr/>
              </a:pPr>
              <a:r>
                <a:rPr lang="en-US" sz="2000" b="1">
                  <a:solidFill>
                    <a:srgbClr val="FAFD00"/>
                  </a:solidFill>
                  <a:effectLst/>
                  <a:latin typeface="Times" pitchFamily="-112" charset="0"/>
                  <a:ea typeface="+mn-ea"/>
                  <a:cs typeface="+mn-cs"/>
                </a:rPr>
                <a:t>	 </a:t>
              </a:r>
              <a:r>
                <a:rPr lang="en-US" b="1">
                  <a:solidFill>
                    <a:srgbClr val="FAFD00"/>
                  </a:solidFill>
                  <a:effectLst/>
                  <a:latin typeface="Times" pitchFamily="-112" charset="0"/>
                  <a:ea typeface="+mn-ea"/>
                  <a:cs typeface="+mn-cs"/>
                </a:rPr>
                <a:t>“</a:t>
              </a:r>
              <a:r>
                <a:rPr lang="en-US" b="1">
                  <a:solidFill>
                    <a:srgbClr val="FFFF00"/>
                  </a:solidFill>
                  <a:effectLst/>
                  <a:latin typeface="Comic Sans MS" pitchFamily="-112" charset="0"/>
                  <a:ea typeface="+mn-ea"/>
                  <a:cs typeface="+mn-cs"/>
                </a:rPr>
                <a:t>Thupha a ngah dingin</a:t>
              </a:r>
              <a:r>
                <a:rPr lang="en-US" b="1">
                  <a:effectLst/>
                  <a:latin typeface="Comic Sans MS" pitchFamily="-112" charset="0"/>
                  <a:ea typeface="+mn-ea"/>
                  <a:cs typeface="+mn-cs"/>
                </a:rPr>
                <a:t> minam lian </a:t>
              </a:r>
              <a:r>
                <a:rPr lang="en-US" b="1">
                  <a:solidFill>
                    <a:srgbClr val="FFFF00"/>
                  </a:solidFill>
                  <a:effectLst/>
                  <a:latin typeface="Comic Sans MS" pitchFamily="-112" charset="0"/>
                  <a:ea typeface="+mn-ea"/>
                  <a:cs typeface="+mn-cs"/>
                </a:rPr>
                <a:t>khatin nang hong bawlin, thupha hong pia-in, na min kong liansak ding hi</a:t>
              </a:r>
              <a:r>
                <a:rPr lang="en-US">
                  <a:effectLst>
                    <a:outerShdw blurRad="38100" dist="38100" dir="2700000" algn="tl">
                      <a:srgbClr val="000000"/>
                    </a:outerShdw>
                  </a:effectLst>
                  <a:latin typeface="Comic Sans MS" pitchFamily="-112" charset="0"/>
                  <a:ea typeface="+mn-ea"/>
                  <a:cs typeface="+mn-cs"/>
                </a:rPr>
                <a:t> </a:t>
              </a:r>
              <a:r>
                <a:rPr lang="en-US" b="1">
                  <a:solidFill>
                    <a:srgbClr val="FAFD00"/>
                  </a:solidFill>
                  <a:effectLst/>
                  <a:latin typeface="Times" pitchFamily="-112" charset="0"/>
                  <a:ea typeface="+mn-ea"/>
                  <a:cs typeface="+mn-cs"/>
                </a:rPr>
                <a:t>.</a:t>
              </a:r>
            </a:p>
          </p:txBody>
        </p:sp>
        <p:sp>
          <p:nvSpPr>
            <p:cNvPr id="246789" name="Rectangle 5"/>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12" charset="0"/>
                  <a:ea typeface="+mn-ea"/>
                  <a:cs typeface="+mn-cs"/>
                </a:rPr>
                <a:t>2</a:t>
              </a:r>
            </a:p>
          </p:txBody>
        </p:sp>
      </p:grpSp>
      <p:grpSp>
        <p:nvGrpSpPr>
          <p:cNvPr id="4" name="Group 40"/>
          <p:cNvGrpSpPr>
            <a:grpSpLocks/>
          </p:cNvGrpSpPr>
          <p:nvPr/>
        </p:nvGrpSpPr>
        <p:grpSpPr bwMode="auto">
          <a:xfrm>
            <a:off x="1173163" y="3367088"/>
            <a:ext cx="7096125" cy="2651125"/>
            <a:chOff x="713" y="2429"/>
            <a:chExt cx="4479" cy="1524"/>
          </a:xfrm>
        </p:grpSpPr>
        <p:sp>
          <p:nvSpPr>
            <p:cNvPr id="246817" name="Rectangle 33"/>
            <p:cNvSpPr>
              <a:spLocks noChangeArrowheads="1"/>
            </p:cNvSpPr>
            <p:nvPr/>
          </p:nvSpPr>
          <p:spPr bwMode="auto">
            <a:xfrm>
              <a:off x="713" y="2429"/>
              <a:ext cx="4479" cy="1524"/>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r>
                <a:rPr lang="en-US" b="1">
                  <a:solidFill>
                    <a:srgbClr val="FAFD00"/>
                  </a:solidFill>
                  <a:effectLst/>
                  <a:latin typeface="Times" charset="0"/>
                </a:rPr>
                <a:t>	</a:t>
              </a:r>
            </a:p>
            <a:p>
              <a:pPr algn="l"/>
              <a:r>
                <a:rPr lang="en-US" b="1">
                  <a:solidFill>
                    <a:srgbClr val="FAFD00"/>
                  </a:solidFill>
                  <a:effectLst/>
                  <a:latin typeface="Times" charset="0"/>
                </a:rPr>
                <a:t>	</a:t>
              </a:r>
              <a:r>
                <a:rPr lang="en-US" b="1">
                  <a:solidFill>
                    <a:srgbClr val="FFFF00"/>
                  </a:solidFill>
                  <a:effectLst/>
                  <a:latin typeface="Times" charset="0"/>
                </a:rPr>
                <a:t>Nang thupha hong piate thupha ka pia ding a, nang hong samsiate ka samsia ding hi</a:t>
              </a:r>
              <a:r>
                <a:rPr lang="en-US" b="1">
                  <a:effectLst/>
                  <a:latin typeface="Times" charset="0"/>
                </a:rPr>
                <a:t>. Nang' thupha ngah bangin thupha a ngahna dingun leitung midang khempeuh in hong ngen ding uh hi.</a:t>
              </a:r>
              <a:r>
                <a:rPr lang="ja-JP" altLang="en-US" b="1">
                  <a:solidFill>
                    <a:srgbClr val="FAFD00"/>
                  </a:solidFill>
                  <a:effectLst/>
                  <a:latin typeface="Times" charset="0"/>
                </a:rPr>
                <a:t>”</a:t>
              </a:r>
              <a:endParaRPr lang="en-US" b="1">
                <a:solidFill>
                  <a:srgbClr val="FAFD00"/>
                </a:solidFill>
                <a:effectLst/>
                <a:latin typeface="Times" charset="0"/>
              </a:endParaRPr>
            </a:p>
          </p:txBody>
        </p:sp>
        <p:sp>
          <p:nvSpPr>
            <p:cNvPr id="246790" name="Rectangle 6"/>
            <p:cNvSpPr>
              <a:spLocks noChangeArrowheads="1"/>
            </p:cNvSpPr>
            <p:nvPr/>
          </p:nvSpPr>
          <p:spPr bwMode="auto">
            <a:xfrm>
              <a:off x="1207" y="2589"/>
              <a:ext cx="180" cy="26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12" charset="0"/>
                  <a:ea typeface="+mn-ea"/>
                  <a:cs typeface="+mn-cs"/>
                </a:rPr>
                <a:t>3</a:t>
              </a: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4044" name="Rectangle 51"/>
          <p:cNvSpPr>
            <a:spLocks noChangeArrowheads="1"/>
          </p:cNvSpPr>
          <p:nvPr/>
        </p:nvSpPr>
        <p:spPr bwMode="auto">
          <a:xfrm>
            <a:off x="8186738" y="3832225"/>
            <a:ext cx="6111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-T</a:t>
            </a:r>
          </a:p>
        </p:txBody>
      </p:sp>
      <p:sp>
        <p:nvSpPr>
          <p:cNvPr id="44045" name="Rectangle 5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44046"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4050"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4051"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rgbClr val="FFFFFF"/>
                </a:solidFill>
                <a:effectLst/>
              </a:rPr>
              <a:t>3</a:t>
            </a:r>
          </a:p>
        </p:txBody>
      </p:sp>
      <p:sp>
        <p:nvSpPr>
          <p:cNvPr id="246846" name="Rectangle 62"/>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14</a:t>
            </a:r>
          </a:p>
        </p:txBody>
      </p:sp>
      <p:sp>
        <p:nvSpPr>
          <p:cNvPr id="44053"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spcBef>
                <a:spcPct val="50000"/>
              </a:spcBef>
              <a:defRPr/>
            </a:pPr>
            <a:endParaRPr lang="en-US">
              <a:effectLst>
                <a:outerShdw blurRad="38100" dist="38100" dir="2700000" algn="tl">
                  <a:srgbClr val="000000"/>
                </a:outerShdw>
              </a:effectLst>
              <a:latin typeface="Comic Sans MS" pitchFamily="-112" charset="0"/>
              <a:ea typeface="+mn-ea"/>
              <a:cs typeface="+mn-cs"/>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spcBef>
                <a:spcPct val="50000"/>
              </a:spcBef>
              <a:defRPr/>
            </a:pPr>
            <a:r>
              <a:rPr lang="en-US" b="1">
                <a:solidFill>
                  <a:srgbClr val="FAFD00"/>
                </a:solidFill>
                <a:effectLst/>
                <a:latin typeface="Times" pitchFamily="-112" charset="0"/>
                <a:ea typeface="+mn-ea"/>
                <a:cs typeface="+mn-cs"/>
              </a:rPr>
              <a:t>Piancilna 12</a:t>
            </a:r>
          </a:p>
        </p:txBody>
      </p:sp>
      <p:grpSp>
        <p:nvGrpSpPr>
          <p:cNvPr id="44056" name="Group 79"/>
          <p:cNvGrpSpPr>
            <a:grpSpLocks/>
          </p:cNvGrpSpPr>
          <p:nvPr/>
        </p:nvGrpSpPr>
        <p:grpSpPr bwMode="auto">
          <a:xfrm>
            <a:off x="519113" y="7938"/>
            <a:ext cx="854075" cy="1704975"/>
            <a:chOff x="327" y="5"/>
            <a:chExt cx="538" cy="1074"/>
          </a:xfrm>
        </p:grpSpPr>
        <p:sp>
          <p:nvSpPr>
            <p:cNvPr id="246864" name="Rectangle 8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32"/>
          <p:cNvGrpSpPr>
            <a:grpSpLocks/>
          </p:cNvGrpSpPr>
          <p:nvPr/>
        </p:nvGrpSpPr>
        <p:grpSpPr bwMode="auto">
          <a:xfrm>
            <a:off x="1292225" y="357188"/>
            <a:ext cx="7110413" cy="2224087"/>
            <a:chOff x="814" y="225"/>
            <a:chExt cx="4479" cy="1401"/>
          </a:xfrm>
        </p:grpSpPr>
        <p:sp>
          <p:nvSpPr>
            <p:cNvPr id="575521" name="Rectangle 3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r>
                <a:rPr lang="en-US" b="1">
                  <a:solidFill>
                    <a:srgbClr val="FAFD00"/>
                  </a:solidFill>
                  <a:effectLst/>
                  <a:latin typeface="Times" charset="0"/>
                </a:rPr>
                <a:t>                            Genesis 12</a:t>
              </a:r>
            </a:p>
            <a:p>
              <a:pPr algn="l"/>
              <a:r>
                <a:rPr lang="en-US" b="1">
                  <a:solidFill>
                    <a:srgbClr val="FAFD00"/>
                  </a:solidFill>
                  <a:effectLst/>
                  <a:latin typeface="Times" charset="0"/>
                </a:rPr>
                <a:t>	</a:t>
              </a:r>
              <a:r>
                <a:rPr lang="en-US" b="1">
                  <a:solidFill>
                    <a:srgbClr val="FFFF00"/>
                  </a:solidFill>
                  <a:effectLst/>
                </a:rPr>
                <a:t>Topa in Abram kiangah, "Na gam, na beh, leh na pa' inn panin nang kong lah ding </a:t>
              </a:r>
              <a:r>
                <a:rPr lang="en-US" b="1">
                  <a:solidFill>
                    <a:srgbClr val="00FFFF"/>
                  </a:solidFill>
                  <a:effectLst/>
                </a:rPr>
                <a:t>gamah</a:t>
              </a:r>
              <a:r>
                <a:rPr lang="en-US" b="1">
                  <a:solidFill>
                    <a:srgbClr val="FFFF00"/>
                  </a:solidFill>
                  <a:effectLst/>
                </a:rPr>
                <a:t> pai in.</a:t>
              </a:r>
              <a:r>
                <a:rPr lang="en-US">
                  <a:effectLst>
                    <a:outerShdw blurRad="38100" dist="38100" dir="2700000" algn="tl">
                      <a:srgbClr val="000000"/>
                    </a:outerShdw>
                  </a:effectLst>
                </a:rPr>
                <a:t> </a:t>
              </a:r>
              <a:endParaRPr lang="en-US" b="1">
                <a:solidFill>
                  <a:srgbClr val="FAFD00"/>
                </a:solidFill>
                <a:effectLst/>
              </a:endParaRPr>
            </a:p>
            <a:p>
              <a:pPr algn="l"/>
              <a:endParaRPr lang="en-US" b="1">
                <a:effectLst/>
                <a:latin typeface="Times" charset="0"/>
              </a:endParaRPr>
            </a:p>
          </p:txBody>
        </p:sp>
        <p:sp>
          <p:nvSpPr>
            <p:cNvPr id="575522" name="Rectangle 3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12" charset="0"/>
                  <a:ea typeface="+mn-ea"/>
                  <a:cs typeface="+mn-cs"/>
                </a:rPr>
                <a:t>1</a:t>
              </a:r>
            </a:p>
          </p:txBody>
        </p:sp>
      </p:grpSp>
      <p:grpSp>
        <p:nvGrpSpPr>
          <p:cNvPr id="46083" name="Group 35"/>
          <p:cNvGrpSpPr>
            <a:grpSpLocks/>
          </p:cNvGrpSpPr>
          <p:nvPr/>
        </p:nvGrpSpPr>
        <p:grpSpPr bwMode="auto">
          <a:xfrm>
            <a:off x="1846263" y="1830388"/>
            <a:ext cx="7110412" cy="2224087"/>
            <a:chOff x="727" y="1339"/>
            <a:chExt cx="4479" cy="3137"/>
          </a:xfrm>
        </p:grpSpPr>
        <p:sp>
          <p:nvSpPr>
            <p:cNvPr id="575524" name="Rectangle 36"/>
            <p:cNvSpPr>
              <a:spLocks noChangeArrowheads="1"/>
            </p:cNvSpPr>
            <p:nvPr/>
          </p:nvSpPr>
          <p:spPr bwMode="auto">
            <a:xfrm>
              <a:off x="727" y="1339"/>
              <a:ext cx="4479" cy="31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endParaRPr lang="en-US" b="1">
                <a:solidFill>
                  <a:srgbClr val="FAFD00"/>
                </a:solidFill>
                <a:effectLst/>
                <a:latin typeface="Times" pitchFamily="-112" charset="0"/>
                <a:ea typeface="+mn-ea"/>
                <a:cs typeface="+mn-cs"/>
              </a:endParaRPr>
            </a:p>
            <a:p>
              <a:pPr algn="l">
                <a:defRPr/>
              </a:pPr>
              <a:r>
                <a:rPr lang="en-US" sz="2000" b="1">
                  <a:solidFill>
                    <a:srgbClr val="FAFD00"/>
                  </a:solidFill>
                  <a:effectLst/>
                  <a:latin typeface="Times" pitchFamily="-112" charset="0"/>
                  <a:ea typeface="+mn-ea"/>
                  <a:cs typeface="+mn-cs"/>
                </a:rPr>
                <a:t>	 </a:t>
              </a:r>
              <a:r>
                <a:rPr lang="en-US" b="1">
                  <a:solidFill>
                    <a:srgbClr val="FAFD00"/>
                  </a:solidFill>
                  <a:effectLst/>
                  <a:latin typeface="Times" pitchFamily="-112" charset="0"/>
                  <a:ea typeface="+mn-ea"/>
                  <a:cs typeface="+mn-cs"/>
                </a:rPr>
                <a:t>“</a:t>
              </a:r>
              <a:r>
                <a:rPr lang="en-US" b="1">
                  <a:solidFill>
                    <a:srgbClr val="FFFF00"/>
                  </a:solidFill>
                  <a:effectLst/>
                  <a:latin typeface="Comic Sans MS" pitchFamily="-112" charset="0"/>
                  <a:ea typeface="+mn-ea"/>
                  <a:cs typeface="+mn-cs"/>
                </a:rPr>
                <a:t>Thupha a ngah dingin</a:t>
              </a:r>
              <a:r>
                <a:rPr lang="en-US" b="1">
                  <a:effectLst/>
                  <a:latin typeface="Comic Sans MS" pitchFamily="-112" charset="0"/>
                  <a:ea typeface="+mn-ea"/>
                  <a:cs typeface="+mn-cs"/>
                </a:rPr>
                <a:t> minam lian </a:t>
              </a:r>
              <a:r>
                <a:rPr lang="en-US" b="1">
                  <a:solidFill>
                    <a:srgbClr val="FFFF00"/>
                  </a:solidFill>
                  <a:effectLst/>
                  <a:latin typeface="Comic Sans MS" pitchFamily="-112" charset="0"/>
                  <a:ea typeface="+mn-ea"/>
                  <a:cs typeface="+mn-cs"/>
                </a:rPr>
                <a:t>khatin nang hong bawlin, thupha hong pia-in, na min kong liansak ding hi</a:t>
              </a:r>
              <a:r>
                <a:rPr lang="en-US">
                  <a:effectLst>
                    <a:outerShdw blurRad="38100" dist="38100" dir="2700000" algn="tl">
                      <a:srgbClr val="000000"/>
                    </a:outerShdw>
                  </a:effectLst>
                  <a:latin typeface="Comic Sans MS" pitchFamily="-112" charset="0"/>
                  <a:ea typeface="+mn-ea"/>
                  <a:cs typeface="+mn-cs"/>
                </a:rPr>
                <a:t>.</a:t>
              </a:r>
              <a:endParaRPr lang="en-US" b="1">
                <a:solidFill>
                  <a:srgbClr val="FAFD00"/>
                </a:solidFill>
                <a:effectLst/>
                <a:latin typeface="Times" pitchFamily="-112" charset="0"/>
                <a:ea typeface="+mn-ea"/>
                <a:cs typeface="+mn-cs"/>
              </a:endParaRPr>
            </a:p>
            <a:p>
              <a:pPr algn="l">
                <a:defRPr/>
              </a:pPr>
              <a:r>
                <a:rPr lang="en-US" b="1">
                  <a:solidFill>
                    <a:srgbClr val="FAFD00"/>
                  </a:solidFill>
                  <a:effectLst/>
                  <a:latin typeface="Times" pitchFamily="-112" charset="0"/>
                  <a:ea typeface="+mn-ea"/>
                  <a:cs typeface="+mn-cs"/>
                </a:rPr>
                <a:t>	      </a:t>
              </a:r>
            </a:p>
          </p:txBody>
        </p:sp>
        <p:sp>
          <p:nvSpPr>
            <p:cNvPr id="575525" name="Rectangle 37"/>
            <p:cNvSpPr>
              <a:spLocks noChangeArrowheads="1"/>
            </p:cNvSpPr>
            <p:nvPr/>
          </p:nvSpPr>
          <p:spPr bwMode="auto">
            <a:xfrm>
              <a:off x="1227" y="1511"/>
              <a:ext cx="18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12" charset="0"/>
                  <a:ea typeface="+mn-ea"/>
                  <a:cs typeface="+mn-cs"/>
                </a:rPr>
                <a:t>2</a:t>
              </a:r>
            </a:p>
          </p:txBody>
        </p:sp>
      </p:grpSp>
      <p:grpSp>
        <p:nvGrpSpPr>
          <p:cNvPr id="46084" name="Group 38"/>
          <p:cNvGrpSpPr>
            <a:grpSpLocks/>
          </p:cNvGrpSpPr>
          <p:nvPr/>
        </p:nvGrpSpPr>
        <p:grpSpPr bwMode="auto">
          <a:xfrm>
            <a:off x="1338263" y="3486150"/>
            <a:ext cx="7110412" cy="3078163"/>
            <a:chOff x="713" y="2429"/>
            <a:chExt cx="4479" cy="2792"/>
          </a:xfrm>
        </p:grpSpPr>
        <p:sp>
          <p:nvSpPr>
            <p:cNvPr id="575527" name="Rectangle 39"/>
            <p:cNvSpPr>
              <a:spLocks noChangeArrowheads="1"/>
            </p:cNvSpPr>
            <p:nvPr/>
          </p:nvSpPr>
          <p:spPr bwMode="auto">
            <a:xfrm>
              <a:off x="713" y="2429"/>
              <a:ext cx="4479" cy="279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endParaRPr lang="en-US" b="1">
                <a:solidFill>
                  <a:srgbClr val="FAFD00"/>
                </a:solidFill>
                <a:effectLst/>
                <a:latin typeface="Times" charset="0"/>
              </a:endParaRPr>
            </a:p>
            <a:p>
              <a:pPr algn="l"/>
              <a:r>
                <a:rPr lang="en-US" b="1">
                  <a:solidFill>
                    <a:srgbClr val="FAFD00"/>
                  </a:solidFill>
                  <a:effectLst/>
                  <a:latin typeface="Times" charset="0"/>
                </a:rPr>
                <a:t>	</a:t>
              </a:r>
              <a:r>
                <a:rPr lang="en-US" sz="2000" b="1">
                  <a:solidFill>
                    <a:srgbClr val="FAFD00"/>
                  </a:solidFill>
                  <a:effectLst/>
                  <a:latin typeface="Times" charset="0"/>
                </a:rPr>
                <a:t> </a:t>
              </a:r>
              <a:r>
                <a:rPr lang="en-US" b="1">
                  <a:solidFill>
                    <a:srgbClr val="FFFF00"/>
                  </a:solidFill>
                  <a:effectLst/>
                </a:rPr>
                <a:t>Nang thupha hong piate thupha ka pia ding a, nang hong samsiate ka samsia ding hi</a:t>
              </a:r>
              <a:r>
                <a:rPr lang="en-US" b="1">
                  <a:effectLst/>
                </a:rPr>
                <a:t>. Nang' thupha ngah bangin thupha a ngahna dingun leitung midang khempeuh in hong ngen ding uh hi</a:t>
              </a:r>
              <a:r>
                <a:rPr lang="en-US" b="1">
                  <a:effectLst/>
                  <a:latin typeface="Times" charset="0"/>
                </a:rPr>
                <a:t>.</a:t>
              </a:r>
              <a:r>
                <a:rPr lang="ja-JP" altLang="en-US" b="1">
                  <a:solidFill>
                    <a:srgbClr val="FAFD00"/>
                  </a:solidFill>
                  <a:effectLst/>
                  <a:latin typeface="Times" charset="0"/>
                </a:rPr>
                <a:t>”</a:t>
              </a:r>
              <a:endParaRPr lang="en-US" b="1">
                <a:solidFill>
                  <a:srgbClr val="FAFD00"/>
                </a:solidFill>
                <a:effectLst/>
                <a:latin typeface="Times" charset="0"/>
              </a:endParaRPr>
            </a:p>
          </p:txBody>
        </p:sp>
        <p:sp>
          <p:nvSpPr>
            <p:cNvPr id="575528" name="Rectangle 40"/>
            <p:cNvSpPr>
              <a:spLocks noChangeArrowheads="1"/>
            </p:cNvSpPr>
            <p:nvPr/>
          </p:nvSpPr>
          <p:spPr bwMode="auto">
            <a:xfrm>
              <a:off x="1207" y="2589"/>
              <a:ext cx="180" cy="4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12" charset="0"/>
                  <a:ea typeface="+mn-ea"/>
                  <a:cs typeface="+mn-cs"/>
                </a:rPr>
                <a:t>3</a:t>
              </a: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b="1">
                <a:solidFill>
                  <a:srgbClr val="FAFD00"/>
                </a:solidFill>
                <a:effectLst/>
                <a:latin typeface="Times" pitchFamily="-112" charset="0"/>
                <a:ea typeface="+mn-ea"/>
                <a:cs typeface="+mn-cs"/>
              </a:rPr>
              <a:t>                            </a:t>
            </a:r>
          </a:p>
        </p:txBody>
      </p:sp>
      <p:grpSp>
        <p:nvGrpSpPr>
          <p:cNvPr id="5" name="Group 7"/>
          <p:cNvGrpSpPr>
            <a:grpSpLocks/>
          </p:cNvGrpSpPr>
          <p:nvPr/>
        </p:nvGrpSpPr>
        <p:grpSpPr bwMode="auto">
          <a:xfrm>
            <a:off x="4391025" y="4454525"/>
            <a:ext cx="2103438"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75497" name="Rectangle 9"/>
            <p:cNvSpPr>
              <a:spLocks noChangeArrowheads="1"/>
            </p:cNvSpPr>
            <p:nvPr/>
          </p:nvSpPr>
          <p:spPr bwMode="auto">
            <a:xfrm>
              <a:off x="2689" y="3147"/>
              <a:ext cx="1397"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a:solidFill>
                    <a:schemeClr val="hlink"/>
                  </a:solidFill>
                  <a:effectLst/>
                  <a:latin typeface="Times" pitchFamily="-112" charset="0"/>
                  <a:ea typeface="+mn-ea"/>
                  <a:cs typeface="+mn-cs"/>
                </a:rPr>
                <a:t>THUPHA</a:t>
              </a:r>
            </a:p>
          </p:txBody>
        </p:sp>
      </p:grpSp>
      <p:grpSp>
        <p:nvGrpSpPr>
          <p:cNvPr id="6" name="Group 10"/>
          <p:cNvGrpSpPr>
            <a:grpSpLocks/>
          </p:cNvGrpSpPr>
          <p:nvPr/>
        </p:nvGrpSpPr>
        <p:grpSpPr bwMode="auto">
          <a:xfrm>
            <a:off x="4951413" y="2692400"/>
            <a:ext cx="3627437" cy="588963"/>
            <a:chOff x="3083" y="1268"/>
            <a:chExt cx="1365" cy="351"/>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75500" name="Rectangle 12"/>
            <p:cNvSpPr>
              <a:spLocks noChangeArrowheads="1"/>
            </p:cNvSpPr>
            <p:nvPr/>
          </p:nvSpPr>
          <p:spPr bwMode="auto">
            <a:xfrm>
              <a:off x="3264" y="1268"/>
              <a:ext cx="1003" cy="30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a:solidFill>
                    <a:schemeClr val="hlink"/>
                  </a:solidFill>
                  <a:effectLst/>
                  <a:latin typeface="Times" pitchFamily="-112" charset="0"/>
                  <a:ea typeface="+mn-ea"/>
                  <a:cs typeface="+mn-cs"/>
                </a:rPr>
                <a:t>SUAN &amp; KHAK</a:t>
              </a:r>
            </a:p>
          </p:txBody>
        </p:sp>
      </p:grpSp>
      <p:grpSp>
        <p:nvGrpSpPr>
          <p:cNvPr id="7" name="Group 13"/>
          <p:cNvGrpSpPr>
            <a:grpSpLocks/>
          </p:cNvGrpSpPr>
          <p:nvPr/>
        </p:nvGrpSpPr>
        <p:grpSpPr bwMode="auto">
          <a:xfrm>
            <a:off x="3132138" y="1131888"/>
            <a:ext cx="2252662" cy="530225"/>
            <a:chOff x="4165" y="741"/>
            <a:chExt cx="1419" cy="334"/>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75503" name="Rectangle 15"/>
            <p:cNvSpPr>
              <a:spLocks noChangeArrowheads="1"/>
            </p:cNvSpPr>
            <p:nvPr/>
          </p:nvSpPr>
          <p:spPr bwMode="auto">
            <a:xfrm>
              <a:off x="4380" y="750"/>
              <a:ext cx="1086"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a:solidFill>
                    <a:schemeClr val="hlink"/>
                  </a:solidFill>
                  <a:effectLst/>
                  <a:latin typeface="Times" pitchFamily="-112" charset="0"/>
                  <a:ea typeface="+mn-ea"/>
                  <a:cs typeface="+mn-cs"/>
                </a:rPr>
                <a:t>LEITANG</a:t>
              </a:r>
            </a:p>
          </p:txBody>
        </p:sp>
      </p:grpSp>
      <p:grpSp>
        <p:nvGrpSpPr>
          <p:cNvPr id="46089" name="Group 63"/>
          <p:cNvGrpSpPr>
            <a:grpSpLocks/>
          </p:cNvGrpSpPr>
          <p:nvPr/>
        </p:nvGrpSpPr>
        <p:grpSpPr bwMode="auto">
          <a:xfrm>
            <a:off x="8004175" y="3432175"/>
            <a:ext cx="1000125" cy="1231900"/>
            <a:chOff x="5042" y="2162"/>
            <a:chExt cx="63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6104" name="Rectangle 48"/>
            <p:cNvSpPr>
              <a:spLocks noChangeArrowheads="1"/>
            </p:cNvSpPr>
            <p:nvPr/>
          </p:nvSpPr>
          <p:spPr bwMode="auto">
            <a:xfrm>
              <a:off x="5157" y="2414"/>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46105" name="Rectangle 49"/>
            <p:cNvSpPr>
              <a:spLocks noChangeArrowheads="1"/>
            </p:cNvSpPr>
            <p:nvPr/>
          </p:nvSpPr>
          <p:spPr bwMode="auto">
            <a:xfrm>
              <a:off x="5150" y="2302"/>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46106" name="Rectangle 50"/>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46090"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6091" name="Text Box 58"/>
          <p:cNvSpPr txBox="1">
            <a:spLocks noChangeArrowheads="1"/>
          </p:cNvSpPr>
          <p:nvPr/>
        </p:nvSpPr>
        <p:spPr bwMode="auto">
          <a:xfrm>
            <a:off x="8639175"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
        <p:nvSpPr>
          <p:cNvPr id="575548" name="Rectangle 60"/>
          <p:cNvSpPr>
            <a:spLocks noChangeArrowheads="1"/>
          </p:cNvSpPr>
          <p:nvPr/>
        </p:nvSpPr>
        <p:spPr bwMode="auto">
          <a:xfrm>
            <a:off x="8124825"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15</a:t>
            </a:r>
          </a:p>
        </p:txBody>
      </p:sp>
      <p:sp>
        <p:nvSpPr>
          <p:cNvPr id="46093"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46094" name="Group 65"/>
          <p:cNvGrpSpPr>
            <a:grpSpLocks/>
          </p:cNvGrpSpPr>
          <p:nvPr/>
        </p:nvGrpSpPr>
        <p:grpSpPr bwMode="auto">
          <a:xfrm>
            <a:off x="519113" y="7938"/>
            <a:ext cx="854075" cy="1704975"/>
            <a:chOff x="327" y="5"/>
            <a:chExt cx="538" cy="1074"/>
          </a:xfrm>
        </p:grpSpPr>
        <p:sp>
          <p:nvSpPr>
            <p:cNvPr id="575554" name="Rectangle 6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75555" name="Line 6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87459"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r>
              <a:rPr lang="en-US" sz="4400" b="1">
                <a:solidFill>
                  <a:srgbClr val="FAFD00"/>
                </a:solidFill>
                <a:effectLst/>
                <a:latin typeface="Arial" charset="0"/>
              </a:rPr>
              <a:t>Abraham Tunga Thuciam</a:t>
            </a:r>
            <a:endParaRPr lang="en-US" sz="3600">
              <a:solidFill>
                <a:srgbClr val="00FF00"/>
              </a:solidFill>
              <a:effectLst/>
              <a:latin typeface="Arial"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813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effectLst/>
                <a:latin typeface="Arial" charset="0"/>
              </a:rPr>
              <a:t> </a:t>
            </a:r>
          </a:p>
        </p:txBody>
      </p:sp>
      <p:sp>
        <p:nvSpPr>
          <p:cNvPr id="4813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3600" b="1">
              <a:solidFill>
                <a:srgbClr val="00FF00"/>
              </a:solidFill>
              <a:effectLst/>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3600" b="1">
                <a:solidFill>
                  <a:srgbClr val="00FF00"/>
                </a:solidFill>
                <a:effectLst/>
                <a:latin typeface="Arial" pitchFamily="-112" charset="0"/>
                <a:ea typeface="+mn-ea"/>
                <a:cs typeface="+mn-cs"/>
              </a:rPr>
              <a:t>THUPHA</a:t>
            </a: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3600" b="1">
                <a:solidFill>
                  <a:srgbClr val="00FF00"/>
                </a:solidFill>
                <a:effectLst/>
                <a:latin typeface="Arial" pitchFamily="-112" charset="0"/>
                <a:ea typeface="+mn-ea"/>
                <a:cs typeface="+mn-cs"/>
              </a:rPr>
              <a:t>SUAN</a:t>
            </a:r>
          </a:p>
        </p:txBody>
      </p:sp>
      <p:sp>
        <p:nvSpPr>
          <p:cNvPr id="787468" name="Text Box 12"/>
          <p:cNvSpPr txBox="1">
            <a:spLocks noChangeArrowheads="1"/>
          </p:cNvSpPr>
          <p:nvPr/>
        </p:nvSpPr>
        <p:spPr bwMode="auto">
          <a:xfrm>
            <a:off x="1085850" y="3659188"/>
            <a:ext cx="2214563"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3600" b="1">
                <a:solidFill>
                  <a:srgbClr val="00FF00"/>
                </a:solidFill>
                <a:effectLst/>
                <a:latin typeface="Arial" pitchFamily="-112" charset="0"/>
                <a:ea typeface="+mn-ea"/>
                <a:cs typeface="+mn-cs"/>
              </a:rPr>
              <a:t>LEITANG</a:t>
            </a: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000" b="1">
                <a:solidFill>
                  <a:srgbClr val="FAFD00"/>
                </a:solidFill>
                <a:effectLst/>
                <a:latin typeface="Arial" pitchFamily="-112" charset="0"/>
                <a:ea typeface="+mn-ea"/>
                <a:cs typeface="+mn-cs"/>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000" b="1">
                <a:solidFill>
                  <a:srgbClr val="FAFD00"/>
                </a:solidFill>
                <a:effectLst/>
                <a:latin typeface="Arial" pitchFamily="-112" charset="0"/>
                <a:ea typeface="+mn-ea"/>
                <a:cs typeface="+mn-cs"/>
              </a:rPr>
              <a:t>12:3</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000" b="1">
                <a:solidFill>
                  <a:srgbClr val="FAFD00"/>
                </a:solidFill>
                <a:effectLst/>
                <a:latin typeface="Arial" pitchFamily="-112" charset="0"/>
                <a:ea typeface="+mn-ea"/>
                <a:cs typeface="+mn-cs"/>
              </a:rPr>
              <a:t>12:2</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3200" b="1" i="1">
                <a:solidFill>
                  <a:srgbClr val="00FF00"/>
                </a:solidFill>
                <a:effectLst/>
                <a:latin typeface="Arial" pitchFamily="-112" charset="0"/>
                <a:ea typeface="+mn-ea"/>
                <a:cs typeface="+mn-cs"/>
              </a:rPr>
              <a:t>Piancilna 12: 1-3</a:t>
            </a:r>
          </a:p>
        </p:txBody>
      </p:sp>
      <p:sp>
        <p:nvSpPr>
          <p:cNvPr id="787473"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r>
              <a:rPr lang="en-US" sz="3200" b="1">
                <a:solidFill>
                  <a:srgbClr val="FAFD00"/>
                </a:solidFill>
                <a:effectLst/>
                <a:latin typeface="Arial" charset="0"/>
              </a:rPr>
              <a:t>(</a:t>
            </a:r>
            <a:r>
              <a:rPr lang="ja-JP" altLang="en-US" sz="3200" b="1">
                <a:solidFill>
                  <a:srgbClr val="FAFD00"/>
                </a:solidFill>
                <a:effectLst/>
                <a:latin typeface="Arial" charset="0"/>
              </a:rPr>
              <a:t>“</a:t>
            </a:r>
            <a:r>
              <a:rPr lang="en-US" sz="3200" b="1">
                <a:solidFill>
                  <a:srgbClr val="FAFD00"/>
                </a:solidFill>
                <a:effectLst/>
                <a:latin typeface="Arial" charset="0"/>
              </a:rPr>
              <a:t>Sapna</a:t>
            </a:r>
            <a:r>
              <a:rPr lang="ja-JP" altLang="en-US"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7481" name="Rectangle 25"/>
          <p:cNvSpPr>
            <a:spLocks noChangeArrowheads="1"/>
          </p:cNvSpPr>
          <p:nvPr/>
        </p:nvSpPr>
        <p:spPr bwMode="auto">
          <a:xfrm>
            <a:off x="2670175" y="5116513"/>
            <a:ext cx="3625850"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r>
              <a:rPr lang="ja-JP" altLang="en-US" sz="8000" i="1">
                <a:solidFill>
                  <a:schemeClr val="tx1"/>
                </a:solidFill>
                <a:effectLst/>
                <a:latin typeface="Times" charset="0"/>
              </a:rPr>
              <a:t>“</a:t>
            </a:r>
            <a:r>
              <a:rPr lang="en-US" sz="8000" i="1">
                <a:solidFill>
                  <a:schemeClr val="tx1"/>
                </a:solidFill>
                <a:effectLst/>
                <a:latin typeface="Times" charset="0"/>
              </a:rPr>
              <a:t>L-S-T</a:t>
            </a:r>
            <a:r>
              <a:rPr lang="ja-JP" altLang="en-US" sz="8000" i="1">
                <a:solidFill>
                  <a:schemeClr val="tx1"/>
                </a:solidFill>
                <a:effectLst/>
                <a:latin typeface="Times" charset="0"/>
              </a:rPr>
              <a:t>”</a:t>
            </a:r>
            <a:endParaRPr lang="en-US" sz="8000" i="1">
              <a:solidFill>
                <a:schemeClr val="tx1"/>
              </a:solidFill>
              <a:effectLst/>
              <a:latin typeface="Times" charset="0"/>
            </a:endParaRPr>
          </a:p>
        </p:txBody>
      </p:sp>
      <p:sp>
        <p:nvSpPr>
          <p:cNvPr id="787485" name="Rectangle 2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16</a:t>
            </a:r>
          </a:p>
        </p:txBody>
      </p:sp>
      <p:sp>
        <p:nvSpPr>
          <p:cNvPr id="48148"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
        <p:nvSpPr>
          <p:cNvPr id="48149"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48150"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8161" name="Rectangle 54"/>
            <p:cNvSpPr>
              <a:spLocks noChangeArrowheads="1"/>
            </p:cNvSpPr>
            <p:nvPr/>
          </p:nvSpPr>
          <p:spPr bwMode="auto">
            <a:xfrm>
              <a:off x="5157" y="2414"/>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48162" name="Rectangle 55"/>
            <p:cNvSpPr>
              <a:spLocks noChangeArrowheads="1"/>
            </p:cNvSpPr>
            <p:nvPr/>
          </p:nvSpPr>
          <p:spPr bwMode="auto">
            <a:xfrm>
              <a:off x="5150" y="2302"/>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48163" name="Rectangle 56"/>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787516" name="AutoShape 60"/>
          <p:cNvSpPr>
            <a:spLocks noChangeArrowheads="1"/>
          </p:cNvSpPr>
          <p:nvPr/>
        </p:nvSpPr>
        <p:spPr bwMode="auto">
          <a:xfrm>
            <a:off x="1154113" y="3705225"/>
            <a:ext cx="2120900"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787518" name="AutoShape 62"/>
          <p:cNvSpPr>
            <a:spLocks noChangeArrowheads="1"/>
          </p:cNvSpPr>
          <p:nvPr/>
        </p:nvSpPr>
        <p:spPr bwMode="auto">
          <a:xfrm>
            <a:off x="5668963" y="3703638"/>
            <a:ext cx="223361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8950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r>
              <a:rPr lang="en-US" sz="4400" b="1">
                <a:solidFill>
                  <a:srgbClr val="FAFD00"/>
                </a:solidFill>
                <a:effectLst/>
                <a:latin typeface="Arial" charset="0"/>
              </a:rPr>
              <a:t>Abraham Tunga Thuciam</a:t>
            </a:r>
            <a:endParaRPr lang="en-US" sz="3600">
              <a:solidFill>
                <a:srgbClr val="00FF00"/>
              </a:solidFill>
              <a:effectLst/>
              <a:latin typeface="Arial"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181"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effectLst/>
                <a:latin typeface="Arial" charset="0"/>
              </a:rPr>
              <a:t> </a:t>
            </a:r>
          </a:p>
        </p:txBody>
      </p:sp>
      <p:sp>
        <p:nvSpPr>
          <p:cNvPr id="50182"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3600" b="1">
              <a:solidFill>
                <a:srgbClr val="00FF00"/>
              </a:solidFill>
              <a:effectLst/>
              <a:latin typeface="Arial" charset="0"/>
            </a:endParaRPr>
          </a:p>
        </p:txBody>
      </p:sp>
      <p:sp>
        <p:nvSpPr>
          <p:cNvPr id="789511" name="Text Box 7"/>
          <p:cNvSpPr txBox="1">
            <a:spLocks noChangeArrowheads="1"/>
          </p:cNvSpPr>
          <p:nvPr/>
        </p:nvSpPr>
        <p:spPr bwMode="auto">
          <a:xfrm>
            <a:off x="5614988" y="3657600"/>
            <a:ext cx="22955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3600" b="1">
                <a:solidFill>
                  <a:srgbClr val="00FF00"/>
                </a:solidFill>
                <a:effectLst/>
                <a:latin typeface="Arial" pitchFamily="-112" charset="0"/>
                <a:ea typeface="+mn-ea"/>
                <a:cs typeface="+mn-cs"/>
              </a:rPr>
              <a:t>THUPHA</a:t>
            </a: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3600" b="1">
                <a:solidFill>
                  <a:srgbClr val="00FF00"/>
                </a:solidFill>
                <a:effectLst/>
                <a:latin typeface="Arial" pitchFamily="-112" charset="0"/>
                <a:ea typeface="+mn-ea"/>
                <a:cs typeface="+mn-cs"/>
              </a:rPr>
              <a:t>SUAN</a:t>
            </a:r>
          </a:p>
        </p:txBody>
      </p:sp>
      <p:sp>
        <p:nvSpPr>
          <p:cNvPr id="789513" name="Text Box 9"/>
          <p:cNvSpPr txBox="1">
            <a:spLocks noChangeArrowheads="1"/>
          </p:cNvSpPr>
          <p:nvPr/>
        </p:nvSpPr>
        <p:spPr bwMode="auto">
          <a:xfrm>
            <a:off x="1071563" y="3659188"/>
            <a:ext cx="2214562"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3600" b="1">
                <a:solidFill>
                  <a:srgbClr val="00FF00"/>
                </a:solidFill>
                <a:effectLst/>
                <a:latin typeface="Arial" pitchFamily="-112" charset="0"/>
                <a:ea typeface="+mn-ea"/>
                <a:cs typeface="+mn-cs"/>
              </a:rPr>
              <a:t>LEITANG</a:t>
            </a:r>
          </a:p>
        </p:txBody>
      </p:sp>
      <p:sp>
        <p:nvSpPr>
          <p:cNvPr id="789517" name="Text Box 13"/>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3200" b="1" i="1">
                <a:solidFill>
                  <a:srgbClr val="00FF00"/>
                </a:solidFill>
                <a:effectLst/>
                <a:latin typeface="Arial" pitchFamily="-112" charset="0"/>
                <a:ea typeface="+mn-ea"/>
                <a:cs typeface="+mn-cs"/>
              </a:rPr>
              <a:t>Piancilna 12: 1-3</a:t>
            </a:r>
          </a:p>
        </p:txBody>
      </p:sp>
      <p:sp>
        <p:nvSpPr>
          <p:cNvPr id="789518" name="Rectangle 14"/>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r>
              <a:rPr lang="en-US" sz="3200" b="1">
                <a:solidFill>
                  <a:srgbClr val="FAFD00"/>
                </a:solidFill>
                <a:effectLst/>
                <a:latin typeface="Arial" charset="0"/>
              </a:rPr>
              <a:t>(</a:t>
            </a:r>
            <a:r>
              <a:rPr lang="ja-JP" altLang="en-US" sz="3200" b="1">
                <a:solidFill>
                  <a:srgbClr val="FAFD00"/>
                </a:solidFill>
                <a:effectLst/>
                <a:latin typeface="Arial" charset="0"/>
              </a:rPr>
              <a:t>“</a:t>
            </a:r>
            <a:r>
              <a:rPr lang="en-US" sz="3200" b="1">
                <a:solidFill>
                  <a:srgbClr val="FAFD00"/>
                </a:solidFill>
                <a:effectLst/>
                <a:latin typeface="Arial" charset="0"/>
              </a:rPr>
              <a:t>Sapna</a:t>
            </a:r>
            <a:r>
              <a:rPr lang="ja-JP" altLang="en-US"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9522" name="Text Box 18"/>
          <p:cNvSpPr txBox="1">
            <a:spLocks noChangeArrowheads="1"/>
          </p:cNvSpPr>
          <p:nvPr/>
        </p:nvSpPr>
        <p:spPr bwMode="auto">
          <a:xfrm>
            <a:off x="3721100" y="5340350"/>
            <a:ext cx="43656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3600" b="1">
                <a:solidFill>
                  <a:srgbClr val="FFEA18"/>
                </a:solidFill>
                <a:effectLst/>
                <a:latin typeface="Arial" pitchFamily="-112" charset="0"/>
                <a:ea typeface="+mn-ea"/>
                <a:cs typeface="+mn-cs"/>
              </a:rPr>
              <a:t>• THUKHUN OMLO</a:t>
            </a:r>
          </a:p>
        </p:txBody>
      </p:sp>
      <p:sp>
        <p:nvSpPr>
          <p:cNvPr id="789523" name="Text Box 19"/>
          <p:cNvSpPr txBox="1">
            <a:spLocks noChangeArrowheads="1"/>
          </p:cNvSpPr>
          <p:nvPr/>
        </p:nvSpPr>
        <p:spPr bwMode="auto">
          <a:xfrm>
            <a:off x="2347913" y="4768850"/>
            <a:ext cx="35274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3600" b="1">
                <a:solidFill>
                  <a:srgbClr val="FFEA18"/>
                </a:solidFill>
                <a:effectLst/>
                <a:latin typeface="Arial" pitchFamily="-112" charset="0"/>
                <a:ea typeface="+mn-ea"/>
                <a:cs typeface="+mn-cs"/>
              </a:rPr>
              <a:t>• ATAWNTUNG</a:t>
            </a:r>
          </a:p>
        </p:txBody>
      </p:sp>
      <p:sp>
        <p:nvSpPr>
          <p:cNvPr id="789524" name="Rectangle 20"/>
          <p:cNvSpPr>
            <a:spLocks noChangeArrowheads="1"/>
          </p:cNvSpPr>
          <p:nvPr/>
        </p:nvSpPr>
        <p:spPr bwMode="auto">
          <a:xfrm>
            <a:off x="1052513" y="4235450"/>
            <a:ext cx="31384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a:spAutoFit/>
          </a:bodyPr>
          <a:lstStyle/>
          <a:p>
            <a:pPr algn="l">
              <a:defRPr/>
            </a:pPr>
            <a:r>
              <a:rPr lang="en-US" sz="3600" b="1">
                <a:solidFill>
                  <a:srgbClr val="FFEA18"/>
                </a:solidFill>
                <a:effectLst/>
                <a:latin typeface="Arial" pitchFamily="-112" charset="0"/>
                <a:ea typeface="+mn-ea"/>
                <a:cs typeface="+mn-cs"/>
              </a:rPr>
              <a:t>• AHITAKTAK</a:t>
            </a:r>
          </a:p>
        </p:txBody>
      </p:sp>
      <p:sp>
        <p:nvSpPr>
          <p:cNvPr id="50194"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
        <p:nvSpPr>
          <p:cNvPr id="789526" name="Rectangle 22"/>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17</a:t>
            </a:r>
          </a:p>
        </p:txBody>
      </p:sp>
      <p:grpSp>
        <p:nvGrpSpPr>
          <p:cNvPr id="50196"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0205" name="Rectangle 32"/>
            <p:cNvSpPr>
              <a:spLocks noChangeArrowheads="1"/>
            </p:cNvSpPr>
            <p:nvPr/>
          </p:nvSpPr>
          <p:spPr bwMode="auto">
            <a:xfrm>
              <a:off x="5157" y="2414"/>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50206" name="Rectangle 33"/>
            <p:cNvSpPr>
              <a:spLocks noChangeArrowheads="1"/>
            </p:cNvSpPr>
            <p:nvPr/>
          </p:nvSpPr>
          <p:spPr bwMode="auto">
            <a:xfrm>
              <a:off x="5150" y="2302"/>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50207" name="Rectangle 34"/>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789542" name="Text Box 38"/>
          <p:cNvSpPr txBox="1">
            <a:spLocks noChangeArrowheads="1"/>
          </p:cNvSpPr>
          <p:nvPr/>
        </p:nvSpPr>
        <p:spPr bwMode="auto">
          <a:xfrm>
            <a:off x="896938" y="2490788"/>
            <a:ext cx="7535862"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600" b="1">
                <a:solidFill>
                  <a:srgbClr val="FF8F1E"/>
                </a:solidFill>
                <a:effectLst/>
                <a:latin typeface="Arial" pitchFamily="-112" charset="0"/>
                <a:ea typeface="+mn-ea"/>
                <a:cs typeface="+mn-cs"/>
              </a:rPr>
              <a:t>A Huamkim A Pianzia Thum!</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04515" name="Rectangle 3"/>
          <p:cNvSpPr>
            <a:spLocks noChangeArrowheads="1"/>
          </p:cNvSpPr>
          <p:nvPr/>
        </p:nvSpPr>
        <p:spPr bwMode="auto">
          <a:xfrm>
            <a:off x="738188" y="1285875"/>
            <a:ext cx="7921625" cy="3384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b="1">
                <a:solidFill>
                  <a:srgbClr val="FAFD00"/>
                </a:solidFill>
                <a:effectLst/>
              </a:rPr>
              <a:t>AHUN ANAITHEIPEN TUATNA</a:t>
            </a:r>
            <a:r>
              <a:rPr lang="en-US" sz="3600" b="1">
                <a:solidFill>
                  <a:srgbClr val="FAFD00"/>
                </a:solidFill>
                <a:effectLst/>
                <a:latin typeface="Times" charset="0"/>
              </a:rPr>
              <a:t>:</a:t>
            </a:r>
          </a:p>
          <a:p>
            <a:endParaRPr lang="en-US" sz="3600" b="1">
              <a:solidFill>
                <a:srgbClr val="FAFD00"/>
              </a:solidFill>
              <a:effectLst/>
              <a:latin typeface="Times" charset="0"/>
            </a:endParaRPr>
          </a:p>
          <a:p>
            <a:pPr algn="l"/>
            <a:r>
              <a:rPr lang="en-US" sz="3600" b="1">
                <a:solidFill>
                  <a:schemeClr val="hlink"/>
                </a:solidFill>
                <a:effectLst/>
                <a:latin typeface="Times" charset="0"/>
              </a:rPr>
              <a:t>     ABRAHAM-JOSEPH   2000 B.C.</a:t>
            </a:r>
          </a:p>
          <a:p>
            <a:pPr algn="l"/>
            <a:endParaRPr lang="en-US" sz="3600" b="1">
              <a:solidFill>
                <a:srgbClr val="FAFD00"/>
              </a:solidFill>
              <a:effectLst/>
              <a:latin typeface="Times" charset="0"/>
            </a:endParaRPr>
          </a:p>
          <a:p>
            <a:pPr algn="l"/>
            <a:endParaRPr lang="en-US" sz="3600" b="1">
              <a:solidFill>
                <a:srgbClr val="FAFD00"/>
              </a:solidFill>
              <a:effectLst/>
              <a:latin typeface="Times" charset="0"/>
            </a:endParaRPr>
          </a:p>
          <a:p>
            <a:endParaRPr lang="en-US" sz="3600" b="1">
              <a:solidFill>
                <a:srgbClr val="FAFD00"/>
              </a:solidFill>
              <a:effectLst/>
              <a:latin typeface="Times" charset="0"/>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04518" name="Text Box 6"/>
          <p:cNvSpPr txBox="1">
            <a:spLocks noChangeArrowheads="1"/>
          </p:cNvSpPr>
          <p:nvPr/>
        </p:nvSpPr>
        <p:spPr bwMode="auto">
          <a:xfrm>
            <a:off x="1058863" y="3560763"/>
            <a:ext cx="7121525" cy="16319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solidFill>
                  <a:srgbClr val="D6E008"/>
                </a:solidFill>
                <a:effectLst/>
                <a:latin typeface="Comic Sans MS" pitchFamily="-112" charset="0"/>
                <a:ea typeface="+mn-ea"/>
                <a:cs typeface="+mn-cs"/>
              </a:rPr>
              <a:t>AHUN HUAM BUPPI PEN </a:t>
            </a:r>
          </a:p>
          <a:p>
            <a:pPr>
              <a:spcBef>
                <a:spcPct val="50000"/>
              </a:spcBef>
              <a:defRPr/>
            </a:pPr>
            <a:r>
              <a:rPr lang="en-US" sz="4000" b="1" dirty="0">
                <a:solidFill>
                  <a:srgbClr val="D6E008"/>
                </a:solidFill>
                <a:effectLst/>
                <a:latin typeface="Comic Sans MS" pitchFamily="-112" charset="0"/>
                <a:ea typeface="+mn-ea"/>
                <a:cs typeface="+mn-cs"/>
              </a:rPr>
              <a:t>KUM 500 KIM HI</a:t>
            </a:r>
          </a:p>
        </p:txBody>
      </p:sp>
      <p:sp>
        <p:nvSpPr>
          <p:cNvPr id="15366"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04524" name="Rectangle 12"/>
          <p:cNvSpPr>
            <a:spLocks noChangeArrowheads="1"/>
          </p:cNvSpPr>
          <p:nvPr/>
        </p:nvSpPr>
        <p:spPr bwMode="auto">
          <a:xfrm>
            <a:off x="8129588" y="6519863"/>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01</a:t>
            </a:r>
          </a:p>
        </p:txBody>
      </p:sp>
      <p:sp>
        <p:nvSpPr>
          <p:cNvPr id="15368"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15369" name="Text Box 15"/>
          <p:cNvSpPr txBox="1">
            <a:spLocks noChangeArrowheads="1"/>
          </p:cNvSpPr>
          <p:nvPr/>
        </p:nvSpPr>
        <p:spPr bwMode="auto">
          <a:xfrm>
            <a:off x="8637588" y="6435725"/>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
        <p:nvSpPr>
          <p:cNvPr id="704533" name="Text Box 21"/>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11:26 pan 25:8</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2037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03795" name="Rectangle 19"/>
          <p:cNvSpPr>
            <a:spLocks noChangeArrowheads="1"/>
          </p:cNvSpPr>
          <p:nvPr/>
        </p:nvSpPr>
        <p:spPr bwMode="auto">
          <a:xfrm>
            <a:off x="76200" y="304800"/>
            <a:ext cx="18732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 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ETTOHNA</a:t>
            </a:r>
          </a:p>
        </p:txBody>
      </p:sp>
      <p:sp>
        <p:nvSpPr>
          <p:cNvPr id="2037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12" charset="0"/>
                <a:ea typeface="+mn-ea"/>
                <a:cs typeface="+mn-cs"/>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12" charset="0"/>
                <a:ea typeface="+mn-ea"/>
                <a:cs typeface="+mn-cs"/>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chemeClr val="tx1"/>
                </a:solidFill>
                <a:effectLst/>
                <a:latin typeface="Times" pitchFamily="-112" charset="0"/>
                <a:ea typeface="+mn-ea"/>
                <a:cs typeface="+mn-cs"/>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E</a:t>
            </a:r>
          </a:p>
        </p:txBody>
      </p:sp>
      <p:sp>
        <p:nvSpPr>
          <p:cNvPr id="20381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sp>
        <p:nvSpPr>
          <p:cNvPr id="203831" name="AutoShape 55"/>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2268"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11:31</a:t>
            </a: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b="26096"/>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2281" name="Rectangle 84"/>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52282" name="Rectangle 8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228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03870" name="Rectangle 94"/>
          <p:cNvSpPr>
            <a:spLocks noChangeArrowheads="1"/>
          </p:cNvSpPr>
          <p:nvPr/>
        </p:nvSpPr>
        <p:spPr bwMode="auto">
          <a:xfrm>
            <a:off x="8112125"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18</a:t>
            </a:r>
          </a:p>
        </p:txBody>
      </p:sp>
      <p:sp>
        <p:nvSpPr>
          <p:cNvPr id="52288"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5228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5229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2</a:t>
            </a:r>
          </a:p>
        </p:txBody>
      </p:sp>
      <p:sp>
        <p:nvSpPr>
          <p:cNvPr id="52291" name="Rectangle 11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203887" name="WordArt 111"/>
          <p:cNvSpPr>
            <a:spLocks noChangeArrowheads="1" noChangeShapeType="1" noTextEdit="1"/>
          </p:cNvSpPr>
          <p:nvPr/>
        </p:nvSpPr>
        <p:spPr bwMode="auto">
          <a:xfrm>
            <a:off x="2511425" y="550863"/>
            <a:ext cx="4381500" cy="6561137"/>
          </a:xfrm>
          <a:prstGeom prst="rect">
            <a:avLst/>
          </a:prstGeom>
        </p:spPr>
        <p:txBody>
          <a:bodyPr wrap="none" fromWordArt="1">
            <a:prstTxWarp prst="textSlantUp">
              <a:avLst>
                <a:gd name="adj" fmla="val 32056"/>
              </a:avLst>
            </a:prstTxWarp>
          </a:bodyPr>
          <a:lstStyle/>
          <a:p>
            <a:r>
              <a:rPr lang="en-US" sz="7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UPNA TAWH </a:t>
            </a:r>
          </a:p>
          <a:p>
            <a:r>
              <a:rPr lang="en-US" sz="7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PAIKHIA</a:t>
            </a:r>
          </a:p>
          <a:p>
            <a:r>
              <a:rPr lang="en-US" sz="72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UH HI</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03887"/>
                                        </p:tgtEl>
                                        <p:attrNameLst>
                                          <p:attrName>style.visibility</p:attrName>
                                        </p:attrNameLst>
                                      </p:cBhvr>
                                      <p:to>
                                        <p:strVal val="visible"/>
                                      </p:to>
                                    </p:set>
                                    <p:anim calcmode="lin" valueType="num">
                                      <p:cBhvr>
                                        <p:cTn id="12" dur="500" fill="hold"/>
                                        <p:tgtEl>
                                          <p:spTgt spid="203887"/>
                                        </p:tgtEl>
                                        <p:attrNameLst>
                                          <p:attrName>ppt_w</p:attrName>
                                        </p:attrNameLst>
                                      </p:cBhvr>
                                      <p:tavLst>
                                        <p:tav tm="0">
                                          <p:val>
                                            <p:fltVal val="0"/>
                                          </p:val>
                                        </p:tav>
                                        <p:tav tm="100000">
                                          <p:val>
                                            <p:strVal val="#ppt_w"/>
                                          </p:val>
                                        </p:tav>
                                      </p:tavLst>
                                    </p:anim>
                                    <p:anim calcmode="lin" valueType="num">
                                      <p:cBhvr>
                                        <p:cTn id="13" dur="500" fill="hold"/>
                                        <p:tgtEl>
                                          <p:spTgt spid="203887"/>
                                        </p:tgtEl>
                                        <p:attrNameLst>
                                          <p:attrName>ppt_h</p:attrName>
                                        </p:attrNameLst>
                                      </p:cBhvr>
                                      <p:tavLst>
                                        <p:tav tm="0">
                                          <p:val>
                                            <p:fltVal val="0"/>
                                          </p:val>
                                        </p:tav>
                                        <p:tav tm="100000">
                                          <p:val>
                                            <p:strVal val="#ppt_h"/>
                                          </p:val>
                                        </p:tav>
                                      </p:tavLst>
                                    </p:anim>
                                    <p:anim calcmode="lin" valueType="num">
                                      <p:cBhvr>
                                        <p:cTn id="14" dur="500" fill="hold"/>
                                        <p:tgtEl>
                                          <p:spTgt spid="203887"/>
                                        </p:tgtEl>
                                        <p:attrNameLst>
                                          <p:attrName>ppt_x</p:attrName>
                                        </p:attrNameLst>
                                      </p:cBhvr>
                                      <p:tavLst>
                                        <p:tav tm="0">
                                          <p:val>
                                            <p:fltVal val="0.5"/>
                                          </p:val>
                                        </p:tav>
                                        <p:tav tm="100000">
                                          <p:val>
                                            <p:strVal val="#ppt_x"/>
                                          </p:val>
                                        </p:tav>
                                      </p:tavLst>
                                    </p:anim>
                                    <p:anim calcmode="lin" valueType="num">
                                      <p:cBhvr>
                                        <p:cTn id="15" dur="500" fill="hold"/>
                                        <p:tgtEl>
                                          <p:spTgt spid="20388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19" grpId="0" animBg="1"/>
      <p:bldP spid="20388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2201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20180" name="Rectangle 20"/>
          <p:cNvSpPr>
            <a:spLocks noChangeArrowheads="1"/>
          </p:cNvSpPr>
          <p:nvPr/>
        </p:nvSpPr>
        <p:spPr bwMode="auto">
          <a:xfrm>
            <a:off x="76200" y="304800"/>
            <a:ext cx="18478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 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  ETOHNA</a:t>
            </a: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12" charset="0"/>
                <a:ea typeface="+mn-ea"/>
                <a:cs typeface="+mn-cs"/>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12" charset="0"/>
                <a:ea typeface="+mn-ea"/>
                <a:cs typeface="+mn-cs"/>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chemeClr val="tx1"/>
                </a:solidFill>
                <a:effectLst/>
                <a:latin typeface="Times" pitchFamily="-112" charset="0"/>
                <a:ea typeface="+mn-ea"/>
                <a:cs typeface="+mn-cs"/>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b="1">
                <a:solidFill>
                  <a:schemeClr val="tx1"/>
                </a:solidFill>
                <a:effectLst/>
                <a:latin typeface="Comic Sans MS" pitchFamily="-112" charset="0"/>
                <a:ea typeface="+mn-ea"/>
                <a:cs typeface="+mn-cs"/>
              </a:rPr>
              <a:t>Pian. 11:31-32</a:t>
            </a: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4327" name="Rectangle 7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54328" name="Rectangle 7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4332"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19</a:t>
            </a:r>
          </a:p>
        </p:txBody>
      </p:sp>
      <p:sp>
        <p:nvSpPr>
          <p:cNvPr id="54335"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chemeClr val="tx1"/>
                </a:solidFill>
                <a:effectLst>
                  <a:outerShdw blurRad="38100" dist="38100" dir="2700000" algn="tl">
                    <a:srgbClr val="000000"/>
                  </a:outerShdw>
                </a:effectLst>
              </a:rPr>
              <a:t>A Lian mahmah Babylon Khuapi</a:t>
            </a:r>
          </a:p>
        </p:txBody>
      </p:sp>
      <p:sp>
        <p:nvSpPr>
          <p:cNvPr id="54337" name="Rectangle 89"/>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2181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18132"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 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ETTOHNA</a:t>
            </a: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12" charset="0"/>
                <a:ea typeface="+mn-ea"/>
                <a:cs typeface="+mn-cs"/>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chemeClr val="tx1"/>
                </a:solidFill>
                <a:effectLst/>
                <a:latin typeface="Times" pitchFamily="-112" charset="0"/>
                <a:ea typeface="+mn-ea"/>
                <a:cs typeface="+mn-cs"/>
              </a:rPr>
              <a:t>C</a:t>
            </a:r>
          </a:p>
        </p:txBody>
      </p:sp>
      <p:sp>
        <p:nvSpPr>
          <p:cNvPr id="218166" name="Text Box 54"/>
          <p:cNvSpPr txBox="1">
            <a:spLocks noChangeArrowheads="1"/>
          </p:cNvSpPr>
          <p:nvPr/>
        </p:nvSpPr>
        <p:spPr bwMode="auto">
          <a:xfrm>
            <a:off x="6248400" y="2044700"/>
            <a:ext cx="2692400" cy="1800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Comic Sans MS" pitchFamily="-112" charset="0"/>
                <a:ea typeface="+mn-ea"/>
                <a:cs typeface="+mn-cs"/>
              </a:rPr>
              <a:t>A PA TERAH, HARAN AH TEEK SIH HI.</a:t>
            </a:r>
          </a:p>
        </p:txBody>
      </p:sp>
      <p:sp>
        <p:nvSpPr>
          <p:cNvPr id="56368"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b="1">
                <a:solidFill>
                  <a:schemeClr val="tx1"/>
                </a:solidFill>
                <a:effectLst/>
                <a:latin typeface="Comic Sans MS" pitchFamily="-112" charset="0"/>
                <a:ea typeface="+mn-ea"/>
                <a:cs typeface="+mn-cs"/>
              </a:rPr>
              <a:t>Pian.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6377" name="Rectangle 80"/>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56378" name="Rectangle 8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6382"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2" name="Group 91"/>
          <p:cNvGrpSpPr>
            <a:grpSpLocks/>
          </p:cNvGrpSpPr>
          <p:nvPr/>
        </p:nvGrpSpPr>
        <p:grpSpPr bwMode="auto">
          <a:xfrm>
            <a:off x="1143000" y="1955800"/>
            <a:ext cx="4025900" cy="4343400"/>
            <a:chOff x="720" y="1232"/>
            <a:chExt cx="2536" cy="273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839" y="3380"/>
              <a:ext cx="2336" cy="51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400" b="1">
                  <a:solidFill>
                    <a:schemeClr val="tx1"/>
                  </a:solidFill>
                  <a:effectLst>
                    <a:outerShdw blurRad="38100" dist="38100" dir="2700000" algn="tl">
                      <a:srgbClr val="000000"/>
                    </a:outerShdw>
                  </a:effectLst>
                </a:rPr>
                <a:t> </a:t>
              </a:r>
              <a:r>
                <a:rPr lang="ja-JP" altLang="en-US" sz="2400" b="1">
                  <a:solidFill>
                    <a:schemeClr val="tx1"/>
                  </a:solidFill>
                  <a:effectLst>
                    <a:outerShdw blurRad="38100" dist="38100" dir="2700000" algn="tl">
                      <a:srgbClr val="000000"/>
                    </a:outerShdw>
                  </a:effectLst>
                </a:rPr>
                <a:t>“</a:t>
              </a:r>
              <a:r>
                <a:rPr lang="en-US" sz="2400" b="1">
                  <a:solidFill>
                    <a:schemeClr val="tx1"/>
                  </a:solidFill>
                  <a:effectLst>
                    <a:outerShdw blurRad="38100" dist="38100" dir="2700000" algn="tl">
                      <a:srgbClr val="000000"/>
                    </a:outerShdw>
                  </a:effectLst>
                </a:rPr>
                <a:t>Khuaibu</a:t>
              </a:r>
              <a:r>
                <a:rPr lang="ja-JP" altLang="en-US" sz="2400" b="1">
                  <a:solidFill>
                    <a:schemeClr val="tx1"/>
                  </a:solidFill>
                  <a:effectLst>
                    <a:outerShdw blurRad="38100" dist="38100" dir="2700000" algn="tl">
                      <a:srgbClr val="000000"/>
                    </a:outerShdw>
                  </a:effectLst>
                </a:rPr>
                <a:t>”</a:t>
              </a:r>
              <a:r>
                <a:rPr lang="en-US" sz="2400" b="1">
                  <a:solidFill>
                    <a:schemeClr val="tx1"/>
                  </a:solidFill>
                  <a:effectLst>
                    <a:outerShdw blurRad="38100" dist="38100" dir="2700000" algn="tl">
                      <a:srgbClr val="000000"/>
                    </a:outerShdw>
                  </a:effectLst>
                </a:rPr>
                <a:t> Khuapi ahi Harran (TuhunTurkey)</a:t>
              </a: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20</a:t>
            </a:r>
          </a:p>
        </p:txBody>
      </p:sp>
      <p:sp>
        <p:nvSpPr>
          <p:cNvPr id="56385"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56386"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6388" name="Rectangle 96"/>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4" grpId="0" animBg="1"/>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ER</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2212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2120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 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ETTOHNA</a:t>
            </a:r>
          </a:p>
        </p:txBody>
      </p:sp>
      <p:sp>
        <p:nvSpPr>
          <p:cNvPr id="2212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b="1">
                <a:solidFill>
                  <a:srgbClr val="EEFF4B"/>
                </a:solidFill>
                <a:effectLst/>
                <a:latin typeface="Times" pitchFamily="-112" charset="0"/>
                <a:ea typeface="+mn-ea"/>
                <a:cs typeface="+mn-cs"/>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2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E</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418"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427" name="Rectangle 76"/>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58428" name="Rectangle 77"/>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432"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21270" name="Rectangle 86"/>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21</a:t>
            </a:r>
          </a:p>
        </p:txBody>
      </p:sp>
      <p:sp>
        <p:nvSpPr>
          <p:cNvPr id="58434"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58435" name="Rectangle 88"/>
          <p:cNvSpPr>
            <a:spLocks noChangeArrowheads="1"/>
          </p:cNvSpPr>
          <p:nvPr/>
        </p:nvSpPr>
        <p:spPr bwMode="auto">
          <a:xfrm>
            <a:off x="8186738" y="3832225"/>
            <a:ext cx="6111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P spid="2212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0420"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15781" name="Text Box 5"/>
          <p:cNvSpPr txBox="1">
            <a:spLocks noChangeArrowheads="1"/>
          </p:cNvSpPr>
          <p:nvPr/>
        </p:nvSpPr>
        <p:spPr bwMode="auto">
          <a:xfrm>
            <a:off x="1501775" y="938213"/>
            <a:ext cx="7010400" cy="4238625"/>
          </a:xfrm>
          <a:prstGeom prst="rect">
            <a:avLst/>
          </a:prstGeom>
          <a:noFill/>
          <a:ln w="76200">
            <a:noFill/>
            <a:miter lim="800000"/>
            <a:headEnd/>
            <a:tailEnd/>
          </a:ln>
          <a:effectLst>
            <a:outerShdw blurRad="63500" dist="53882" dir="2700000" algn="ctr" rotWithShape="0">
              <a:srgbClr val="5F5F5F">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chemeClr val="tx1"/>
                </a:solidFill>
                <a:effectLst/>
              </a:rPr>
              <a:t>Gamsung a lut ciang Abraham…</a:t>
            </a:r>
          </a:p>
          <a:p>
            <a:pPr>
              <a:spcBef>
                <a:spcPct val="50000"/>
              </a:spcBef>
            </a:pPr>
            <a:r>
              <a:rPr lang="en-US" sz="3200" b="1">
                <a:solidFill>
                  <a:schemeClr val="tx1"/>
                </a:solidFill>
                <a:effectLst/>
              </a:rPr>
              <a:t> Kum 75 pha khin a…</a:t>
            </a:r>
          </a:p>
          <a:p>
            <a:pPr>
              <a:spcBef>
                <a:spcPct val="50000"/>
              </a:spcBef>
            </a:pPr>
            <a:endParaRPr lang="en-US" sz="3200" b="1">
              <a:solidFill>
                <a:schemeClr val="tx1"/>
              </a:solidFill>
              <a:effectLst/>
            </a:endParaRPr>
          </a:p>
          <a:p>
            <a:pPr>
              <a:spcBef>
                <a:spcPct val="50000"/>
              </a:spcBef>
            </a:pPr>
            <a:endParaRPr lang="en-US" sz="3200" b="1">
              <a:solidFill>
                <a:schemeClr val="tx1"/>
              </a:solidFill>
              <a:effectLst/>
            </a:endParaRPr>
          </a:p>
          <a:p>
            <a:pPr>
              <a:spcBef>
                <a:spcPct val="50000"/>
              </a:spcBef>
            </a:pPr>
            <a:r>
              <a:rPr lang="en-US" sz="3200" b="1">
                <a:solidFill>
                  <a:schemeClr val="tx1"/>
                </a:solidFill>
                <a:effectLst/>
              </a:rPr>
              <a:t>A zi, Sarah,Kum 65 pha hi.</a:t>
            </a:r>
          </a:p>
          <a:p>
            <a:pPr>
              <a:spcBef>
                <a:spcPct val="50000"/>
              </a:spcBef>
            </a:pPr>
            <a:r>
              <a:rPr lang="en-US" sz="3200" b="1">
                <a:solidFill>
                  <a:schemeClr val="tx1"/>
                </a:solidFill>
                <a:effectLst/>
              </a:rPr>
              <a:t>Ahizong in…tate kikam ciamlai hi!</a:t>
            </a:r>
            <a:endParaRPr lang="en-US" sz="3200" b="1">
              <a:solidFill>
                <a:srgbClr val="000066"/>
              </a:solidFill>
              <a:effectLst/>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0429" name="Rectangle 17"/>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60430" name="Rectangle 18"/>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60431"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043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0436"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4</a:t>
            </a:r>
          </a:p>
        </p:txBody>
      </p:sp>
      <p:sp>
        <p:nvSpPr>
          <p:cNvPr id="715804" name="Rectangle 28"/>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22</a:t>
            </a:r>
          </a:p>
        </p:txBody>
      </p:sp>
      <p:sp>
        <p:nvSpPr>
          <p:cNvPr id="60438"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60439" name="Group 30"/>
          <p:cNvGrpSpPr>
            <a:grpSpLocks/>
          </p:cNvGrpSpPr>
          <p:nvPr/>
        </p:nvGrpSpPr>
        <p:grpSpPr bwMode="auto">
          <a:xfrm>
            <a:off x="519113" y="7938"/>
            <a:ext cx="854075" cy="1704975"/>
            <a:chOff x="327" y="5"/>
            <a:chExt cx="538" cy="1074"/>
          </a:xfrm>
        </p:grpSpPr>
        <p:sp>
          <p:nvSpPr>
            <p:cNvPr id="715807"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pic>
        <p:nvPicPr>
          <p:cNvPr id="71680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w="76200">
            <a:noFill/>
            <a:miter lim="800000"/>
            <a:headEnd/>
            <a:tailEnd/>
          </a:ln>
          <a:effectLst>
            <a:outerShdw blurRad="63500" dist="38099" dir="2700000" algn="ctr" rotWithShape="0">
              <a:srgbClr val="000000">
                <a:alpha val="74998"/>
              </a:srgbClr>
            </a:outerShdw>
          </a:effectLst>
        </p:spPr>
      </p:pic>
      <p:sp>
        <p:nvSpPr>
          <p:cNvPr id="716807" name="Text Box 7"/>
          <p:cNvSpPr txBox="1">
            <a:spLocks noChangeArrowheads="1"/>
          </p:cNvSpPr>
          <p:nvPr/>
        </p:nvSpPr>
        <p:spPr bwMode="auto">
          <a:xfrm>
            <a:off x="1730375" y="2597150"/>
            <a:ext cx="6599238" cy="27749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chemeClr val="tx1"/>
                </a:solidFill>
                <a:effectLst/>
              </a:rPr>
              <a:t>Piancilna 15:6!</a:t>
            </a:r>
            <a:endParaRPr lang="en-US" sz="3200" b="1">
              <a:solidFill>
                <a:srgbClr val="000066"/>
              </a:solidFill>
              <a:effectLst/>
            </a:endParaRPr>
          </a:p>
          <a:p>
            <a:pPr>
              <a:spcBef>
                <a:spcPct val="50000"/>
              </a:spcBef>
            </a:pPr>
            <a:r>
              <a:rPr lang="en-US" sz="3200" b="1">
                <a:solidFill>
                  <a:schemeClr val="tx1"/>
                </a:solidFill>
                <a:effectLst/>
              </a:rPr>
              <a:t>Pasian in Abraham </a:t>
            </a:r>
            <a:r>
              <a:rPr lang="en-US" sz="3200" b="1" u="sng">
                <a:solidFill>
                  <a:schemeClr val="tx1"/>
                </a:solidFill>
                <a:effectLst/>
              </a:rPr>
              <a:t>upna</a:t>
            </a:r>
            <a:r>
              <a:rPr lang="en-US" sz="3200" b="1">
                <a:solidFill>
                  <a:schemeClr val="tx1"/>
                </a:solidFill>
                <a:effectLst/>
              </a:rPr>
              <a:t> pen </a:t>
            </a:r>
          </a:p>
          <a:p>
            <a:pPr>
              <a:spcBef>
                <a:spcPct val="50000"/>
              </a:spcBef>
            </a:pPr>
            <a:r>
              <a:rPr lang="en-US" sz="3200" b="1">
                <a:solidFill>
                  <a:schemeClr val="tx1"/>
                </a:solidFill>
                <a:effectLst/>
              </a:rPr>
              <a:t>Thutanna in sansak hi!</a:t>
            </a:r>
          </a:p>
          <a:p>
            <a:pPr>
              <a:spcBef>
                <a:spcPct val="50000"/>
              </a:spcBef>
            </a:pPr>
            <a:r>
              <a:rPr lang="en-US" sz="3200" b="1">
                <a:solidFill>
                  <a:srgbClr val="62D6AC"/>
                </a:solidFill>
                <a:effectLst/>
              </a:rPr>
              <a:t>Muan ziau na!</a:t>
            </a:r>
            <a:endParaRPr lang="en-US" sz="3200" b="1">
              <a:solidFill>
                <a:srgbClr val="000066"/>
              </a:solidFill>
              <a:effectLst/>
            </a:endParaRPr>
          </a:p>
        </p:txBody>
      </p:sp>
      <p:sp>
        <p:nvSpPr>
          <p:cNvPr id="62469"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2470"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15:6</a:t>
            </a:r>
          </a:p>
        </p:txBody>
      </p:sp>
      <p:sp>
        <p:nvSpPr>
          <p:cNvPr id="716829" name="Rectangle 2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2481" name="Rectangle 16"/>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62482" name="Rectangle 17"/>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62483"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2487"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16832" name="Text Box 32"/>
          <p:cNvSpPr txBox="1">
            <a:spLocks noChangeArrowheads="1"/>
          </p:cNvSpPr>
          <p:nvPr/>
        </p:nvSpPr>
        <p:spPr bwMode="auto">
          <a:xfrm>
            <a:off x="1601788" y="536575"/>
            <a:ext cx="6999287" cy="16367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400" b="1" i="1" baseline="-25000">
                <a:solidFill>
                  <a:schemeClr val="accent1"/>
                </a:solidFill>
                <a:effectLst/>
                <a:latin typeface="Arial" charset="0"/>
              </a:rPr>
              <a:t>ABRAHAM IN PASIAN           </a:t>
            </a:r>
          </a:p>
          <a:p>
            <a:pPr>
              <a:spcBef>
                <a:spcPct val="50000"/>
              </a:spcBef>
            </a:pPr>
            <a:r>
              <a:rPr lang="en-US" sz="4400" b="1" i="1" baseline="-25000">
                <a:solidFill>
                  <a:schemeClr val="accent1"/>
                </a:solidFill>
                <a:effectLst/>
                <a:latin typeface="Arial" charset="0"/>
              </a:rPr>
              <a:t>KAM CIAM UMHI:                                                  LEITANG,  </a:t>
            </a:r>
            <a:r>
              <a:rPr lang="en-US" sz="4400" b="1" i="1" baseline="-25000">
                <a:solidFill>
                  <a:srgbClr val="5DBACA"/>
                </a:solidFill>
                <a:effectLst/>
                <a:latin typeface="Arial" charset="0"/>
              </a:rPr>
              <a:t>SUAN &amp; KHAK,</a:t>
            </a:r>
            <a:r>
              <a:rPr lang="en-US" sz="4400" b="1" i="1" baseline="-25000">
                <a:solidFill>
                  <a:schemeClr val="accent1"/>
                </a:solidFill>
                <a:effectLst/>
                <a:latin typeface="Arial" charset="0"/>
              </a:rPr>
              <a:t> THUPHA!</a:t>
            </a:r>
            <a:endParaRPr lang="en-US" sz="4400" i="1" baseline="-25000">
              <a:solidFill>
                <a:schemeClr val="accent1"/>
              </a:solidFill>
              <a:effectLst/>
              <a:latin typeface="Arial" charset="0"/>
            </a:endParaRPr>
          </a:p>
        </p:txBody>
      </p:sp>
      <p:sp>
        <p:nvSpPr>
          <p:cNvPr id="716833" name="Text Box 33"/>
          <p:cNvSpPr txBox="1">
            <a:spLocks noChangeArrowheads="1"/>
          </p:cNvSpPr>
          <p:nvPr/>
        </p:nvSpPr>
        <p:spPr bwMode="auto">
          <a:xfrm>
            <a:off x="6430963" y="1666875"/>
            <a:ext cx="1722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4400" b="1" i="1" baseline="-25000">
                <a:solidFill>
                  <a:schemeClr val="accent2"/>
                </a:solidFill>
                <a:effectLst/>
                <a:latin typeface="Arial" charset="0"/>
              </a:rPr>
              <a:t>THUPHA</a:t>
            </a:r>
          </a:p>
        </p:txBody>
      </p:sp>
      <p:sp>
        <p:nvSpPr>
          <p:cNvPr id="716835" name="Text Box 35"/>
          <p:cNvSpPr txBox="1">
            <a:spLocks noChangeArrowheads="1"/>
          </p:cNvSpPr>
          <p:nvPr/>
        </p:nvSpPr>
        <p:spPr bwMode="auto">
          <a:xfrm>
            <a:off x="1797050" y="1649413"/>
            <a:ext cx="18018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4400" b="1" i="1" baseline="-25000">
                <a:solidFill>
                  <a:schemeClr val="accent2"/>
                </a:solidFill>
                <a:effectLst/>
                <a:latin typeface="Arial" charset="0"/>
              </a:rPr>
              <a:t>LEITANG</a:t>
            </a:r>
            <a:endParaRPr lang="en-US" sz="4400" b="1" i="1" baseline="-25000">
              <a:solidFill>
                <a:srgbClr val="5DBACA"/>
              </a:solidFill>
              <a:effectLst/>
              <a:latin typeface="Arial" charset="0"/>
            </a:endParaRPr>
          </a:p>
        </p:txBody>
      </p:sp>
      <p:sp>
        <p:nvSpPr>
          <p:cNvPr id="716836" name="Text Box 36"/>
          <p:cNvSpPr txBox="1">
            <a:spLocks noChangeArrowheads="1"/>
          </p:cNvSpPr>
          <p:nvPr/>
        </p:nvSpPr>
        <p:spPr bwMode="auto">
          <a:xfrm>
            <a:off x="3765550" y="1654175"/>
            <a:ext cx="26654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4400" b="1" i="1" baseline="-25000">
                <a:solidFill>
                  <a:schemeClr val="accent2"/>
                </a:solidFill>
                <a:effectLst/>
                <a:latin typeface="Arial" charset="0"/>
              </a:rPr>
              <a:t>SUAN &amp;KHAK</a:t>
            </a:r>
          </a:p>
        </p:txBody>
      </p:sp>
      <p:grpSp>
        <p:nvGrpSpPr>
          <p:cNvPr id="62492" name="Group 37"/>
          <p:cNvGrpSpPr>
            <a:grpSpLocks/>
          </p:cNvGrpSpPr>
          <p:nvPr/>
        </p:nvGrpSpPr>
        <p:grpSpPr bwMode="auto">
          <a:xfrm>
            <a:off x="519113" y="7938"/>
            <a:ext cx="854075" cy="1704975"/>
            <a:chOff x="327" y="5"/>
            <a:chExt cx="538" cy="1074"/>
          </a:xfrm>
        </p:grpSpPr>
        <p:sp>
          <p:nvSpPr>
            <p:cNvPr id="716838"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716807">
                                            <p:txEl>
                                              <p:pRg st="2" end="2"/>
                                            </p:txEl>
                                          </p:spTgt>
                                        </p:tgtEl>
                                        <p:attrNameLst>
                                          <p:attrName>style.visibility</p:attrName>
                                        </p:attrNameLst>
                                      </p:cBhvr>
                                      <p:to>
                                        <p:strVal val="visible"/>
                                      </p:to>
                                    </p:set>
                                    <p:animEffect transition="in" filter="box(out)">
                                      <p:cBhvr>
                                        <p:cTn id="33" dur="500"/>
                                        <p:tgtEl>
                                          <p:spTgt spid="71680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716807">
                                            <p:txEl>
                                              <p:pRg st="3" end="3"/>
                                            </p:txEl>
                                          </p:spTgt>
                                        </p:tgtEl>
                                        <p:attrNameLst>
                                          <p:attrName>style.visibility</p:attrName>
                                        </p:attrNameLst>
                                      </p:cBhvr>
                                      <p:to>
                                        <p:strVal val="visible"/>
                                      </p:to>
                                    </p:set>
                                    <p:animEffect transition="in" filter="box(out)">
                                      <p:cBhvr>
                                        <p:cTn id="38" dur="500"/>
                                        <p:tgtEl>
                                          <p:spTgt spid="7168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5" grpId="0" autoUpdateAnimBg="0"/>
      <p:bldP spid="71683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16:1-4</a:t>
            </a:r>
          </a:p>
        </p:txBody>
      </p:sp>
      <p:sp>
        <p:nvSpPr>
          <p:cNvPr id="6451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4516"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
        <p:nvSpPr>
          <p:cNvPr id="717852" name="Rectangle 28"/>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24</a:t>
            </a:r>
          </a:p>
        </p:txBody>
      </p:sp>
      <p:sp>
        <p:nvSpPr>
          <p:cNvPr id="64518"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pic>
        <p:nvPicPr>
          <p:cNvPr id="64519"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2082800" y="1400175"/>
            <a:ext cx="5740400" cy="472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68FFF8"/>
                </a:solidFill>
                <a:effectLst>
                  <a:outerShdw blurRad="38100" dist="38100" dir="2700000" algn="tl">
                    <a:srgbClr val="000000"/>
                  </a:outerShdw>
                </a:effectLst>
              </a:rPr>
              <a:t>ABRAHAM IN PASIAN MUANGHI!</a:t>
            </a:r>
          </a:p>
          <a:p>
            <a:pPr>
              <a:spcBef>
                <a:spcPct val="50000"/>
              </a:spcBef>
            </a:pPr>
            <a:r>
              <a:rPr lang="en-US" sz="3200" b="1">
                <a:solidFill>
                  <a:schemeClr val="tx1"/>
                </a:solidFill>
                <a:effectLst>
                  <a:outerShdw blurRad="38100" dist="38100" dir="2700000" algn="tl">
                    <a:srgbClr val="000000"/>
                  </a:outerShdw>
                </a:effectLst>
              </a:rPr>
              <a:t>Ahizongin:           Abraham leh Sarah te in ngakzolo uh hi.</a:t>
            </a:r>
          </a:p>
          <a:p>
            <a:pPr>
              <a:spcBef>
                <a:spcPct val="50000"/>
              </a:spcBef>
            </a:pPr>
            <a:endParaRPr lang="en-US" sz="3200" b="1">
              <a:solidFill>
                <a:srgbClr val="FFFF00"/>
              </a:solidFill>
              <a:effectLst>
                <a:outerShdw blurRad="38100" dist="38100" dir="2700000" algn="tl">
                  <a:srgbClr val="000000"/>
                </a:outerShdw>
              </a:effectLst>
            </a:endParaRPr>
          </a:p>
          <a:p>
            <a:pPr>
              <a:spcBef>
                <a:spcPct val="50000"/>
              </a:spcBef>
            </a:pPr>
            <a:r>
              <a:rPr lang="ja-JP" altLang="en-US" sz="3200" b="1">
                <a:solidFill>
                  <a:srgbClr val="FFFF00"/>
                </a:solidFill>
                <a:effectLst>
                  <a:outerShdw blurRad="38100" dist="38100" dir="2700000" algn="tl">
                    <a:srgbClr val="000000"/>
                  </a:outerShdw>
                </a:effectLst>
              </a:rPr>
              <a:t>“</a:t>
            </a:r>
            <a:r>
              <a:rPr lang="en-US" sz="3200" b="1">
                <a:solidFill>
                  <a:srgbClr val="FFFF00"/>
                </a:solidFill>
                <a:effectLst>
                  <a:outerShdw blurRad="38100" dist="38100" dir="2700000" algn="tl">
                    <a:srgbClr val="000000"/>
                  </a:outerShdw>
                </a:effectLst>
              </a:rPr>
              <a:t>Abraham…Hagar luppihhi!</a:t>
            </a:r>
            <a:r>
              <a:rPr lang="ja-JP" altLang="en-US" sz="3200" b="1">
                <a:solidFill>
                  <a:srgbClr val="FFFF00"/>
                </a:solidFill>
                <a:effectLst>
                  <a:outerShdw blurRad="38100" dist="38100" dir="2700000" algn="tl">
                    <a:srgbClr val="000000"/>
                  </a:outerShdw>
                </a:effectLst>
              </a:rPr>
              <a:t>”</a:t>
            </a:r>
            <a:r>
              <a:rPr lang="en-US" sz="3200" b="1">
                <a:solidFill>
                  <a:srgbClr val="FFFF00"/>
                </a:solidFill>
                <a:effectLst>
                  <a:outerShdw blurRad="38100" dist="38100" dir="2700000" algn="tl">
                    <a:srgbClr val="000000"/>
                  </a:outerShdw>
                </a:effectLst>
              </a:rPr>
              <a:t> (Sarah</a:t>
            </a:r>
            <a:r>
              <a:rPr lang="ja-JP" altLang="en-US" sz="3200" b="1">
                <a:solidFill>
                  <a:srgbClr val="FFFF00"/>
                </a:solidFill>
                <a:effectLst>
                  <a:outerShdw blurRad="38100" dist="38100" dir="2700000" algn="tl">
                    <a:srgbClr val="000000"/>
                  </a:outerShdw>
                </a:effectLst>
              </a:rPr>
              <a:t>’</a:t>
            </a:r>
            <a:r>
              <a:rPr lang="en-US" sz="3200" b="1">
                <a:solidFill>
                  <a:srgbClr val="FFFF00"/>
                </a:solidFill>
                <a:effectLst>
                  <a:outerShdw blurRad="38100" dist="38100" dir="2700000" algn="tl">
                    <a:srgbClr val="000000"/>
                  </a:outerShdw>
                </a:effectLst>
              </a:rPr>
              <a:t> nasemnu)</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4529" name="Rectangle 16"/>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64530" name="Rectangle 17"/>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64531"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nvGrpSpPr>
          <p:cNvPr id="64535" name="Group 34"/>
          <p:cNvGrpSpPr>
            <a:grpSpLocks/>
          </p:cNvGrpSpPr>
          <p:nvPr/>
        </p:nvGrpSpPr>
        <p:grpSpPr bwMode="auto">
          <a:xfrm>
            <a:off x="519113" y="7938"/>
            <a:ext cx="854075" cy="1704975"/>
            <a:chOff x="327" y="5"/>
            <a:chExt cx="538" cy="1074"/>
          </a:xfrm>
        </p:grpSpPr>
        <p:sp>
          <p:nvSpPr>
            <p:cNvPr id="7178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b="1">
                <a:solidFill>
                  <a:schemeClr val="tx1"/>
                </a:solidFill>
                <a:effectLst/>
                <a:latin typeface="Comic Sans MS" pitchFamily="-112" charset="0"/>
                <a:ea typeface="+mn-ea"/>
                <a:cs typeface="+mn-cs"/>
              </a:rPr>
              <a:t>Pian. 16:11-12; 17:20-21</a:t>
            </a:r>
          </a:p>
        </p:txBody>
      </p:sp>
      <p:pic>
        <p:nvPicPr>
          <p:cNvPr id="66564"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39925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b="1">
                <a:solidFill>
                  <a:schemeClr val="tx1"/>
                </a:solidFill>
                <a:effectLst/>
                <a:latin typeface="Comic Sans MS" pitchFamily="-112" charset="0"/>
                <a:ea typeface="+mn-ea"/>
                <a:cs typeface="+mn-cs"/>
              </a:rPr>
              <a:t>Asawtlo in…Abraham in Hagar tawh tapa khat nei hi.</a:t>
            </a:r>
          </a:p>
          <a:p>
            <a:pPr>
              <a:spcBef>
                <a:spcPct val="50000"/>
              </a:spcBef>
              <a:defRPr/>
            </a:pPr>
            <a:r>
              <a:rPr lang="en-US" sz="3200" b="1">
                <a:solidFill>
                  <a:srgbClr val="FFFF00"/>
                </a:solidFill>
                <a:effectLst/>
                <a:latin typeface="Comic Sans MS" pitchFamily="-112" charset="0"/>
                <a:ea typeface="+mn-ea"/>
                <a:cs typeface="+mn-cs"/>
              </a:rPr>
              <a:t>Amin: ISHMAEL.</a:t>
            </a:r>
          </a:p>
          <a:p>
            <a:pPr>
              <a:spcBef>
                <a:spcPct val="50000"/>
              </a:spcBef>
              <a:defRPr/>
            </a:pPr>
            <a:r>
              <a:rPr lang="en-US" sz="3200" b="1">
                <a:solidFill>
                  <a:schemeClr val="tx1"/>
                </a:solidFill>
                <a:effectLst/>
                <a:latin typeface="Comic Sans MS" pitchFamily="-112" charset="0"/>
                <a:ea typeface="+mn-ea"/>
                <a:cs typeface="+mn-cs"/>
              </a:rPr>
              <a:t>(ISHMAEL PEN PASIAN KAMCIAM TAPA </a:t>
            </a:r>
            <a:r>
              <a:rPr lang="en-US" sz="3200" b="1" u="sng">
                <a:solidFill>
                  <a:schemeClr val="tx1"/>
                </a:solidFill>
                <a:effectLst/>
                <a:latin typeface="Comic Sans MS" pitchFamily="-112" charset="0"/>
                <a:ea typeface="+mn-ea"/>
                <a:cs typeface="+mn-cs"/>
              </a:rPr>
              <a:t>HILO</a:t>
            </a:r>
            <a:r>
              <a:rPr lang="en-US" sz="3200" b="1">
                <a:solidFill>
                  <a:schemeClr val="tx1"/>
                </a:solidFill>
                <a:effectLst/>
                <a:latin typeface="Comic Sans MS" pitchFamily="-112" charset="0"/>
                <a:ea typeface="+mn-ea"/>
                <a:cs typeface="+mn-cs"/>
              </a:rPr>
              <a:t> HI).</a:t>
            </a:r>
          </a:p>
        </p:txBody>
      </p:sp>
      <p:sp>
        <p:nvSpPr>
          <p:cNvPr id="66566"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567"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718877" name="Rectangle 2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577" name="Rectangle 17"/>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66578"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582" name="Rectangle 25"/>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66583"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18880" name="AutoShape 32"/>
          <p:cNvSpPr>
            <a:spLocks noChangeArrowheads="1"/>
          </p:cNvSpPr>
          <p:nvPr/>
        </p:nvSpPr>
        <p:spPr bwMode="auto">
          <a:xfrm>
            <a:off x="2128838" y="3355975"/>
            <a:ext cx="5762625" cy="2316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66585" name="Group 33"/>
          <p:cNvGrpSpPr>
            <a:grpSpLocks/>
          </p:cNvGrpSpPr>
          <p:nvPr/>
        </p:nvGrpSpPr>
        <p:grpSpPr bwMode="auto">
          <a:xfrm>
            <a:off x="519113" y="7938"/>
            <a:ext cx="854075" cy="1704975"/>
            <a:chOff x="327" y="5"/>
            <a:chExt cx="538" cy="1074"/>
          </a:xfrm>
        </p:grpSpPr>
        <p:sp>
          <p:nvSpPr>
            <p:cNvPr id="718882"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66586"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17:19</a:t>
            </a:r>
          </a:p>
        </p:txBody>
      </p:sp>
      <p:pic>
        <p:nvPicPr>
          <p:cNvPr id="68612"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9880" name="Text Box 8"/>
          <p:cNvSpPr txBox="1">
            <a:spLocks noChangeArrowheads="1"/>
          </p:cNvSpPr>
          <p:nvPr/>
        </p:nvSpPr>
        <p:spPr bwMode="auto">
          <a:xfrm>
            <a:off x="2082800" y="1379538"/>
            <a:ext cx="5740400" cy="4237037"/>
          </a:xfrm>
          <a:prstGeom prst="rect">
            <a:avLst/>
          </a:prstGeom>
          <a:noFill/>
          <a:ln w="12700">
            <a:noFill/>
            <a:miter lim="800000"/>
            <a:headEnd/>
            <a:tailEnd/>
          </a:ln>
          <a:effectLst>
            <a:outerShdw blurRad="63500" dist="38099" dir="2700000" algn="ctr" rotWithShape="0">
              <a:srgbClr val="000000">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chemeClr val="tx1"/>
                </a:solidFill>
                <a:effectLst/>
              </a:rPr>
              <a:t>Tuahunin…Abraham kum 85 pha a…Sarah pen kum 75.</a:t>
            </a:r>
          </a:p>
          <a:p>
            <a:pPr>
              <a:spcBef>
                <a:spcPct val="50000"/>
              </a:spcBef>
            </a:pPr>
            <a:r>
              <a:rPr lang="en-US" sz="3200" b="1">
                <a:solidFill>
                  <a:schemeClr val="tx1"/>
                </a:solidFill>
                <a:effectLst/>
              </a:rPr>
              <a:t> Kum 15 khitciang in…</a:t>
            </a:r>
          </a:p>
          <a:p>
            <a:pPr>
              <a:spcBef>
                <a:spcPct val="50000"/>
              </a:spcBef>
            </a:pPr>
            <a:r>
              <a:rPr lang="en-US" b="1">
                <a:solidFill>
                  <a:srgbClr val="FFFF00"/>
                </a:solidFill>
                <a:effectLst/>
              </a:rPr>
              <a:t>SARAH</a:t>
            </a:r>
            <a:r>
              <a:rPr lang="en-US">
                <a:effectLst>
                  <a:outerShdw blurRad="38100" dist="38100" dir="2700000" algn="tl">
                    <a:srgbClr val="000000"/>
                  </a:outerShdw>
                </a:effectLst>
              </a:rPr>
              <a:t> </a:t>
            </a:r>
            <a:r>
              <a:rPr lang="en-US" sz="3200" b="1">
                <a:solidFill>
                  <a:srgbClr val="FFFF00"/>
                </a:solidFill>
                <a:effectLst/>
              </a:rPr>
              <a:t>tungtawn in ABRAHAM in tapa khat ong nei hi.</a:t>
            </a:r>
          </a:p>
          <a:p>
            <a:pPr>
              <a:spcBef>
                <a:spcPct val="50000"/>
              </a:spcBef>
            </a:pPr>
            <a:r>
              <a:rPr lang="en-US" sz="3200" b="1">
                <a:solidFill>
                  <a:srgbClr val="66CCFF"/>
                </a:solidFill>
                <a:effectLst/>
              </a:rPr>
              <a:t>AMIN: </a:t>
            </a:r>
            <a:r>
              <a:rPr lang="ja-JP" altLang="en-US" sz="3200" b="1">
                <a:solidFill>
                  <a:srgbClr val="66CCFF"/>
                </a:solidFill>
                <a:effectLst/>
              </a:rPr>
              <a:t>“</a:t>
            </a:r>
            <a:r>
              <a:rPr lang="en-US" sz="3200" b="1">
                <a:solidFill>
                  <a:srgbClr val="66CCFF"/>
                </a:solidFill>
                <a:effectLst/>
              </a:rPr>
              <a:t>ISAAC</a:t>
            </a:r>
            <a:r>
              <a:rPr lang="ja-JP" altLang="en-US" sz="3200" b="1">
                <a:solidFill>
                  <a:srgbClr val="66CCFF"/>
                </a:solidFill>
                <a:effectLst/>
              </a:rPr>
              <a:t>”</a:t>
            </a:r>
            <a:endParaRPr lang="en-US" sz="3200" b="1">
              <a:solidFill>
                <a:srgbClr val="66CCFF"/>
              </a:solidFill>
              <a:effectLst/>
            </a:endParaRPr>
          </a:p>
        </p:txBody>
      </p:sp>
      <p:sp>
        <p:nvSpPr>
          <p:cNvPr id="686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19901" name="Rectangle 2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8625" name="Rectangle 17"/>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68626" name="Rectangle 18"/>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68627"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8631"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68632" name="Group 33"/>
          <p:cNvGrpSpPr>
            <a:grpSpLocks/>
          </p:cNvGrpSpPr>
          <p:nvPr/>
        </p:nvGrpSpPr>
        <p:grpSpPr bwMode="auto">
          <a:xfrm>
            <a:off x="519113" y="7938"/>
            <a:ext cx="854075" cy="1704975"/>
            <a:chOff x="327" y="5"/>
            <a:chExt cx="538" cy="1074"/>
          </a:xfrm>
        </p:grpSpPr>
        <p:sp>
          <p:nvSpPr>
            <p:cNvPr id="719906"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68633"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4</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0661"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0925" name="Rectangle 2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27</a:t>
            </a:r>
          </a:p>
        </p:txBody>
      </p:sp>
      <p:sp>
        <p:nvSpPr>
          <p:cNvPr id="70663"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pic>
        <p:nvPicPr>
          <p:cNvPr id="70664"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0905" name="Text Box 9"/>
          <p:cNvSpPr txBox="1">
            <a:spLocks noChangeArrowheads="1"/>
          </p:cNvSpPr>
          <p:nvPr/>
        </p:nvSpPr>
        <p:spPr bwMode="auto">
          <a:xfrm>
            <a:off x="2130425" y="1065213"/>
            <a:ext cx="5740400" cy="119062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a:solidFill>
                  <a:schemeClr val="tx1"/>
                </a:solidFill>
                <a:effectLst/>
              </a:rPr>
              <a:t>Isaac pen sawtpitak a kingak tapa hi a…</a:t>
            </a:r>
            <a:endParaRPr lang="en-US" sz="3600" b="1">
              <a:solidFill>
                <a:schemeClr val="bg2"/>
              </a:solidFill>
              <a:effectLst/>
            </a:endParaRPr>
          </a:p>
        </p:txBody>
      </p:sp>
      <p:sp>
        <p:nvSpPr>
          <p:cNvPr id="720930" name="Text Box 34"/>
          <p:cNvSpPr txBox="1">
            <a:spLocks noChangeArrowheads="1"/>
          </p:cNvSpPr>
          <p:nvPr/>
        </p:nvSpPr>
        <p:spPr bwMode="auto">
          <a:xfrm>
            <a:off x="1920875" y="2555875"/>
            <a:ext cx="3603625" cy="20415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p>
            <a:pPr>
              <a:spcBef>
                <a:spcPct val="50000"/>
              </a:spcBef>
              <a:defRPr/>
            </a:pPr>
            <a:r>
              <a:rPr lang="en-US" sz="3200" b="1">
                <a:solidFill>
                  <a:srgbClr val="FFFF00"/>
                </a:solidFill>
                <a:effectLst/>
                <a:latin typeface="Comic Sans MS" pitchFamily="-112" charset="0"/>
                <a:ea typeface="+mn-ea"/>
                <a:cs typeface="+mn-cs"/>
              </a:rPr>
              <a:t>… Abraham</a:t>
            </a:r>
            <a:r>
              <a:rPr lang="en-US" sz="3200">
                <a:effectLst>
                  <a:outerShdw blurRad="38100" dist="38100" dir="2700000" algn="tl">
                    <a:srgbClr val="000000"/>
                  </a:outerShdw>
                </a:effectLst>
                <a:latin typeface="Comic Sans MS" pitchFamily="-112" charset="0"/>
                <a:ea typeface="+mn-ea"/>
                <a:cs typeface="+mn-cs"/>
              </a:rPr>
              <a:t> </a:t>
            </a:r>
            <a:r>
              <a:rPr lang="en-US" sz="3200" b="1">
                <a:solidFill>
                  <a:srgbClr val="FFFF00"/>
                </a:solidFill>
                <a:effectLst/>
                <a:latin typeface="Comic Sans MS" pitchFamily="-112" charset="0"/>
                <a:ea typeface="+mn-ea"/>
                <a:cs typeface="+mn-cs"/>
              </a:rPr>
              <a:t>tunga Pasian kamciam te</a:t>
            </a:r>
            <a:r>
              <a:rPr lang="en-US">
                <a:effectLst>
                  <a:outerShdw blurRad="38100" dist="38100" dir="2700000" algn="tl">
                    <a:srgbClr val="000000"/>
                  </a:outerShdw>
                </a:effectLst>
                <a:latin typeface="Comic Sans MS" pitchFamily="-112" charset="0"/>
                <a:ea typeface="+mn-ea"/>
                <a:cs typeface="+mn-cs"/>
              </a:rPr>
              <a:t> </a:t>
            </a:r>
            <a:r>
              <a:rPr lang="en-US" sz="3200" b="1">
                <a:solidFill>
                  <a:srgbClr val="FFFF00"/>
                </a:solidFill>
                <a:effectLst/>
                <a:latin typeface="Comic Sans MS" pitchFamily="-112" charset="0"/>
                <a:ea typeface="+mn-ea"/>
                <a:cs typeface="+mn-cs"/>
              </a:rPr>
              <a:t>a ma tungah kipia sawn hi.</a:t>
            </a: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0676" name="Rectangle 18"/>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70677" name="Rectangle 19"/>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70678" name="Rectangle 20"/>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0932" name="Text Box 36"/>
          <p:cNvSpPr txBox="1">
            <a:spLocks noChangeArrowheads="1"/>
          </p:cNvSpPr>
          <p:nvPr/>
        </p:nvSpPr>
        <p:spPr bwMode="auto">
          <a:xfrm>
            <a:off x="2365375" y="4810125"/>
            <a:ext cx="5481638" cy="11906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flatTx/>
          </a:bodyPr>
          <a:lstStyle/>
          <a:p>
            <a:pPr>
              <a:spcBef>
                <a:spcPct val="50000"/>
              </a:spcBef>
              <a:defRPr/>
            </a:pPr>
            <a:r>
              <a:rPr lang="en-US" sz="3600" b="1" i="1">
                <a:solidFill>
                  <a:schemeClr val="tx1"/>
                </a:solidFill>
                <a:effectLst/>
                <a:latin typeface="Comic Sans MS" pitchFamily="-112" charset="0"/>
                <a:ea typeface="+mn-ea"/>
                <a:cs typeface="+mn-cs"/>
              </a:rPr>
              <a:t>…</a:t>
            </a:r>
            <a:r>
              <a:rPr lang="en-US" sz="3600" b="1" i="1" u="sng">
                <a:solidFill>
                  <a:schemeClr val="tx1"/>
                </a:solidFill>
                <a:effectLst/>
                <a:latin typeface="Comic Sans MS" pitchFamily="-112" charset="0"/>
                <a:ea typeface="+mn-ea"/>
                <a:cs typeface="+mn-cs"/>
              </a:rPr>
              <a:t>ISAAC’</a:t>
            </a:r>
            <a:r>
              <a:rPr lang="en-US" sz="3600" b="1" i="1">
                <a:solidFill>
                  <a:schemeClr val="tx1"/>
                </a:solidFill>
                <a:effectLst/>
                <a:latin typeface="Comic Sans MS" pitchFamily="-112" charset="0"/>
                <a:ea typeface="+mn-ea"/>
                <a:cs typeface="+mn-cs"/>
              </a:rPr>
              <a:t> INKUAN TUNGTAWNIN!</a:t>
            </a:r>
          </a:p>
        </p:txBody>
      </p:sp>
      <p:grpSp>
        <p:nvGrpSpPr>
          <p:cNvPr id="70683" name="Group 37"/>
          <p:cNvGrpSpPr>
            <a:grpSpLocks/>
          </p:cNvGrpSpPr>
          <p:nvPr/>
        </p:nvGrpSpPr>
        <p:grpSpPr bwMode="auto">
          <a:xfrm>
            <a:off x="519113" y="7938"/>
            <a:ext cx="854075" cy="1704975"/>
            <a:chOff x="327" y="5"/>
            <a:chExt cx="538" cy="1074"/>
          </a:xfrm>
        </p:grpSpPr>
        <p:sp>
          <p:nvSpPr>
            <p:cNvPr id="720934"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0684"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2</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511425" y="1531938"/>
            <a:ext cx="4362450" cy="3598862"/>
            <a:chOff x="1512" y="1397"/>
            <a:chExt cx="2748"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08" name="Rectangle 8"/>
            <p:cNvSpPr>
              <a:spLocks noChangeArrowheads="1"/>
            </p:cNvSpPr>
            <p:nvPr/>
          </p:nvSpPr>
          <p:spPr bwMode="auto">
            <a:xfrm>
              <a:off x="1519" y="1399"/>
              <a:ext cx="77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PIANCILNA</a:t>
              </a:r>
              <a:endParaRPr lang="en-US" b="1">
                <a:solidFill>
                  <a:srgbClr val="FFA27C"/>
                </a:solidFill>
                <a:effectLst>
                  <a:outerShdw blurRad="38100" dist="38100" dir="2700000" algn="tl">
                    <a:srgbClr val="000000"/>
                  </a:outerShdw>
                </a:effectLst>
                <a:latin typeface="Helvetica" charset="0"/>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16" name="Rectangle 16"/>
            <p:cNvSpPr>
              <a:spLocks noChangeArrowheads="1"/>
            </p:cNvSpPr>
            <p:nvPr/>
          </p:nvSpPr>
          <p:spPr bwMode="auto">
            <a:xfrm>
              <a:off x="1605" y="1566"/>
              <a:ext cx="81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b="1">
                <a:solidFill>
                  <a:srgbClr val="FFA27C"/>
                </a:solidFill>
                <a:effectLst>
                  <a:outerShdw blurRad="38100" dist="38100" dir="2700000" algn="tl">
                    <a:srgbClr val="000000"/>
                  </a:outerShdw>
                </a:effectLst>
                <a:latin typeface="Helvetica"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24" name="Rectangle 24"/>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b="1">
                <a:solidFill>
                  <a:srgbClr val="FFA27C"/>
                </a:solidFill>
                <a:effectLst>
                  <a:outerShdw blurRad="38100" dist="38100" dir="2700000" algn="tl">
                    <a:srgbClr val="000000"/>
                  </a:outerShdw>
                </a:effectLst>
                <a:latin typeface="Helvetica"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30" name="Rectangle 30"/>
            <p:cNvSpPr>
              <a:spLocks noChangeArrowheads="1"/>
            </p:cNvSpPr>
            <p:nvPr/>
          </p:nvSpPr>
          <p:spPr bwMode="auto">
            <a:xfrm>
              <a:off x="2086" y="1896"/>
              <a:ext cx="4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MOSI</a:t>
              </a:r>
              <a:endParaRPr lang="en-US" b="1">
                <a:solidFill>
                  <a:srgbClr val="FFA27C"/>
                </a:solidFill>
                <a:effectLst>
                  <a:outerShdw blurRad="38100" dist="38100" dir="2700000" algn="tl">
                    <a:srgbClr val="000000"/>
                  </a:outerShdw>
                </a:effectLst>
                <a:latin typeface="Helvetica" charset="0"/>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36" name="Rectangle 36"/>
            <p:cNvSpPr>
              <a:spLocks noChangeArrowheads="1"/>
            </p:cNvSpPr>
            <p:nvPr/>
          </p:nvSpPr>
          <p:spPr bwMode="auto">
            <a:xfrm>
              <a:off x="2102" y="2071"/>
              <a:ext cx="71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b="1">
                <a:solidFill>
                  <a:srgbClr val="FFA27C"/>
                </a:solidFill>
                <a:effectLst>
                  <a:outerShdw blurRad="38100" dist="38100" dir="2700000" algn="tl">
                    <a:srgbClr val="000000"/>
                  </a:outerShdw>
                </a:effectLst>
                <a:latin typeface="Helvetica" charset="0"/>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41" name="Rectangle 41"/>
            <p:cNvSpPr>
              <a:spLocks noChangeArrowheads="1"/>
            </p:cNvSpPr>
            <p:nvPr/>
          </p:nvSpPr>
          <p:spPr bwMode="auto">
            <a:xfrm>
              <a:off x="2096" y="2233"/>
              <a:ext cx="10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UKNA OMLO</a:t>
              </a:r>
              <a:endParaRPr lang="en-US" b="1">
                <a:solidFill>
                  <a:srgbClr val="FFA27C"/>
                </a:solidFill>
                <a:effectLst>
                  <a:outerShdw blurRad="38100" dist="38100" dir="2700000" algn="tl">
                    <a:srgbClr val="000000"/>
                  </a:outerShdw>
                </a:effectLst>
                <a:latin typeface="Helvetica" charset="0"/>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46" name="Rectangle 46"/>
            <p:cNvSpPr>
              <a:spLocks noChangeArrowheads="1"/>
            </p:cNvSpPr>
            <p:nvPr/>
          </p:nvSpPr>
          <p:spPr bwMode="auto">
            <a:xfrm>
              <a:off x="2504" y="2416"/>
              <a:ext cx="5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KUMPI </a:t>
              </a:r>
              <a:endParaRPr lang="en-US" b="1">
                <a:solidFill>
                  <a:srgbClr val="FFA27C"/>
                </a:solidFill>
                <a:effectLst>
                  <a:outerShdw blurRad="38100" dist="38100" dir="2700000" algn="tl">
                    <a:srgbClr val="000000"/>
                  </a:outerShdw>
                </a:effectLst>
                <a:latin typeface="Helvetica" charset="0"/>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51" name="Rectangle 51"/>
            <p:cNvSpPr>
              <a:spLocks noChangeArrowheads="1"/>
            </p:cNvSpPr>
            <p:nvPr/>
          </p:nvSpPr>
          <p:spPr bwMode="auto">
            <a:xfrm>
              <a:off x="2504" y="2591"/>
              <a:ext cx="852" cy="173"/>
            </a:xfrm>
            <a:prstGeom prst="rect">
              <a:avLst/>
            </a:prstGeom>
            <a:noFill/>
            <a:ln w="9525">
              <a:noFill/>
              <a:miter lim="800000"/>
              <a:headEnd/>
              <a:tailEnd/>
            </a:ln>
          </p:spPr>
          <p:txBody>
            <a:bodyPr lIns="0" tIns="0" rIns="0" bIns="0">
              <a:spAutoFit/>
            </a:bodyPr>
            <a:lstStyle/>
            <a:p>
              <a:r>
                <a:rPr lang="en-US" sz="1800" b="1">
                  <a:solidFill>
                    <a:srgbClr val="790015"/>
                  </a:solidFill>
                  <a:effectLst/>
                  <a:latin typeface="Helvetica" charset="0"/>
                </a:rPr>
                <a:t>SALTANNA</a:t>
              </a:r>
              <a:endParaRPr lang="en-US" b="1">
                <a:solidFill>
                  <a:srgbClr val="FFA27C"/>
                </a:solidFill>
                <a:effectLst>
                  <a:outerShdw blurRad="38100" dist="38100" dir="2700000" algn="tl">
                    <a:srgbClr val="000000"/>
                  </a:outerShdw>
                </a:effectLst>
                <a:latin typeface="Helvetica" charset="0"/>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768057" name="Rectangle 57"/>
            <p:cNvSpPr>
              <a:spLocks noChangeArrowheads="1"/>
            </p:cNvSpPr>
            <p:nvPr/>
          </p:nvSpPr>
          <p:spPr bwMode="auto">
            <a:xfrm>
              <a:off x="2717" y="2777"/>
              <a:ext cx="67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DAIHNA</a:t>
              </a:r>
              <a:endParaRPr lang="en-US" b="1">
                <a:solidFill>
                  <a:srgbClr val="FFA27C"/>
                </a:solidFill>
                <a:effectLst>
                  <a:outerShdw blurRad="38100" dist="38100" dir="2700000" algn="tl">
                    <a:srgbClr val="000000"/>
                  </a:outerShdw>
                </a:effectLst>
                <a:latin typeface="Helvetica" charset="0"/>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grpSp>
          <p:nvGrpSpPr>
            <p:cNvPr id="17483" name="Group 63"/>
            <p:cNvGrpSpPr>
              <a:grpSpLocks/>
            </p:cNvGrpSpPr>
            <p:nvPr/>
          </p:nvGrpSpPr>
          <p:grpSpPr bwMode="auto">
            <a:xfrm>
              <a:off x="2974" y="2965"/>
              <a:ext cx="619" cy="280"/>
              <a:chOff x="3062" y="3101"/>
              <a:chExt cx="619" cy="280"/>
            </a:xfrm>
          </p:grpSpPr>
          <p:sp>
            <p:nvSpPr>
              <p:cNvPr id="768064"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768065" name="Rectangle 65"/>
              <p:cNvSpPr>
                <a:spLocks noChangeArrowheads="1"/>
              </p:cNvSpPr>
              <p:nvPr/>
            </p:nvSpPr>
            <p:spPr bwMode="auto">
              <a:xfrm>
                <a:off x="3074" y="3101"/>
                <a:ext cx="607" cy="278"/>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Helvetica" charset="0"/>
                  </a:rPr>
                  <a:t>JESU</a:t>
                </a:r>
                <a:endParaRPr lang="en-US" sz="4000" b="1">
                  <a:solidFill>
                    <a:schemeClr val="accent1"/>
                  </a:solidFill>
                  <a:effectLst>
                    <a:outerShdw blurRad="38100" dist="38100" dir="2700000" algn="tl">
                      <a:srgbClr val="000000"/>
                    </a:outerShdw>
                  </a:effectLst>
                  <a:latin typeface="Helvetica"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7412"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17413"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02</a:t>
            </a:r>
          </a:p>
        </p:txBody>
      </p:sp>
      <p:sp>
        <p:nvSpPr>
          <p:cNvPr id="17415"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68078" name="Rectangle 78"/>
          <p:cNvSpPr>
            <a:spLocks noChangeArrowheads="1"/>
          </p:cNvSpPr>
          <p:nvPr/>
        </p:nvSpPr>
        <p:spPr bwMode="auto">
          <a:xfrm>
            <a:off x="688975" y="3708400"/>
            <a:ext cx="2903538" cy="2527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r>
              <a:rPr lang="en-US" sz="4000">
                <a:solidFill>
                  <a:srgbClr val="FAFD00"/>
                </a:solidFill>
                <a:effectLst/>
                <a:latin typeface="Times" charset="0"/>
              </a:rPr>
              <a:t>Mi</a:t>
            </a:r>
            <a:r>
              <a:rPr lang="en-US" sz="4000">
                <a:solidFill>
                  <a:schemeClr val="tx2"/>
                </a:solidFill>
                <a:effectLst/>
                <a:latin typeface="Times" charset="0"/>
              </a:rPr>
              <a:t> </a:t>
            </a:r>
          </a:p>
          <a:p>
            <a:r>
              <a:rPr lang="en-US" sz="4000" b="1">
                <a:solidFill>
                  <a:schemeClr val="tx1"/>
                </a:solidFill>
                <a:effectLst/>
                <a:latin typeface="Times" charset="0"/>
              </a:rPr>
              <a:t>LITE</a:t>
            </a:r>
            <a:r>
              <a:rPr lang="ja-JP" altLang="en-US" sz="4000" i="1">
                <a:solidFill>
                  <a:schemeClr val="tx1"/>
                </a:solidFill>
                <a:effectLst/>
                <a:latin typeface="Times" charset="0"/>
              </a:rPr>
              <a:t>’</a:t>
            </a:r>
            <a:r>
              <a:rPr lang="en-US" sz="4000">
                <a:solidFill>
                  <a:schemeClr val="tx2"/>
                </a:solidFill>
                <a:effectLst/>
                <a:latin typeface="Times" charset="0"/>
              </a:rPr>
              <a:t> </a:t>
            </a:r>
          </a:p>
          <a:p>
            <a:r>
              <a:rPr lang="en-US" sz="4000">
                <a:solidFill>
                  <a:srgbClr val="FAFD00"/>
                </a:solidFill>
                <a:effectLst/>
                <a:latin typeface="Times" charset="0"/>
              </a:rPr>
              <a:t>laka</a:t>
            </a:r>
          </a:p>
          <a:p>
            <a:r>
              <a:rPr lang="en-US" sz="4000" i="1">
                <a:solidFill>
                  <a:schemeClr val="tx1"/>
                </a:solidFill>
                <a:effectLst/>
                <a:latin typeface="Times" charset="0"/>
              </a:rPr>
              <a:t>AMASA PEN</a:t>
            </a:r>
            <a:endParaRPr lang="en-US" sz="4000" i="1">
              <a:solidFill>
                <a:srgbClr val="FAFD00"/>
              </a:solidFill>
              <a:effectLst/>
              <a:latin typeface="Times" charset="0"/>
            </a:endParaRP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Comic Sans MS" pitchFamily="-112" charset="0"/>
              <a:ea typeface="+mn-ea"/>
              <a:cs typeface="+mn-cs"/>
            </a:endParaRPr>
          </a:p>
        </p:txBody>
      </p:sp>
      <p:sp>
        <p:nvSpPr>
          <p:cNvPr id="768079" name="Rectangle 79"/>
          <p:cNvSpPr>
            <a:spLocks noChangeArrowheads="1"/>
          </p:cNvSpPr>
          <p:nvPr/>
        </p:nvSpPr>
        <p:spPr bwMode="auto">
          <a:xfrm>
            <a:off x="5340350" y="1341438"/>
            <a:ext cx="2438400"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algn="l"/>
            <a:r>
              <a:rPr lang="ja-JP" altLang="en-US" sz="2000" b="1">
                <a:solidFill>
                  <a:srgbClr val="62D6AC"/>
                </a:solidFill>
                <a:effectLst/>
                <a:latin typeface="Arial" charset="0"/>
              </a:rPr>
              <a:t>“</a:t>
            </a:r>
            <a:r>
              <a:rPr lang="en-US" sz="2000" b="1">
                <a:solidFill>
                  <a:srgbClr val="FAFD00"/>
                </a:solidFill>
                <a:effectLst/>
                <a:latin typeface="Arial" charset="0"/>
              </a:rPr>
              <a:t>T</a:t>
            </a:r>
            <a:r>
              <a:rPr lang="en-US" sz="2000" b="1">
                <a:solidFill>
                  <a:srgbClr val="39CB97"/>
                </a:solidFill>
                <a:effectLst/>
                <a:latin typeface="Arial" charset="0"/>
              </a:rPr>
              <a:t>hukhen</a:t>
            </a:r>
          </a:p>
          <a:p>
            <a:pPr marL="115888" indent="-115888" algn="l"/>
            <a:r>
              <a:rPr lang="en-US" sz="2000" b="1">
                <a:solidFill>
                  <a:srgbClr val="FAFD00"/>
                </a:solidFill>
                <a:effectLst/>
                <a:latin typeface="Arial" charset="0"/>
              </a:rPr>
              <a:t>P</a:t>
            </a:r>
            <a:r>
              <a:rPr lang="en-US" sz="2000" b="1">
                <a:solidFill>
                  <a:srgbClr val="39CB97"/>
                </a:solidFill>
                <a:effectLst/>
                <a:latin typeface="Arial" charset="0"/>
              </a:rPr>
              <a:t>an</a:t>
            </a:r>
            <a:r>
              <a:rPr lang="ja-JP" altLang="en-US" sz="2000" b="1">
                <a:solidFill>
                  <a:srgbClr val="FAFD00"/>
                </a:solidFill>
                <a:effectLst/>
                <a:latin typeface="Arial" charset="0"/>
              </a:rPr>
              <a:t>’</a:t>
            </a:r>
            <a:endParaRPr lang="en-US" sz="2000" b="1">
              <a:solidFill>
                <a:srgbClr val="FAFD00"/>
              </a:solidFill>
              <a:effectLst/>
              <a:latin typeface="Arial" charset="0"/>
            </a:endParaRPr>
          </a:p>
          <a:p>
            <a:pPr marL="115888" indent="-115888" algn="l"/>
            <a:r>
              <a:rPr lang="en-US" sz="2000" b="1">
                <a:solidFill>
                  <a:srgbClr val="FAFD00"/>
                </a:solidFill>
                <a:effectLst/>
                <a:latin typeface="Arial" charset="0"/>
              </a:rPr>
              <a:t>T</a:t>
            </a:r>
            <a:r>
              <a:rPr lang="en-US" sz="2000" b="1">
                <a:solidFill>
                  <a:srgbClr val="62D6AC"/>
                </a:solidFill>
                <a:effectLst/>
                <a:latin typeface="Arial" charset="0"/>
              </a:rPr>
              <a:t>hukhen </a:t>
            </a:r>
            <a:br>
              <a:rPr lang="en-US" sz="2000" b="1">
                <a:solidFill>
                  <a:srgbClr val="62D6AC"/>
                </a:solidFill>
                <a:effectLst/>
                <a:latin typeface="Arial" charset="0"/>
              </a:rPr>
            </a:br>
            <a:r>
              <a:rPr lang="en-US" sz="2000" b="1">
                <a:solidFill>
                  <a:srgbClr val="FAFD00"/>
                </a:solidFill>
                <a:effectLst/>
                <a:latin typeface="Arial" charset="0"/>
              </a:rPr>
              <a:t>K</a:t>
            </a:r>
            <a:r>
              <a:rPr lang="en-US" sz="2000" b="1">
                <a:solidFill>
                  <a:srgbClr val="62D6AC"/>
                </a:solidFill>
                <a:effectLst/>
                <a:latin typeface="Arial" charset="0"/>
              </a:rPr>
              <a:t>ul</a:t>
            </a:r>
            <a:r>
              <a:rPr lang="ja-JP" altLang="en-US" sz="2000" b="1">
                <a:solidFill>
                  <a:srgbClr val="62D6AC"/>
                </a:solidFill>
                <a:effectLst/>
                <a:latin typeface="Arial" charset="0"/>
              </a:rPr>
              <a:t>”</a:t>
            </a:r>
            <a:endParaRPr lang="en-US" sz="2000" b="1">
              <a:solidFill>
                <a:srgbClr val="FAFD00"/>
              </a:solidFill>
              <a:effectLst/>
              <a:latin typeface="Arial" charset="0"/>
            </a:endParaRPr>
          </a:p>
        </p:txBody>
      </p:sp>
      <p:sp>
        <p:nvSpPr>
          <p:cNvPr id="768083" name="Oval 83"/>
          <p:cNvSpPr>
            <a:spLocks noChangeArrowheads="1"/>
          </p:cNvSpPr>
          <p:nvPr/>
        </p:nvSpPr>
        <p:spPr bwMode="auto">
          <a:xfrm>
            <a:off x="5364163" y="1211263"/>
            <a:ext cx="1492250" cy="550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17420" name="Group 87"/>
          <p:cNvGrpSpPr>
            <a:grpSpLocks/>
          </p:cNvGrpSpPr>
          <p:nvPr/>
        </p:nvGrpSpPr>
        <p:grpSpPr bwMode="auto">
          <a:xfrm>
            <a:off x="519113" y="7938"/>
            <a:ext cx="854075" cy="1704975"/>
            <a:chOff x="327" y="5"/>
            <a:chExt cx="538" cy="1074"/>
          </a:xfrm>
        </p:grpSpPr>
        <p:sp>
          <p:nvSpPr>
            <p:cNvPr id="768088" name="Rectangle 8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707"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711"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72715" name="Rectangle 12"/>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72716"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L - S - T</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72719"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2724"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2725"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4800" b="1">
                <a:effectLst>
                  <a:outerShdw blurRad="38100" dist="38100" dir="2700000" algn="tl">
                    <a:srgbClr val="000000"/>
                  </a:outerShdw>
                </a:effectLst>
              </a:rPr>
              <a:t>ISHMAEL &amp; ISAAC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734" name="Rectangle 4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72735" name="Rectangle 41"/>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72736" name="Rectangle 4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2737"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41"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1972" name="Rectangle 52"/>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28</a:t>
            </a:r>
          </a:p>
        </p:txBody>
      </p:sp>
      <p:sp>
        <p:nvSpPr>
          <p:cNvPr id="72743"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72744" name="Group 55"/>
          <p:cNvGrpSpPr>
            <a:grpSpLocks/>
          </p:cNvGrpSpPr>
          <p:nvPr/>
        </p:nvGrpSpPr>
        <p:grpSpPr bwMode="auto">
          <a:xfrm>
            <a:off x="6002338" y="1339850"/>
            <a:ext cx="1262062" cy="1347788"/>
            <a:chOff x="1084" y="711"/>
            <a:chExt cx="2950" cy="2769"/>
          </a:xfrm>
        </p:grpSpPr>
        <p:grpSp>
          <p:nvGrpSpPr>
            <p:cNvPr id="72750" name="Group 56"/>
            <p:cNvGrpSpPr>
              <a:grpSpLocks/>
            </p:cNvGrpSpPr>
            <p:nvPr/>
          </p:nvGrpSpPr>
          <p:grpSpPr bwMode="auto">
            <a:xfrm>
              <a:off x="1084" y="711"/>
              <a:ext cx="2950" cy="2769"/>
              <a:chOff x="2707" y="548"/>
              <a:chExt cx="2950" cy="2769"/>
            </a:xfrm>
          </p:grpSpPr>
          <p:grpSp>
            <p:nvGrpSpPr>
              <p:cNvPr id="72756"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721979" name="Freeform 59"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72757"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721986" name="Rectangle 66"/>
          <p:cNvSpPr>
            <a:spLocks noChangeArrowheads="1"/>
          </p:cNvSpPr>
          <p:nvPr/>
        </p:nvSpPr>
        <p:spPr bwMode="auto">
          <a:xfrm>
            <a:off x="6188075"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3600" b="1" i="1">
                <a:solidFill>
                  <a:srgbClr val="FFFFFF"/>
                </a:solidFill>
                <a:effectLst/>
                <a:latin typeface="Kosher-Normal" charset="0"/>
              </a:rPr>
              <a:t>AC</a:t>
            </a:r>
            <a:endParaRPr lang="en-US" sz="2000" i="1">
              <a:solidFill>
                <a:srgbClr val="FFFFFF"/>
              </a:solidFill>
              <a:effectLst/>
              <a:latin typeface="Helvetica" charset="0"/>
            </a:endParaRPr>
          </a:p>
        </p:txBody>
      </p:sp>
      <p:sp>
        <p:nvSpPr>
          <p:cNvPr id="721987" name="Rectangle 67"/>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grpSp>
        <p:nvGrpSpPr>
          <p:cNvPr id="72747"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755"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pic>
        <p:nvPicPr>
          <p:cNvPr id="74761"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1800" b="1">
                <a:solidFill>
                  <a:srgbClr val="FFFF00"/>
                </a:solidFill>
                <a:effectLst/>
                <a:latin typeface="Times" pitchFamily="-112" charset="0"/>
                <a:ea typeface="+mn-ea"/>
                <a:cs typeface="+mn-cs"/>
              </a:rPr>
              <a:t>ca. 2000 B.C.</a:t>
            </a:r>
          </a:p>
        </p:txBody>
      </p:sp>
      <p:sp>
        <p:nvSpPr>
          <p:cNvPr id="74763"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The CALL</a:t>
            </a:r>
          </a:p>
        </p:txBody>
      </p:sp>
      <p:sp>
        <p:nvSpPr>
          <p:cNvPr id="74764"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B</a:t>
            </a:r>
          </a:p>
        </p:txBody>
      </p:sp>
      <p:sp>
        <p:nvSpPr>
          <p:cNvPr id="74765"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hlink"/>
                </a:solidFill>
                <a:effectLst/>
                <a:latin typeface="Times"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8800">
                <a:solidFill>
                  <a:srgbClr val="51DC00"/>
                </a:solidFill>
                <a:effectLst/>
                <a:latin typeface="Times" charset="0"/>
              </a:rPr>
              <a:t>A</a:t>
            </a:r>
            <a:r>
              <a:rPr lang="en-US" sz="6000">
                <a:solidFill>
                  <a:srgbClr val="FFFF00"/>
                </a:solidFill>
                <a:effectLst/>
                <a:latin typeface="Times" charset="0"/>
              </a:rPr>
              <a:t>JMJ</a:t>
            </a:r>
            <a:endParaRPr lang="en-US" sz="6000">
              <a:solidFill>
                <a:schemeClr val="tx2"/>
              </a:solidFill>
              <a:effectLst/>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72"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hlink"/>
                </a:solidFill>
                <a:effectLst/>
                <a:latin typeface="Times" charset="0"/>
              </a:rPr>
              <a:t>ABRAHAM</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grpSp>
        <p:nvGrpSpPr>
          <p:cNvPr id="2" name="Group 29"/>
          <p:cNvGrpSpPr>
            <a:grpSpLocks/>
          </p:cNvGrpSpPr>
          <p:nvPr/>
        </p:nvGrpSpPr>
        <p:grpSpPr bwMode="auto">
          <a:xfrm>
            <a:off x="4787900" y="4699000"/>
            <a:ext cx="3683000" cy="1549400"/>
            <a:chOff x="3048" y="3064"/>
            <a:chExt cx="2320" cy="976"/>
          </a:xfrm>
        </p:grpSpPr>
        <p:grpSp>
          <p:nvGrpSpPr>
            <p:cNvPr id="74812"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560" name="Rectangle 32"/>
              <p:cNvSpPr>
                <a:spLocks noChangeArrowheads="1"/>
              </p:cNvSpPr>
              <p:nvPr/>
            </p:nvSpPr>
            <p:spPr bwMode="auto">
              <a:xfrm>
                <a:off x="776" y="3093"/>
                <a:ext cx="3701"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en-US" b="1">
                    <a:solidFill>
                      <a:srgbClr val="FFFF00"/>
                    </a:solidFill>
                    <a:effectLst/>
                    <a:latin typeface="Times" pitchFamily="-112" charset="0"/>
                    <a:ea typeface="+mn-ea"/>
                    <a:cs typeface="+mn-cs"/>
                  </a:rPr>
                  <a:t>JEW MITE PEN</a:t>
                </a:r>
                <a:endParaRPr lang="en-US" b="1">
                  <a:solidFill>
                    <a:schemeClr val="hlink"/>
                  </a:solidFill>
                  <a:effectLst/>
                  <a:latin typeface="Times" pitchFamily="-112" charset="0"/>
                  <a:ea typeface="+mn-ea"/>
                  <a:cs typeface="+mn-cs"/>
                </a:endParaRPr>
              </a:p>
              <a:p>
                <a:pPr algn="l">
                  <a:defRPr/>
                </a:pPr>
                <a:r>
                  <a:rPr lang="en-US" b="1">
                    <a:solidFill>
                      <a:srgbClr val="00FFCC"/>
                    </a:solidFill>
                    <a:effectLst/>
                    <a:latin typeface="Times" pitchFamily="-112" charset="0"/>
                    <a:ea typeface="+mn-ea"/>
                    <a:cs typeface="+mn-cs"/>
                  </a:rPr>
                  <a:t> ISAAC    </a:t>
                </a:r>
                <a:r>
                  <a:rPr lang="en-US" b="1">
                    <a:solidFill>
                      <a:schemeClr val="tx1"/>
                    </a:solidFill>
                    <a:effectLst/>
                    <a:latin typeface="Times" pitchFamily="-112" charset="0"/>
                    <a:ea typeface="+mn-ea"/>
                    <a:cs typeface="+mn-cs"/>
                  </a:rPr>
                  <a:t>SUAN</a:t>
                </a: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74808"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565" name="Rectangle 37"/>
              <p:cNvSpPr>
                <a:spLocks noChangeArrowheads="1"/>
              </p:cNvSpPr>
              <p:nvPr/>
            </p:nvSpPr>
            <p:spPr bwMode="auto">
              <a:xfrm>
                <a:off x="1034" y="3093"/>
                <a:ext cx="4369"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en-US" b="1">
                    <a:solidFill>
                      <a:srgbClr val="FFFF00"/>
                    </a:solidFill>
                    <a:effectLst/>
                    <a:latin typeface="Times" pitchFamily="-112" charset="0"/>
                    <a:ea typeface="+mn-ea"/>
                    <a:cs typeface="+mn-cs"/>
                  </a:rPr>
                  <a:t>  ARABIC MITE PEN</a:t>
                </a:r>
                <a:endParaRPr lang="en-US" b="1">
                  <a:solidFill>
                    <a:schemeClr val="hlink"/>
                  </a:solidFill>
                  <a:effectLst/>
                  <a:latin typeface="Times" pitchFamily="-112" charset="0"/>
                  <a:ea typeface="+mn-ea"/>
                  <a:cs typeface="+mn-cs"/>
                </a:endParaRPr>
              </a:p>
              <a:p>
                <a:pPr algn="l">
                  <a:defRPr/>
                </a:pPr>
                <a:r>
                  <a:rPr lang="en-US" b="1">
                    <a:solidFill>
                      <a:srgbClr val="00FF00"/>
                    </a:solidFill>
                    <a:effectLst/>
                    <a:latin typeface="Times" pitchFamily="-112" charset="0"/>
                    <a:ea typeface="+mn-ea"/>
                    <a:cs typeface="+mn-cs"/>
                  </a:rPr>
                  <a:t> ISHMAEL     </a:t>
                </a:r>
                <a:r>
                  <a:rPr lang="en-US" b="1">
                    <a:solidFill>
                      <a:schemeClr val="tx1"/>
                    </a:solidFill>
                    <a:effectLst/>
                    <a:latin typeface="Times" pitchFamily="-112" charset="0"/>
                    <a:ea typeface="+mn-ea"/>
                    <a:cs typeface="+mn-cs"/>
                  </a:rPr>
                  <a:t>SUAN</a:t>
                </a: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90567" name="Oval 39"/>
          <p:cNvSpPr>
            <a:spLocks noChangeArrowheads="1"/>
          </p:cNvSpPr>
          <p:nvPr/>
        </p:nvSpPr>
        <p:spPr bwMode="auto">
          <a:xfrm>
            <a:off x="4833938" y="5326063"/>
            <a:ext cx="1628775" cy="6080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568" name="Oval 40"/>
          <p:cNvSpPr>
            <a:spLocks noChangeArrowheads="1"/>
          </p:cNvSpPr>
          <p:nvPr/>
        </p:nvSpPr>
        <p:spPr bwMode="auto">
          <a:xfrm>
            <a:off x="801688" y="5370513"/>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74778" name="Group 41"/>
          <p:cNvGrpSpPr>
            <a:grpSpLocks/>
          </p:cNvGrpSpPr>
          <p:nvPr/>
        </p:nvGrpSpPr>
        <p:grpSpPr bwMode="auto">
          <a:xfrm>
            <a:off x="6121400" y="1514475"/>
            <a:ext cx="2520950" cy="1387475"/>
            <a:chOff x="3888" y="970"/>
            <a:chExt cx="1588" cy="874"/>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r>
                <a:rPr lang="en-US" sz="3200">
                  <a:solidFill>
                    <a:srgbClr val="FFFF00"/>
                  </a:solidFill>
                  <a:effectLst/>
                  <a:latin typeface="Times" charset="0"/>
                </a:rPr>
                <a:t>AC</a:t>
              </a:r>
              <a:endParaRPr lang="en-US">
                <a:solidFill>
                  <a:srgbClr val="FFFF00"/>
                </a:solidFill>
                <a:effectLst/>
                <a:latin typeface="Times" charset="0"/>
              </a:endParaRPr>
            </a:p>
          </p:txBody>
        </p:sp>
        <p:sp>
          <p:nvSpPr>
            <p:cNvPr id="790571" name="Rectangle 43"/>
            <p:cNvSpPr>
              <a:spLocks noChangeArrowheads="1"/>
            </p:cNvSpPr>
            <p:nvPr/>
          </p:nvSpPr>
          <p:spPr bwMode="auto">
            <a:xfrm>
              <a:off x="3888" y="1440"/>
              <a:ext cx="1588"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lgn="l"/>
              <a:r>
                <a:rPr lang="en-US" sz="3600" b="1" i="1">
                  <a:solidFill>
                    <a:srgbClr val="FFFF00"/>
                  </a:solidFill>
                  <a:effectLst/>
                  <a:latin typeface="Times" charset="0"/>
                </a:rPr>
                <a:t>Pian. 12:1-3</a:t>
              </a:r>
              <a:endParaRPr lang="en-US" b="1" i="1">
                <a:solidFill>
                  <a:srgbClr val="FFFF00"/>
                </a:solidFill>
                <a:effectLst/>
                <a:latin typeface="Times"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786" name="Rectangle 5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74787" name="Rectangle 5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74788"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789"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93"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90587" name="Rectangle 59"/>
          <p:cNvSpPr>
            <a:spLocks noChangeArrowheads="1"/>
          </p:cNvSpPr>
          <p:nvPr/>
        </p:nvSpPr>
        <p:spPr bwMode="auto">
          <a:xfrm>
            <a:off x="8118475" y="6529388"/>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29</a:t>
            </a:r>
          </a:p>
        </p:txBody>
      </p:sp>
      <p:sp>
        <p:nvSpPr>
          <p:cNvPr id="74795" name="Text Box 60"/>
          <p:cNvSpPr txBox="1">
            <a:spLocks noChangeArrowheads="1"/>
          </p:cNvSpPr>
          <p:nvPr/>
        </p:nvSpPr>
        <p:spPr bwMode="auto">
          <a:xfrm>
            <a:off x="6943725" y="60769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4796"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effectLst/>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defRPr/>
            </a:pPr>
            <a:endParaRPr lang="en-US">
              <a:solidFill>
                <a:srgbClr val="1822CD"/>
              </a:solidFill>
              <a:effectLst>
                <a:outerShdw blurRad="38100" dist="38100" dir="2700000" algn="tl">
                  <a:srgbClr val="000000"/>
                </a:outerShdw>
              </a:effectLst>
              <a:latin typeface="Comic Sans MS" pitchFamily="-112" charset="0"/>
              <a:ea typeface="+mn-ea"/>
              <a:cs typeface="+mn-cs"/>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defRPr/>
            </a:pPr>
            <a:endParaRPr lang="en-US">
              <a:solidFill>
                <a:srgbClr val="1822CD"/>
              </a:solidFill>
              <a:effectLst>
                <a:outerShdw blurRad="38100" dist="38100" dir="2700000" algn="tl">
                  <a:srgbClr val="000000"/>
                </a:outerShdw>
              </a:effectLst>
              <a:latin typeface="Comic Sans MS" pitchFamily="-112" charset="0"/>
              <a:ea typeface="+mn-ea"/>
              <a:cs typeface="+mn-cs"/>
            </a:endParaRPr>
          </a:p>
        </p:txBody>
      </p:sp>
      <p:grpSp>
        <p:nvGrpSpPr>
          <p:cNvPr id="74800"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4801"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defRPr/>
            </a:pPr>
            <a:endParaRPr lang="en-US" sz="1600">
              <a:effectLst/>
              <a:latin typeface="Comic Sans MS" pitchFamily="-112" charset="0"/>
              <a:ea typeface="+mn-ea"/>
              <a:cs typeface="+mn-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grpId="0"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grpId="0"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590" grpId="0" animBg="1" autoUpdateAnimBg="0"/>
      <p:bldP spid="790591" grpId="0" animBg="1" autoUpdateAnimBg="0"/>
      <p:bldP spid="790615" grpId="0" animBg="1"/>
      <p:bldP spid="7906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6803"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pic>
        <p:nvPicPr>
          <p:cNvPr id="76809"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1800" b="1">
                <a:solidFill>
                  <a:srgbClr val="FFFF00"/>
                </a:solidFill>
                <a:effectLst/>
                <a:latin typeface="Times" pitchFamily="-112" charset="0"/>
                <a:ea typeface="+mn-ea"/>
                <a:cs typeface="+mn-cs"/>
              </a:rPr>
              <a:t>ca. 2000 B.C.</a:t>
            </a:r>
          </a:p>
        </p:txBody>
      </p:sp>
      <p:sp>
        <p:nvSpPr>
          <p:cNvPr id="76811"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The CALL</a:t>
            </a:r>
          </a:p>
        </p:txBody>
      </p:sp>
      <p:sp>
        <p:nvSpPr>
          <p:cNvPr id="76812"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B</a:t>
            </a:r>
          </a:p>
        </p:txBody>
      </p:sp>
      <p:sp>
        <p:nvSpPr>
          <p:cNvPr id="76813"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hlink"/>
                </a:solidFill>
                <a:effectLst/>
                <a:latin typeface="Times"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8800">
                <a:solidFill>
                  <a:srgbClr val="51DC00"/>
                </a:solidFill>
                <a:effectLst/>
                <a:latin typeface="Times" charset="0"/>
              </a:rPr>
              <a:t>A</a:t>
            </a:r>
            <a:r>
              <a:rPr lang="en-US" sz="6000">
                <a:solidFill>
                  <a:srgbClr val="FFFF00"/>
                </a:solidFill>
                <a:effectLst/>
                <a:latin typeface="Times" charset="0"/>
              </a:rPr>
              <a:t>JMJ</a:t>
            </a:r>
            <a:endParaRPr lang="en-US" sz="6000">
              <a:solidFill>
                <a:schemeClr val="tx2"/>
              </a:solidFill>
              <a:effectLst/>
              <a:latin typeface="Times"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6820"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hlink"/>
                </a:solidFill>
                <a:effectLst/>
                <a:latin typeface="Times" charset="0"/>
              </a:rPr>
              <a:t>ABRAHAM</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76823" name="Group 27"/>
          <p:cNvGrpSpPr>
            <a:grpSpLocks/>
          </p:cNvGrpSpPr>
          <p:nvPr/>
        </p:nvGrpSpPr>
        <p:grpSpPr bwMode="auto">
          <a:xfrm>
            <a:off x="4787900" y="4699000"/>
            <a:ext cx="3683000" cy="1549400"/>
            <a:chOff x="3048" y="3064"/>
            <a:chExt cx="2320" cy="976"/>
          </a:xfrm>
        </p:grpSpPr>
        <p:grpSp>
          <p:nvGrpSpPr>
            <p:cNvPr id="76863"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1582" name="Rectangle 30"/>
              <p:cNvSpPr>
                <a:spLocks noChangeArrowheads="1"/>
              </p:cNvSpPr>
              <p:nvPr/>
            </p:nvSpPr>
            <p:spPr bwMode="auto">
              <a:xfrm>
                <a:off x="776" y="3093"/>
                <a:ext cx="3710"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en-US" b="1">
                    <a:solidFill>
                      <a:srgbClr val="FFFF00"/>
                    </a:solidFill>
                    <a:effectLst/>
                    <a:latin typeface="Times" pitchFamily="-112" charset="0"/>
                    <a:ea typeface="+mn-ea"/>
                    <a:cs typeface="+mn-cs"/>
                  </a:rPr>
                  <a:t>JEW MITE PEN</a:t>
                </a:r>
                <a:endParaRPr lang="en-US" b="1">
                  <a:solidFill>
                    <a:schemeClr val="hlink"/>
                  </a:solidFill>
                  <a:effectLst/>
                  <a:latin typeface="Times" pitchFamily="-112" charset="0"/>
                  <a:ea typeface="+mn-ea"/>
                  <a:cs typeface="+mn-cs"/>
                </a:endParaRPr>
              </a:p>
              <a:p>
                <a:pPr algn="l">
                  <a:defRPr/>
                </a:pPr>
                <a:r>
                  <a:rPr lang="en-US" b="1">
                    <a:solidFill>
                      <a:schemeClr val="hlink"/>
                    </a:solidFill>
                    <a:effectLst/>
                    <a:latin typeface="Times" pitchFamily="-112" charset="0"/>
                    <a:ea typeface="+mn-ea"/>
                    <a:cs typeface="+mn-cs"/>
                  </a:rPr>
                  <a:t>  </a:t>
                </a:r>
                <a:r>
                  <a:rPr lang="en-US" b="1">
                    <a:solidFill>
                      <a:srgbClr val="00FFCC"/>
                    </a:solidFill>
                    <a:effectLst/>
                    <a:latin typeface="Times" pitchFamily="-112" charset="0"/>
                    <a:ea typeface="+mn-ea"/>
                    <a:cs typeface="+mn-cs"/>
                  </a:rPr>
                  <a:t>ISAAC    </a:t>
                </a:r>
                <a:r>
                  <a:rPr lang="en-US" b="1">
                    <a:solidFill>
                      <a:schemeClr val="tx1"/>
                    </a:solidFill>
                    <a:effectLst/>
                    <a:latin typeface="Times" pitchFamily="-112" charset="0"/>
                    <a:ea typeface="+mn-ea"/>
                    <a:cs typeface="+mn-cs"/>
                  </a:rPr>
                  <a:t>SUAN</a:t>
                </a: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grpSp>
        <p:nvGrpSpPr>
          <p:cNvPr id="76824" name="Group 32"/>
          <p:cNvGrpSpPr>
            <a:grpSpLocks/>
          </p:cNvGrpSpPr>
          <p:nvPr/>
        </p:nvGrpSpPr>
        <p:grpSpPr bwMode="auto">
          <a:xfrm>
            <a:off x="498475" y="4686300"/>
            <a:ext cx="4106863" cy="1549400"/>
            <a:chOff x="411" y="3056"/>
            <a:chExt cx="2587" cy="976"/>
          </a:xfrm>
        </p:grpSpPr>
        <p:grpSp>
          <p:nvGrpSpPr>
            <p:cNvPr id="76859" name="Group 33"/>
            <p:cNvGrpSpPr>
              <a:grpSpLocks/>
            </p:cNvGrpSpPr>
            <p:nvPr/>
          </p:nvGrpSpPr>
          <p:grpSpPr bwMode="auto">
            <a:xfrm>
              <a:off x="411" y="3194"/>
              <a:ext cx="2587" cy="704"/>
              <a:chOff x="571" y="3050"/>
              <a:chExt cx="4988"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1587" name="Rectangle 35"/>
              <p:cNvSpPr>
                <a:spLocks noChangeArrowheads="1"/>
              </p:cNvSpPr>
              <p:nvPr/>
            </p:nvSpPr>
            <p:spPr bwMode="auto">
              <a:xfrm>
                <a:off x="1190" y="3093"/>
                <a:ext cx="4369"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en-US" b="1">
                    <a:solidFill>
                      <a:srgbClr val="FFFF00"/>
                    </a:solidFill>
                    <a:effectLst/>
                    <a:latin typeface="Times" pitchFamily="-112" charset="0"/>
                    <a:ea typeface="+mn-ea"/>
                    <a:cs typeface="+mn-cs"/>
                  </a:rPr>
                  <a:t>  ARABIC MITE PEN</a:t>
                </a:r>
                <a:endParaRPr lang="en-US" b="1">
                  <a:solidFill>
                    <a:schemeClr val="hlink"/>
                  </a:solidFill>
                  <a:effectLst/>
                  <a:latin typeface="Times" pitchFamily="-112" charset="0"/>
                  <a:ea typeface="+mn-ea"/>
                  <a:cs typeface="+mn-cs"/>
                </a:endParaRPr>
              </a:p>
              <a:p>
                <a:pPr algn="l">
                  <a:defRPr/>
                </a:pPr>
                <a:r>
                  <a:rPr lang="en-US" b="1">
                    <a:solidFill>
                      <a:schemeClr val="hlink"/>
                    </a:solidFill>
                    <a:effectLst/>
                    <a:latin typeface="Times" pitchFamily="-112" charset="0"/>
                    <a:ea typeface="+mn-ea"/>
                    <a:cs typeface="+mn-cs"/>
                  </a:rPr>
                  <a:t> </a:t>
                </a:r>
                <a:r>
                  <a:rPr lang="en-US" b="1">
                    <a:solidFill>
                      <a:srgbClr val="00FF00"/>
                    </a:solidFill>
                    <a:effectLst/>
                    <a:latin typeface="Times" pitchFamily="-112" charset="0"/>
                    <a:ea typeface="+mn-ea"/>
                    <a:cs typeface="+mn-cs"/>
                  </a:rPr>
                  <a:t>ISHMAEL   </a:t>
                </a:r>
                <a:r>
                  <a:rPr lang="en-US" b="1">
                    <a:solidFill>
                      <a:schemeClr val="tx1"/>
                    </a:solidFill>
                    <a:effectLst/>
                    <a:latin typeface="Times" pitchFamily="-112" charset="0"/>
                    <a:ea typeface="+mn-ea"/>
                    <a:cs typeface="+mn-cs"/>
                  </a:rPr>
                  <a:t>SUAN</a:t>
                </a: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grpSp>
        <p:nvGrpSpPr>
          <p:cNvPr id="76825" name="Group 39"/>
          <p:cNvGrpSpPr>
            <a:grpSpLocks/>
          </p:cNvGrpSpPr>
          <p:nvPr/>
        </p:nvGrpSpPr>
        <p:grpSpPr bwMode="auto">
          <a:xfrm>
            <a:off x="6121400" y="1514475"/>
            <a:ext cx="2520950" cy="1387475"/>
            <a:chOff x="3888" y="970"/>
            <a:chExt cx="1588" cy="874"/>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r>
                <a:rPr lang="en-US" sz="3200">
                  <a:solidFill>
                    <a:srgbClr val="FFFF00"/>
                  </a:solidFill>
                  <a:effectLst/>
                  <a:latin typeface="Times" charset="0"/>
                </a:rPr>
                <a:t>AC</a:t>
              </a:r>
              <a:endParaRPr lang="en-US">
                <a:solidFill>
                  <a:srgbClr val="FFFF00"/>
                </a:solidFill>
                <a:effectLst/>
                <a:latin typeface="Times" charset="0"/>
              </a:endParaRPr>
            </a:p>
          </p:txBody>
        </p:sp>
        <p:sp>
          <p:nvSpPr>
            <p:cNvPr id="791593" name="Rectangle 41"/>
            <p:cNvSpPr>
              <a:spLocks noChangeArrowheads="1"/>
            </p:cNvSpPr>
            <p:nvPr/>
          </p:nvSpPr>
          <p:spPr bwMode="auto">
            <a:xfrm>
              <a:off x="3888" y="1440"/>
              <a:ext cx="1588"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lgn="l"/>
              <a:r>
                <a:rPr lang="en-US" sz="3600" b="1" i="1">
                  <a:solidFill>
                    <a:srgbClr val="FFFF00"/>
                  </a:solidFill>
                  <a:effectLst/>
                  <a:latin typeface="Times" charset="0"/>
                </a:rPr>
                <a:t>Pian. 12:1-3</a:t>
              </a:r>
              <a:endParaRPr lang="en-US" b="1" i="1">
                <a:solidFill>
                  <a:srgbClr val="FFFF00"/>
                </a:solidFill>
                <a:effectLst/>
                <a:latin typeface="Times"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6833" name="Rectangle 49"/>
          <p:cNvSpPr>
            <a:spLocks noChangeArrowheads="1"/>
          </p:cNvSpPr>
          <p:nvPr/>
        </p:nvSpPr>
        <p:spPr bwMode="auto">
          <a:xfrm>
            <a:off x="8215313" y="3803650"/>
            <a:ext cx="6111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-T</a:t>
            </a:r>
          </a:p>
        </p:txBody>
      </p:sp>
      <p:sp>
        <p:nvSpPr>
          <p:cNvPr id="76834" name="Rectangle 50"/>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76835" name="Rectangle 5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6836"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6840"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91609" name="Rectangle 57"/>
          <p:cNvSpPr>
            <a:spLocks noChangeArrowheads="1"/>
          </p:cNvSpPr>
          <p:nvPr/>
        </p:nvSpPr>
        <p:spPr bwMode="auto">
          <a:xfrm>
            <a:off x="8126413" y="653097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30</a:t>
            </a:r>
          </a:p>
        </p:txBody>
      </p:sp>
      <p:sp>
        <p:nvSpPr>
          <p:cNvPr id="76842" name="Text Box 58"/>
          <p:cNvSpPr txBox="1">
            <a:spLocks noChangeArrowheads="1"/>
          </p:cNvSpPr>
          <p:nvPr/>
        </p:nvSpPr>
        <p:spPr bwMode="auto">
          <a:xfrm>
            <a:off x="6943725" y="60769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6843"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effectLst/>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defRPr/>
            </a:pPr>
            <a:endParaRPr lang="en-US">
              <a:solidFill>
                <a:srgbClr val="1822CD"/>
              </a:solidFill>
              <a:effectLst>
                <a:outerShdw blurRad="38100" dist="38100" dir="2700000" algn="tl">
                  <a:srgbClr val="000000"/>
                </a:outerShdw>
              </a:effectLst>
              <a:latin typeface="Comic Sans MS" pitchFamily="-112" charset="0"/>
              <a:ea typeface="+mn-ea"/>
              <a:cs typeface="+mn-cs"/>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defRPr/>
            </a:pPr>
            <a:endParaRPr lang="en-US">
              <a:solidFill>
                <a:srgbClr val="1822CD"/>
              </a:solidFill>
              <a:effectLst>
                <a:outerShdw blurRad="38100" dist="38100" dir="2700000" algn="tl">
                  <a:srgbClr val="000000"/>
                </a:outerShdw>
              </a:effectLst>
              <a:latin typeface="Comic Sans MS" pitchFamily="-112" charset="0"/>
              <a:ea typeface="+mn-ea"/>
              <a:cs typeface="+mn-cs"/>
            </a:endParaRPr>
          </a:p>
        </p:txBody>
      </p:sp>
      <p:sp>
        <p:nvSpPr>
          <p:cNvPr id="791617" name="Oval 65"/>
          <p:cNvSpPr>
            <a:spLocks noChangeArrowheads="1"/>
          </p:cNvSpPr>
          <p:nvPr/>
        </p:nvSpPr>
        <p:spPr bwMode="auto">
          <a:xfrm>
            <a:off x="4921250" y="5341938"/>
            <a:ext cx="1628775" cy="6080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1618" name="Oval 66"/>
          <p:cNvSpPr>
            <a:spLocks noChangeArrowheads="1"/>
          </p:cNvSpPr>
          <p:nvPr/>
        </p:nvSpPr>
        <p:spPr bwMode="auto">
          <a:xfrm>
            <a:off x="869950" y="5394325"/>
            <a:ext cx="2189163"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76848"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76850"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defRPr/>
                </a:pPr>
                <a:endParaRPr lang="en-US" sz="1600">
                  <a:effectLst/>
                  <a:latin typeface="Comic Sans MS" pitchFamily="-112" charset="0"/>
                  <a:ea typeface="+mn-ea"/>
                  <a:cs typeface="+mn-cs"/>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defRPr/>
              </a:pPr>
              <a:endParaRPr lang="en-US">
                <a:effectLst>
                  <a:outerShdw blurRad="38100" dist="38100" dir="2700000" algn="tl">
                    <a:srgbClr val="000000"/>
                  </a:outerShdw>
                </a:effectLst>
                <a:latin typeface="Comic Sans MS" pitchFamily="-112" charset="0"/>
                <a:ea typeface="+mn-ea"/>
                <a:cs typeface="+mn-cs"/>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defRPr/>
              </a:pPr>
              <a:endParaRPr lang="en-US">
                <a:effectLst>
                  <a:outerShdw blurRad="38100" dist="38100" dir="2700000" algn="tl">
                    <a:srgbClr val="000000"/>
                  </a:outerShdw>
                </a:effectLst>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2828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sz="2400" b="1">
                <a:solidFill>
                  <a:srgbClr val="FFFF00"/>
                </a:solidFill>
                <a:effectLst/>
                <a:latin typeface="Arial" pitchFamily="-112" charset="0"/>
                <a:ea typeface="+mn-ea"/>
                <a:cs typeface="+mn-cs"/>
              </a:rPr>
              <a:t>“</a:t>
            </a:r>
            <a:r>
              <a:rPr lang="en-US" sz="2400" b="1">
                <a:solidFill>
                  <a:srgbClr val="FFFF00"/>
                </a:solidFill>
                <a:effectLst/>
                <a:latin typeface="Comic Sans MS" pitchFamily="-112" charset="0"/>
                <a:ea typeface="+mn-ea"/>
                <a:cs typeface="+mn-cs"/>
              </a:rPr>
              <a:t>Amah in, "Na it, na tapa neihsun Isaac, la in la Moriah gamah pai in. Tua lai muna nang kiangah kong gen ding mual khat tungah meihal biakpiakna-in amah hong pia in," a ci hi.</a:t>
            </a:r>
            <a:r>
              <a:rPr lang="en-US" sz="2400" b="1">
                <a:solidFill>
                  <a:srgbClr val="FFFF00"/>
                </a:solidFill>
                <a:effectLst/>
                <a:latin typeface="Arial" pitchFamily="-112" charset="0"/>
                <a:ea typeface="+mn-ea"/>
                <a:cs typeface="+mn-cs"/>
              </a:rPr>
              <a:t>” 				Piancilna</a:t>
            </a:r>
            <a:r>
              <a:rPr lang="en-US" sz="1800" b="1">
                <a:solidFill>
                  <a:srgbClr val="FFFF00"/>
                </a:solidFill>
                <a:effectLst/>
                <a:latin typeface="Arial" pitchFamily="-112" charset="0"/>
                <a:ea typeface="+mn-ea"/>
                <a:cs typeface="+mn-cs"/>
              </a:rPr>
              <a:t> 22:2</a:t>
            </a: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8859" name="Rectangle 1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78860" name="Rectangle 1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78861"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8865"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l">
              <a:spcBef>
                <a:spcPct val="50000"/>
              </a:spcBef>
              <a:defRPr/>
            </a:pPr>
            <a:r>
              <a:rPr lang="en-US" sz="2000" b="1" i="1">
                <a:solidFill>
                  <a:srgbClr val="66FFFF"/>
                </a:solidFill>
                <a:effectLst/>
                <a:latin typeface="Arial" pitchFamily="-112" charset="0"/>
                <a:ea typeface="+mn-ea"/>
                <a:cs typeface="+mn-cs"/>
              </a:rPr>
              <a:t>NIV study note: “Hebrew LST ah, “Isaac” pen “na it” cih kammal in na zui pah a tuapen adeih na abutnang hi: “na tapa, na tapa neih sun, na it -- Isaac.”  Isaac bek in “kamciam tapa” hi.</a:t>
            </a: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400">
                <a:effectLst>
                  <a:outerShdw blurRad="38100" dist="38100" dir="2700000" algn="tl">
                    <a:srgbClr val="000000"/>
                  </a:outerShdw>
                </a:effectLst>
                <a:latin typeface="Arial Black" charset="0"/>
              </a:rPr>
              <a:t>KATA KUAPEN?</a:t>
            </a:r>
          </a:p>
        </p:txBody>
      </p:sp>
      <p:sp>
        <p:nvSpPr>
          <p:cNvPr id="78868"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42426" name="Oval 26"/>
          <p:cNvSpPr>
            <a:spLocks noChangeArrowheads="1"/>
          </p:cNvSpPr>
          <p:nvPr/>
        </p:nvSpPr>
        <p:spPr bwMode="auto">
          <a:xfrm>
            <a:off x="1366838" y="2203450"/>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2427" name="Oval 27"/>
          <p:cNvSpPr>
            <a:spLocks noChangeArrowheads="1"/>
          </p:cNvSpPr>
          <p:nvPr/>
        </p:nvSpPr>
        <p:spPr bwMode="auto">
          <a:xfrm>
            <a:off x="4554538" y="42687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2428" name="Oval 28"/>
          <p:cNvSpPr>
            <a:spLocks noChangeArrowheads="1"/>
          </p:cNvSpPr>
          <p:nvPr/>
        </p:nvSpPr>
        <p:spPr bwMode="auto">
          <a:xfrm>
            <a:off x="2760663" y="4922838"/>
            <a:ext cx="7858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2430" name="Rectangle 30"/>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31</a:t>
            </a:r>
          </a:p>
        </p:txBody>
      </p:sp>
      <p:sp>
        <p:nvSpPr>
          <p:cNvPr id="78873"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spcBef>
                <a:spcPct val="50000"/>
              </a:spcBef>
              <a:defRPr/>
            </a:pPr>
            <a:r>
              <a:rPr lang="en-US" sz="2000" b="1" i="1">
                <a:solidFill>
                  <a:srgbClr val="66FFFF"/>
                </a:solidFill>
                <a:effectLst/>
                <a:latin typeface="Arial" pitchFamily="-112" charset="0"/>
                <a:ea typeface="+mn-ea"/>
                <a:cs typeface="+mn-cs"/>
              </a:rPr>
              <a:t>	</a:t>
            </a:r>
            <a:r>
              <a:rPr lang="en-US" sz="2000" b="1" i="1">
                <a:solidFill>
                  <a:schemeClr val="tx1"/>
                </a:solidFill>
                <a:effectLst/>
                <a:latin typeface="Arial" pitchFamily="-112" charset="0"/>
                <a:ea typeface="+mn-ea"/>
                <a:cs typeface="+mn-cs"/>
              </a:rPr>
              <a:t>2 Khang 3:1  Laiat pa in hih mun pen  Biakinn mual ahihna na gen hi [Tulaitak a Dome of the Rock omnamun].</a:t>
            </a:r>
          </a:p>
        </p:txBody>
      </p:sp>
      <p:sp>
        <p:nvSpPr>
          <p:cNvPr id="742429" name="Oval 29"/>
          <p:cNvSpPr>
            <a:spLocks noChangeArrowheads="1"/>
          </p:cNvSpPr>
          <p:nvPr/>
        </p:nvSpPr>
        <p:spPr bwMode="auto">
          <a:xfrm>
            <a:off x="6110288" y="5632450"/>
            <a:ext cx="20050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8876" name="Text Box 33"/>
          <p:cNvSpPr txBox="1">
            <a:spLocks noChangeArrowheads="1"/>
          </p:cNvSpPr>
          <p:nvPr/>
        </p:nvSpPr>
        <p:spPr bwMode="auto">
          <a:xfrm>
            <a:off x="1792288" y="0"/>
            <a:ext cx="2200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22:2; 2 Khang. 3:1</a:t>
            </a:r>
          </a:p>
        </p:txBody>
      </p:sp>
      <p:grpSp>
        <p:nvGrpSpPr>
          <p:cNvPr id="78877"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8878"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3</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endParaRPr lang="en-US" sz="2000" b="1">
              <a:solidFill>
                <a:schemeClr val="tx2"/>
              </a:solidFill>
              <a:effectLst/>
              <a:latin typeface="Comic Sans MS" pitchFamily="-112" charset="0"/>
              <a:ea typeface="+mn-ea"/>
              <a:cs typeface="+mn-cs"/>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80907" name="Rectangle 1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80908" name="Rectangle 1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80909"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0913"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80914"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2</a:t>
            </a:r>
          </a:p>
        </p:txBody>
      </p:sp>
      <p:sp>
        <p:nvSpPr>
          <p:cNvPr id="743447" name="Rectangle 23"/>
          <p:cNvSpPr>
            <a:spLocks noChangeArrowheads="1"/>
          </p:cNvSpPr>
          <p:nvPr/>
        </p:nvSpPr>
        <p:spPr bwMode="auto">
          <a:xfrm>
            <a:off x="1084263" y="1631950"/>
            <a:ext cx="6956425" cy="494030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l">
              <a:spcBef>
                <a:spcPct val="50000"/>
              </a:spcBef>
              <a:defRPr/>
            </a:pPr>
            <a:r>
              <a:rPr lang="en-US" b="1">
                <a:solidFill>
                  <a:srgbClr val="FFFF00"/>
                </a:solidFill>
                <a:effectLst/>
                <a:latin typeface="Arial" pitchFamily="-112" charset="0"/>
                <a:ea typeface="+mn-ea"/>
                <a:cs typeface="+mn-cs"/>
              </a:rPr>
              <a:t>“</a:t>
            </a:r>
            <a:r>
              <a:rPr lang="en-US" b="1">
                <a:solidFill>
                  <a:srgbClr val="FFFF00"/>
                </a:solidFill>
                <a:effectLst/>
                <a:latin typeface="Comic Sans MS" pitchFamily="-112" charset="0"/>
                <a:ea typeface="+mn-ea"/>
                <a:cs typeface="+mn-cs"/>
              </a:rPr>
              <a:t>Ishmael-a' ding na ngetna ahih leh ka za khin hi. En in, amah thupha pia-in ka pungsak ding a, tampi tak ka phasak ding hi. Amah pen ulian sawmlenihte' pa hi ding a, minam lian khatin ka bawl ding hi</a:t>
            </a:r>
            <a:r>
              <a:rPr lang="en-US" b="1">
                <a:solidFill>
                  <a:srgbClr val="FFFF00"/>
                </a:solidFill>
                <a:effectLst/>
                <a:latin typeface="Arial" pitchFamily="-112" charset="0"/>
                <a:ea typeface="+mn-ea"/>
                <a:cs typeface="+mn-cs"/>
              </a:rPr>
              <a:t>. </a:t>
            </a:r>
            <a:r>
              <a:rPr lang="en-US" b="1">
                <a:solidFill>
                  <a:srgbClr val="FFFF00"/>
                </a:solidFill>
                <a:effectLst/>
                <a:latin typeface="Comic Sans MS" pitchFamily="-112" charset="0"/>
                <a:ea typeface="+mn-ea"/>
                <a:cs typeface="+mn-cs"/>
              </a:rPr>
              <a:t>Ahih hangin, kumkik tuhun ciangin Sarah' sung panin nang-a' dinga hong suak ding Isaac tawh ka</a:t>
            </a:r>
            <a:r>
              <a:rPr lang="en-US" b="1">
                <a:effectLst/>
                <a:latin typeface="Comic Sans MS" pitchFamily="-112" charset="0"/>
                <a:ea typeface="+mn-ea"/>
                <a:cs typeface="+mn-cs"/>
              </a:rPr>
              <a:t> </a:t>
            </a:r>
            <a:r>
              <a:rPr lang="en-US" sz="3200" b="1" u="sng">
                <a:solidFill>
                  <a:schemeClr val="tx1"/>
                </a:solidFill>
                <a:effectLst/>
                <a:latin typeface="Comic Sans MS" pitchFamily="-112" charset="0"/>
                <a:ea typeface="+mn-ea"/>
                <a:cs typeface="+mn-cs"/>
              </a:rPr>
              <a:t>thuciamna ka kipsak ding hi</a:t>
            </a:r>
            <a:r>
              <a:rPr lang="en-US" b="1">
                <a:solidFill>
                  <a:srgbClr val="FFFF00"/>
                </a:solidFill>
                <a:effectLst/>
                <a:latin typeface="Comic Sans MS" pitchFamily="-112" charset="0"/>
                <a:ea typeface="+mn-ea"/>
                <a:cs typeface="+mn-cs"/>
              </a:rPr>
              <a:t>," a ci hi</a:t>
            </a:r>
            <a:r>
              <a:rPr lang="en-US">
                <a:effectLst>
                  <a:outerShdw blurRad="38100" dist="38100" dir="2700000" algn="tl">
                    <a:srgbClr val="000000"/>
                  </a:outerShdw>
                </a:effectLst>
                <a:latin typeface="Comic Sans MS" pitchFamily="-112" charset="0"/>
                <a:ea typeface="+mn-ea"/>
                <a:cs typeface="+mn-cs"/>
              </a:rPr>
              <a:t> </a:t>
            </a:r>
            <a:r>
              <a:rPr lang="en-US" b="1">
                <a:solidFill>
                  <a:srgbClr val="FFFF00"/>
                </a:solidFill>
                <a:effectLst/>
                <a:latin typeface="Arial" pitchFamily="-112" charset="0"/>
                <a:ea typeface="+mn-ea"/>
                <a:cs typeface="+mn-cs"/>
              </a:rPr>
              <a:t>.”</a:t>
            </a:r>
          </a:p>
          <a:p>
            <a:pPr algn="l">
              <a:spcBef>
                <a:spcPct val="50000"/>
              </a:spcBef>
              <a:defRPr/>
            </a:pPr>
            <a:r>
              <a:rPr lang="en-US" sz="2000" b="1">
                <a:solidFill>
                  <a:srgbClr val="FFFF00"/>
                </a:solidFill>
                <a:effectLst/>
                <a:latin typeface="Arial" pitchFamily="-112" charset="0"/>
                <a:ea typeface="+mn-ea"/>
                <a:cs typeface="+mn-cs"/>
              </a:rPr>
              <a:t>				Pian. 17:20-21 </a:t>
            </a:r>
          </a:p>
        </p:txBody>
      </p:sp>
      <p:sp>
        <p:nvSpPr>
          <p:cNvPr id="80916"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43450" name="Oval 26"/>
          <p:cNvSpPr>
            <a:spLocks noChangeArrowheads="1"/>
          </p:cNvSpPr>
          <p:nvPr/>
        </p:nvSpPr>
        <p:spPr bwMode="auto">
          <a:xfrm>
            <a:off x="1130300" y="1601788"/>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400" b="1">
                <a:solidFill>
                  <a:srgbClr val="FFFF00"/>
                </a:solidFill>
                <a:effectLst>
                  <a:outerShdw blurRad="38100" dist="38100" dir="2700000" algn="tl">
                    <a:srgbClr val="000000"/>
                  </a:outerShdw>
                </a:effectLst>
                <a:latin typeface="Arial" charset="0"/>
              </a:rPr>
              <a:t>KATA KUAPEN</a:t>
            </a:r>
            <a:r>
              <a:rPr lang="en-US" sz="4400">
                <a:solidFill>
                  <a:srgbClr val="FFFF00"/>
                </a:solidFill>
                <a:effectLst>
                  <a:outerShdw blurRad="38100" dist="38100" dir="2700000" algn="tl">
                    <a:srgbClr val="000000"/>
                  </a:outerShdw>
                </a:effectLst>
                <a:latin typeface="Arial Black" charset="0"/>
              </a:rPr>
              <a:t>?</a:t>
            </a:r>
          </a:p>
        </p:txBody>
      </p:sp>
      <p:sp>
        <p:nvSpPr>
          <p:cNvPr id="743455" name="Rectangle 31"/>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32</a:t>
            </a:r>
          </a:p>
        </p:txBody>
      </p:sp>
      <p:sp>
        <p:nvSpPr>
          <p:cNvPr id="8092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8092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17:20-21</a:t>
            </a:r>
          </a:p>
        </p:txBody>
      </p:sp>
      <p:grpSp>
        <p:nvGrpSpPr>
          <p:cNvPr id="8092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8294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l="27437" t="35719" r="38063" b="25406"/>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4481" name="Rectangle 33"/>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33</a:t>
            </a:r>
          </a:p>
        </p:txBody>
      </p:sp>
      <p:sp>
        <p:nvSpPr>
          <p:cNvPr id="82951"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82952"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4492" name="Text Box 44"/>
          <p:cNvSpPr txBox="1">
            <a:spLocks noChangeArrowheads="1"/>
          </p:cNvSpPr>
          <p:nvPr/>
        </p:nvSpPr>
        <p:spPr bwMode="auto">
          <a:xfrm>
            <a:off x="1749425" y="590550"/>
            <a:ext cx="5948363" cy="946150"/>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i="1" u="sng">
                <a:solidFill>
                  <a:srgbClr val="FFFF00"/>
                </a:solidFill>
                <a:effectLst>
                  <a:outerShdw blurRad="38100" dist="38100" dir="2700000" algn="tl">
                    <a:srgbClr val="000000"/>
                  </a:outerShdw>
                </a:effectLst>
              </a:rPr>
              <a:t>TUHUNA</a:t>
            </a:r>
            <a:r>
              <a:rPr lang="en-US" b="1" i="1">
                <a:solidFill>
                  <a:srgbClr val="FFFF00"/>
                </a:solidFill>
                <a:effectLst>
                  <a:outerShdw blurRad="38100" dist="38100" dir="2700000" algn="tl">
                    <a:srgbClr val="000000"/>
                  </a:outerShdw>
                </a:effectLst>
              </a:rPr>
              <a:t> LETSONG TE TAWH ETKAK NA</a:t>
            </a:r>
            <a:r>
              <a:rPr lang="en-US" b="1">
                <a:solidFill>
                  <a:srgbClr val="FFFF00"/>
                </a:solidFill>
                <a:effectLst>
                  <a:outerShdw blurRad="38100" dist="38100" dir="2700000" algn="tl">
                    <a:srgbClr val="000000"/>
                  </a:outerShdw>
                </a:effectLst>
              </a:rPr>
              <a:t>…</a:t>
            </a:r>
          </a:p>
        </p:txBody>
      </p:sp>
      <p:sp>
        <p:nvSpPr>
          <p:cNvPr id="744495" name="Text Box 47"/>
          <p:cNvSpPr txBox="1">
            <a:spLocks noChangeArrowheads="1"/>
          </p:cNvSpPr>
          <p:nvPr/>
        </p:nvSpPr>
        <p:spPr bwMode="auto">
          <a:xfrm>
            <a:off x="5557838" y="4467225"/>
            <a:ext cx="2795587" cy="180022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i="1">
                <a:solidFill>
                  <a:srgbClr val="FF0000"/>
                </a:solidFill>
                <a:effectLst>
                  <a:outerShdw blurRad="38100" dist="38100" dir="2700000" algn="tl">
                    <a:srgbClr val="000000"/>
                  </a:outerShdw>
                </a:effectLst>
              </a:rPr>
              <a:t>BANG HANG HIZAHTA A KILAMDANG HIAM?</a:t>
            </a:r>
          </a:p>
        </p:txBody>
      </p:sp>
      <p:grpSp>
        <p:nvGrpSpPr>
          <p:cNvPr id="2" name="Group 84"/>
          <p:cNvGrpSpPr>
            <a:grpSpLocks/>
          </p:cNvGrpSpPr>
          <p:nvPr/>
        </p:nvGrpSpPr>
        <p:grpSpPr bwMode="auto">
          <a:xfrm>
            <a:off x="177800" y="1530350"/>
            <a:ext cx="8386763" cy="5003800"/>
            <a:chOff x="136" y="964"/>
            <a:chExt cx="5283" cy="3152"/>
          </a:xfrm>
        </p:grpSpPr>
        <p:grpSp>
          <p:nvGrpSpPr>
            <p:cNvPr id="82975" name="Group 81"/>
            <p:cNvGrpSpPr>
              <a:grpSpLocks/>
            </p:cNvGrpSpPr>
            <p:nvPr/>
          </p:nvGrpSpPr>
          <p:grpSpPr bwMode="auto">
            <a:xfrm>
              <a:off x="136" y="964"/>
              <a:ext cx="5283" cy="3152"/>
              <a:chOff x="148" y="944"/>
              <a:chExt cx="5283" cy="3152"/>
            </a:xfrm>
          </p:grpSpPr>
          <p:grpSp>
            <p:nvGrpSpPr>
              <p:cNvPr id="82977"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defRPr/>
                  </a:pPr>
                  <a:endParaRPr lang="en-US">
                    <a:latin typeface="Comic Sans MS" pitchFamily="-112" charset="0"/>
                    <a:ea typeface="+mn-ea"/>
                    <a:cs typeface="+mn-cs"/>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defRPr/>
                  </a:pPr>
                  <a:endParaRPr lang="en-US">
                    <a:latin typeface="Comic Sans MS" pitchFamily="-112" charset="0"/>
                    <a:ea typeface="+mn-ea"/>
                    <a:cs typeface="+mn-cs"/>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defRPr/>
                  </a:pPr>
                  <a:endParaRPr lang="en-US">
                    <a:latin typeface="Comic Sans MS" pitchFamily="-112" charset="0"/>
                    <a:ea typeface="+mn-ea"/>
                    <a:cs typeface="+mn-cs"/>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defRPr/>
                  </a:pPr>
                  <a:endParaRPr lang="en-US">
                    <a:latin typeface="Comic Sans MS" pitchFamily="-112" charset="0"/>
                    <a:ea typeface="+mn-ea"/>
                    <a:cs typeface="+mn-cs"/>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defRPr/>
                </a:pPr>
                <a:endParaRPr lang="en-US">
                  <a:latin typeface="Comic Sans MS" pitchFamily="-112" charset="0"/>
                  <a:ea typeface="+mn-ea"/>
                  <a:cs typeface="+mn-cs"/>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defRPr/>
              </a:pPr>
              <a:endParaRPr lang="en-US">
                <a:latin typeface="Comic Sans MS" pitchFamily="-112" charset="0"/>
                <a:ea typeface="+mn-ea"/>
                <a:cs typeface="+mn-cs"/>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ISHMAEL</a:t>
            </a:r>
          </a:p>
        </p:txBody>
      </p:sp>
      <p:grpSp>
        <p:nvGrpSpPr>
          <p:cNvPr id="82958"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82968" name="Rectangle 10"/>
            <p:cNvSpPr>
              <a:spLocks noChangeArrowheads="1"/>
            </p:cNvSpPr>
            <p:nvPr/>
          </p:nvSpPr>
          <p:spPr bwMode="auto">
            <a:xfrm>
              <a:off x="5157" y="2414"/>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82969" name="Rectangle 11"/>
            <p:cNvSpPr>
              <a:spLocks noChangeArrowheads="1"/>
            </p:cNvSpPr>
            <p:nvPr/>
          </p:nvSpPr>
          <p:spPr bwMode="auto">
            <a:xfrm>
              <a:off x="5150" y="2302"/>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82970" name="Rectangle 12"/>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2974" name="Rectangle 27"/>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gr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rgbClr val="FFFF00"/>
                </a:solidFill>
                <a:effectLst>
                  <a:outerShdw blurRad="38100" dist="38100" dir="2700000" algn="tl">
                    <a:srgbClr val="000000"/>
                  </a:outerShdw>
                </a:effectLst>
              </a:rPr>
              <a:t>ISAAC</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5" grpId="0" autoUpdateAnimBg="0"/>
      <p:bldP spid="744493" grpId="0" autoUpdateAnimBg="0"/>
      <p:bldP spid="744490" grpId="0" animBg="1"/>
      <p:bldP spid="74449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8499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l="16037" t="32082" r="33842" b="20735"/>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85005" name="Rectangle 1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85006" name="Rectangle 11"/>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85007"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5011"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GAMLIM ETKAK NA…</a:t>
            </a:r>
          </a:p>
        </p:txBody>
      </p:sp>
      <p:sp>
        <p:nvSpPr>
          <p:cNvPr id="746522" name="Rectangle 26"/>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34</a:t>
            </a:r>
          </a:p>
        </p:txBody>
      </p:sp>
      <p:sp>
        <p:nvSpPr>
          <p:cNvPr id="85015"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46527" name="Text Box 31"/>
          <p:cNvSpPr txBox="1">
            <a:spLocks noChangeArrowheads="1"/>
          </p:cNvSpPr>
          <p:nvPr/>
        </p:nvSpPr>
        <p:spPr bwMode="auto">
          <a:xfrm>
            <a:off x="3141663" y="1089025"/>
            <a:ext cx="2433637" cy="457200"/>
          </a:xfrm>
          <a:prstGeom prst="rect">
            <a:avLst/>
          </a:prstGeom>
          <a:solidFill>
            <a:schemeClr val="bg2"/>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2400" b="1">
                <a:solidFill>
                  <a:srgbClr val="54FA4C"/>
                </a:solidFill>
                <a:effectLst>
                  <a:outerShdw blurRad="38100" dist="38100" dir="2700000" algn="tl">
                    <a:srgbClr val="000000"/>
                  </a:outerShdw>
                </a:effectLst>
              </a:rPr>
              <a:t>ISRAEL Leh…</a:t>
            </a:r>
          </a:p>
        </p:txBody>
      </p:sp>
      <p:sp>
        <p:nvSpPr>
          <p:cNvPr id="746528" name="Text Box 32"/>
          <p:cNvSpPr txBox="1">
            <a:spLocks noChangeArrowheads="1"/>
          </p:cNvSpPr>
          <p:nvPr/>
        </p:nvSpPr>
        <p:spPr bwMode="auto">
          <a:xfrm>
            <a:off x="1000125" y="4149725"/>
            <a:ext cx="3136900" cy="519113"/>
          </a:xfrm>
          <a:prstGeom prst="rect">
            <a:avLst/>
          </a:prstGeom>
          <a:solidFill>
            <a:schemeClr val="folHlink"/>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b="1">
                <a:effectLst>
                  <a:outerShdw blurRad="38100" dist="38100" dir="2700000" algn="tl">
                    <a:srgbClr val="000000"/>
                  </a:outerShdw>
                </a:effectLst>
                <a:latin typeface="Eras Bold ITC" charset="0"/>
              </a:rPr>
              <a:t>Arab Gam</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87044"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87045"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defRPr/>
              </a:pPr>
              <a:endParaRPr lang="en-US">
                <a:latin typeface="Comic Sans MS" pitchFamily="-112" charset="0"/>
                <a:ea typeface="+mn-ea"/>
                <a:cs typeface="+mn-cs"/>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87053"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B</a:t>
            </a:r>
          </a:p>
        </p:txBody>
      </p:sp>
      <p:sp>
        <p:nvSpPr>
          <p:cNvPr id="87054" name="Rectangle 20"/>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87055"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7059"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defRPr/>
            </a:pPr>
            <a:endParaRPr lang="en-US">
              <a:latin typeface="Comic Sans MS" pitchFamily="-112" charset="0"/>
              <a:ea typeface="+mn-ea"/>
              <a:cs typeface="+mn-cs"/>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FFFF00"/>
                </a:solidFill>
                <a:effectLst>
                  <a:outerShdw blurRad="38100" dist="38100" dir="2700000" algn="tl">
                    <a:srgbClr val="000000"/>
                  </a:outerShdw>
                </a:effectLst>
              </a:rPr>
              <a:t>GAMLIM ETKAK NA…</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FFFF00"/>
                </a:solidFill>
                <a:effectLst>
                  <a:outerShdw blurRad="38100" dist="38100" dir="2700000" algn="tl">
                    <a:srgbClr val="000000"/>
                  </a:outerShdw>
                </a:effectLst>
              </a:rPr>
              <a:t>MOHAMMED LEH ISAAC!</a:t>
            </a:r>
          </a:p>
        </p:txBody>
      </p:sp>
      <p:sp>
        <p:nvSpPr>
          <p:cNvPr id="745505" name="Rectangle 33"/>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35</a:t>
            </a:r>
          </a:p>
        </p:txBody>
      </p:sp>
      <p:sp>
        <p:nvSpPr>
          <p:cNvPr id="87065"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1" grpId="0" animBg="1"/>
      <p:bldP spid="7455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89091"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747542"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l="35623" t="31543" r="44395" b="31651"/>
          <a:stretch>
            <a:fillRect/>
          </a:stretch>
        </p:blipFill>
        <p:spPr bwMode="auto">
          <a:xfrm>
            <a:off x="2238375" y="1066800"/>
            <a:ext cx="2603500" cy="3197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47543"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l="35286" t="31607" r="44489" b="28076"/>
          <a:stretch>
            <a:fillRect/>
          </a:stretch>
        </p:blipFill>
        <p:spPr bwMode="auto">
          <a:xfrm>
            <a:off x="4748213" y="2281238"/>
            <a:ext cx="2959100" cy="39322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74754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l="35286" t="31592" r="44662" b="24057"/>
          <a:stretch>
            <a:fillRect/>
          </a:stretch>
        </p:blipFill>
        <p:spPr bwMode="auto">
          <a:xfrm>
            <a:off x="1033463" y="1804988"/>
            <a:ext cx="2933700" cy="43259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74754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35286" t="31738" r="44576" b="28206"/>
          <a:stretch>
            <a:fillRect/>
          </a:stretch>
        </p:blipFill>
        <p:spPr bwMode="auto">
          <a:xfrm>
            <a:off x="5537200" y="1414463"/>
            <a:ext cx="2984500" cy="39576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7549" name="Text Box 29"/>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GAMLIM ET KAKNA…</a:t>
            </a:r>
          </a:p>
        </p:txBody>
      </p:sp>
      <p:sp>
        <p:nvSpPr>
          <p:cNvPr id="747523"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7524"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525"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7526"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7527"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528"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529"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89104" name="Rectangle 1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89105" name="Rectangle 11"/>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8910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7533"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534"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7535"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9110"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47550" name="Rectangle 30"/>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36</a:t>
            </a:r>
          </a:p>
        </p:txBody>
      </p:sp>
      <p:sp>
        <p:nvSpPr>
          <p:cNvPr id="8911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89113" name="Group 32"/>
          <p:cNvGrpSpPr>
            <a:grpSpLocks/>
          </p:cNvGrpSpPr>
          <p:nvPr/>
        </p:nvGrpSpPr>
        <p:grpSpPr bwMode="auto">
          <a:xfrm>
            <a:off x="519113" y="7938"/>
            <a:ext cx="854075" cy="1704975"/>
            <a:chOff x="327" y="5"/>
            <a:chExt cx="538" cy="1074"/>
          </a:xfrm>
        </p:grpSpPr>
        <p:sp>
          <p:nvSpPr>
            <p:cNvPr id="747553" name="Rectangle 3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7554" name="Line 3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89114" name="Text Box 35"/>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3</a:t>
            </a:r>
          </a:p>
        </p:txBody>
      </p:sp>
      <p:sp>
        <p:nvSpPr>
          <p:cNvPr id="747556" name="Text Box 36"/>
          <p:cNvSpPr txBox="1">
            <a:spLocks noChangeArrowheads="1"/>
          </p:cNvSpPr>
          <p:nvPr/>
        </p:nvSpPr>
        <p:spPr bwMode="auto">
          <a:xfrm>
            <a:off x="5957888" y="1412875"/>
            <a:ext cx="2232025" cy="396875"/>
          </a:xfrm>
          <a:prstGeom prst="rect">
            <a:avLst/>
          </a:prstGeom>
          <a:solidFill>
            <a:schemeClr val="bg2"/>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2000" b="1">
                <a:solidFill>
                  <a:srgbClr val="54FA4C"/>
                </a:solidFill>
                <a:effectLst>
                  <a:outerShdw blurRad="38100" dist="38100" dir="2700000" algn="tl">
                    <a:srgbClr val="000000"/>
                  </a:outerShdw>
                </a:effectLst>
                <a:latin typeface="Cooper Black" charset="0"/>
              </a:rPr>
              <a:t>ISRAEL leh</a:t>
            </a:r>
          </a:p>
        </p:txBody>
      </p:sp>
      <p:sp>
        <p:nvSpPr>
          <p:cNvPr id="747557" name="Text Box 37"/>
          <p:cNvSpPr txBox="1">
            <a:spLocks noChangeArrowheads="1"/>
          </p:cNvSpPr>
          <p:nvPr/>
        </p:nvSpPr>
        <p:spPr bwMode="auto">
          <a:xfrm>
            <a:off x="2389188" y="1082675"/>
            <a:ext cx="2232025" cy="396875"/>
          </a:xfrm>
          <a:prstGeom prst="rect">
            <a:avLst/>
          </a:prstGeom>
          <a:solidFill>
            <a:schemeClr val="bg2"/>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2000" b="1">
                <a:solidFill>
                  <a:srgbClr val="54FA4C"/>
                </a:solidFill>
                <a:effectLst>
                  <a:outerShdw blurRad="38100" dist="38100" dir="2700000" algn="tl">
                    <a:srgbClr val="000000"/>
                  </a:outerShdw>
                </a:effectLst>
                <a:latin typeface="Cooper Black" charset="0"/>
              </a:rPr>
              <a:t>ISRAEL leh</a:t>
            </a:r>
          </a:p>
        </p:txBody>
      </p:sp>
      <p:sp>
        <p:nvSpPr>
          <p:cNvPr id="747558" name="Text Box 38"/>
          <p:cNvSpPr txBox="1">
            <a:spLocks noChangeArrowheads="1"/>
          </p:cNvSpPr>
          <p:nvPr/>
        </p:nvSpPr>
        <p:spPr bwMode="auto">
          <a:xfrm>
            <a:off x="1385888" y="1857375"/>
            <a:ext cx="2232025" cy="396875"/>
          </a:xfrm>
          <a:prstGeom prst="rect">
            <a:avLst/>
          </a:prstGeom>
          <a:solidFill>
            <a:schemeClr val="bg2"/>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2000" b="1">
                <a:solidFill>
                  <a:srgbClr val="54FA4C"/>
                </a:solidFill>
                <a:effectLst>
                  <a:outerShdw blurRad="38100" dist="38100" dir="2700000" algn="tl">
                    <a:srgbClr val="000000"/>
                  </a:outerShdw>
                </a:effectLst>
                <a:latin typeface="Cooper Black" charset="0"/>
              </a:rPr>
              <a:t>ISRAEL leh</a:t>
            </a:r>
          </a:p>
        </p:txBody>
      </p:sp>
      <p:sp>
        <p:nvSpPr>
          <p:cNvPr id="747559" name="Text Box 39"/>
          <p:cNvSpPr txBox="1">
            <a:spLocks noChangeArrowheads="1"/>
          </p:cNvSpPr>
          <p:nvPr/>
        </p:nvSpPr>
        <p:spPr bwMode="auto">
          <a:xfrm>
            <a:off x="4941888" y="2327275"/>
            <a:ext cx="492125" cy="396875"/>
          </a:xfrm>
          <a:prstGeom prst="rect">
            <a:avLst/>
          </a:prstGeom>
          <a:solidFill>
            <a:srgbClr val="1A0004"/>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2000" b="1">
                <a:solidFill>
                  <a:srgbClr val="54FA4C"/>
                </a:solidFill>
                <a:effectLst>
                  <a:outerShdw blurRad="38100" dist="38100" dir="2700000" algn="tl">
                    <a:srgbClr val="000000"/>
                  </a:outerShdw>
                </a:effectLst>
                <a:latin typeface="Cooper Black" charset="0"/>
              </a:rPr>
              <a:t>IS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43"/>
                                        </p:tgtEl>
                                        <p:attrNameLst>
                                          <p:attrName>style.visibility</p:attrName>
                                        </p:attrNameLst>
                                      </p:cBhvr>
                                      <p:to>
                                        <p:strVal val="visible"/>
                                      </p:to>
                                    </p:set>
                                    <p:animEffect transition="in" filter="fade">
                                      <p:cBhvr>
                                        <p:cTn id="7" dur="1000"/>
                                        <p:tgtEl>
                                          <p:spTgt spid="747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47"/>
                                        </p:tgtEl>
                                        <p:attrNameLst>
                                          <p:attrName>style.visibility</p:attrName>
                                        </p:attrNameLst>
                                      </p:cBhvr>
                                      <p:to>
                                        <p:strVal val="visible"/>
                                      </p:to>
                                    </p:set>
                                    <p:animEffect transition="in" filter="fade">
                                      <p:cBhvr>
                                        <p:cTn id="12" dur="1000"/>
                                        <p:tgtEl>
                                          <p:spTgt spid="747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47548"/>
                                        </p:tgtEl>
                                        <p:attrNameLst>
                                          <p:attrName>style.visibility</p:attrName>
                                        </p:attrNameLst>
                                      </p:cBhvr>
                                      <p:to>
                                        <p:strVal val="visible"/>
                                      </p:to>
                                    </p:set>
                                    <p:animEffect transition="in" filter="fade">
                                      <p:cBhvr>
                                        <p:cTn id="17" dur="1000"/>
                                        <p:tgtEl>
                                          <p:spTgt spid="74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91146" name="Rectangle 1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91147" name="Rectangle 11"/>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91148"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91152"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91153"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l="28223" t="47980" r="45985" b="14893"/>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9599" name="Text Box 31"/>
          <p:cNvSpPr txBox="1">
            <a:spLocks noChangeArrowheads="1"/>
          </p:cNvSpPr>
          <p:nvPr/>
        </p:nvSpPr>
        <p:spPr bwMode="auto">
          <a:xfrm>
            <a:off x="1141413" y="5495925"/>
            <a:ext cx="6929437"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400">
                <a:solidFill>
                  <a:schemeClr val="tx1"/>
                </a:solidFill>
                <a:effectLst>
                  <a:outerShdw blurRad="38100" dist="38100" dir="2700000" algn="tl">
                    <a:srgbClr val="000000"/>
                  </a:outerShdw>
                </a:effectLst>
                <a:latin typeface="Arial Black" charset="0"/>
              </a:rPr>
              <a:t>A KITUAK MAH HIAM?</a:t>
            </a:r>
          </a:p>
        </p:txBody>
      </p:sp>
      <p:sp>
        <p:nvSpPr>
          <p:cNvPr id="91157"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49602" name="Rectangle 34"/>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37</a:t>
            </a:r>
          </a:p>
        </p:txBody>
      </p:sp>
      <p:sp>
        <p:nvSpPr>
          <p:cNvPr id="91159"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49605" name="Text Box 37"/>
          <p:cNvSpPr txBox="1">
            <a:spLocks noChangeArrowheads="1"/>
          </p:cNvSpPr>
          <p:nvPr/>
        </p:nvSpPr>
        <p:spPr bwMode="auto">
          <a:xfrm>
            <a:off x="1103313" y="1196975"/>
            <a:ext cx="6929437"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400">
                <a:solidFill>
                  <a:schemeClr val="tx1"/>
                </a:solidFill>
                <a:effectLst>
                  <a:outerShdw blurRad="38100" dist="38100" dir="2700000" algn="tl">
                    <a:srgbClr val="000000"/>
                  </a:outerShdw>
                </a:effectLst>
                <a:latin typeface="Arial Black" charset="0"/>
              </a:rPr>
              <a:t>UNITED STATES</a:t>
            </a:r>
          </a:p>
        </p:txBody>
      </p:sp>
      <p:grpSp>
        <p:nvGrpSpPr>
          <p:cNvPr id="91162"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91165"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2716" y="2946"/>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66" name="Picture 26"/>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1252" y="2218"/>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67"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1324" y="1466"/>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68"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3866" y="2038"/>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69" name="Picture 29"/>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3791" y="2561"/>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70" name="Picture 41"/>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2071" y="1705"/>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71" name="Picture 42"/>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3023" y="1977"/>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72" name="Picture 43"/>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1951" y="2393"/>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91173" name="Picture 44"/>
            <p:cNvPicPr>
              <a:picLocks noChangeAspect="1" noChangeArrowheads="1"/>
            </p:cNvPicPr>
            <p:nvPr/>
          </p:nvPicPr>
          <p:blipFill>
            <a:blip r:embed="rId3" cstate="screen">
              <a:extLst>
                <a:ext uri="{28A0092B-C50C-407E-A947-70E740481C1C}">
                  <a14:useLocalDpi xmlns:a14="http://schemas.microsoft.com/office/drawing/2010/main"/>
                </a:ext>
              </a:extLst>
            </a:blip>
            <a:srcRect l="39378" t="67154" r="59547" b="29021"/>
            <a:stretch>
              <a:fillRect/>
            </a:stretch>
          </p:blipFill>
          <p:spPr bwMode="auto">
            <a:xfrm>
              <a:off x="3479" y="2233"/>
              <a:ext cx="15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749616" name="Text Box 48"/>
          <p:cNvSpPr txBox="1">
            <a:spLocks noChangeArrowheads="1"/>
          </p:cNvSpPr>
          <p:nvPr/>
        </p:nvSpPr>
        <p:spPr bwMode="auto">
          <a:xfrm>
            <a:off x="2576513" y="530225"/>
            <a:ext cx="3557587" cy="579438"/>
          </a:xfrm>
          <a:prstGeom prst="rect">
            <a:avLst/>
          </a:prstGeom>
          <a:solidFill>
            <a:srgbClr val="1A0004"/>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3200" b="1">
                <a:solidFill>
                  <a:srgbClr val="54FA4C"/>
                </a:solidFill>
                <a:effectLst>
                  <a:outerShdw blurRad="38100" dist="38100" dir="2700000" algn="tl">
                    <a:srgbClr val="000000"/>
                  </a:outerShdw>
                </a:effectLst>
                <a:latin typeface="Gill Sans Ultra Bold" charset="0"/>
              </a:rPr>
              <a:t>ISRAEL leh…</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9042"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12" charset="0"/>
                <a:ea typeface="+mn-ea"/>
                <a:cs typeface="+mn-cs"/>
              </a:rPr>
              <a:t>MN</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ER</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PG</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990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SG</a:t>
            </a:r>
          </a:p>
        </p:txBody>
      </p:sp>
      <p:sp>
        <p:nvSpPr>
          <p:cNvPr id="5990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RS</a:t>
            </a:r>
          </a:p>
        </p:txBody>
      </p:sp>
      <p:sp>
        <p:nvSpPr>
          <p:cNvPr id="5990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MS</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599059" name="Rectangle 19"/>
          <p:cNvSpPr>
            <a:spLocks noChangeArrowheads="1"/>
          </p:cNvSpPr>
          <p:nvPr/>
        </p:nvSpPr>
        <p:spPr bwMode="auto">
          <a:xfrm>
            <a:off x="0" y="438150"/>
            <a:ext cx="1766888"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dirty="0">
                <a:solidFill>
                  <a:schemeClr val="tx2"/>
                </a:solidFill>
                <a:effectLst/>
                <a:latin typeface="Times" pitchFamily="-112" charset="0"/>
                <a:ea typeface="+mn-ea"/>
                <a:cs typeface="+mn-cs"/>
              </a:rPr>
              <a:t> A DAWL </a:t>
            </a:r>
          </a:p>
          <a:p>
            <a:pPr>
              <a:defRPr/>
            </a:pPr>
            <a:r>
              <a:rPr lang="en-US" sz="2000" b="1" dirty="0">
                <a:solidFill>
                  <a:schemeClr val="tx2"/>
                </a:solidFill>
                <a:effectLst/>
                <a:latin typeface="Times" pitchFamily="-112" charset="0"/>
                <a:ea typeface="+mn-ea"/>
                <a:cs typeface="+mn-cs"/>
              </a:rPr>
              <a:t> DAWL</a:t>
            </a:r>
          </a:p>
          <a:p>
            <a:pPr>
              <a:defRPr/>
            </a:pPr>
            <a:r>
              <a:rPr lang="en-US" sz="2000" b="1" dirty="0">
                <a:solidFill>
                  <a:schemeClr val="tx2"/>
                </a:solidFill>
                <a:effectLst/>
                <a:latin typeface="Times" pitchFamily="-112" charset="0"/>
                <a:ea typeface="+mn-ea"/>
                <a:cs typeface="+mn-cs"/>
              </a:rPr>
              <a:t> A ETTOHNA</a:t>
            </a:r>
          </a:p>
        </p:txBody>
      </p:sp>
      <p:sp>
        <p:nvSpPr>
          <p:cNvPr id="5990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DS</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pPr>
            <a:r>
              <a:rPr lang="en-US">
                <a:solidFill>
                  <a:srgbClr val="FFFF66"/>
                </a:solidFill>
                <a:effectLst>
                  <a:outerShdw blurRad="38100" dist="38100" dir="2700000" algn="tl">
                    <a:srgbClr val="000000"/>
                  </a:outerShdw>
                </a:effectLst>
                <a:latin typeface="Times"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7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12" charset="0"/>
                <a:ea typeface="+mn-ea"/>
                <a:cs typeface="+mn-cs"/>
              </a:rPr>
              <a:t>C</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12" charset="0"/>
                <a:ea typeface="+mn-ea"/>
                <a:cs typeface="+mn-cs"/>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83"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12" charset="0"/>
                <a:ea typeface="+mn-ea"/>
                <a:cs typeface="+mn-cs"/>
              </a:rPr>
              <a:t>MS</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85"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12" charset="0"/>
                <a:ea typeface="+mn-ea"/>
                <a:cs typeface="+mn-cs"/>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i="1">
              <a:solidFill>
                <a:schemeClr val="hlink"/>
              </a:solidFill>
              <a:effectLst>
                <a:outerShdw blurRad="38100" dist="38100" dir="2700000" algn="tl">
                  <a:srgbClr val="000000"/>
                </a:outerShdw>
              </a:effectLst>
              <a:latin typeface="Times" pitchFamily="-112" charset="0"/>
              <a:ea typeface="+mn-ea"/>
              <a:cs typeface="+mn-cs"/>
            </a:endParaRPr>
          </a:p>
        </p:txBody>
      </p:sp>
      <p:sp>
        <p:nvSpPr>
          <p:cNvPr id="599097" name="Rectangle 57"/>
          <p:cNvSpPr>
            <a:spLocks noChangeArrowheads="1"/>
          </p:cNvSpPr>
          <p:nvPr/>
        </p:nvSpPr>
        <p:spPr bwMode="auto">
          <a:xfrm>
            <a:off x="2760663" y="4772025"/>
            <a:ext cx="62071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12" charset="0"/>
                <a:ea typeface="+mn-ea"/>
                <a:cs typeface="+mn-cs"/>
              </a:rPr>
              <a:t>KB</a:t>
            </a:r>
          </a:p>
        </p:txBody>
      </p:sp>
      <p:sp>
        <p:nvSpPr>
          <p:cNvPr id="19503" name="Text Box 79"/>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12:4</a:t>
            </a:r>
          </a:p>
        </p:txBody>
      </p:sp>
      <p:sp>
        <p:nvSpPr>
          <p:cNvPr id="19504"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2" name="Group 98"/>
          <p:cNvGrpSpPr>
            <a:grpSpLocks/>
          </p:cNvGrpSpPr>
          <p:nvPr/>
        </p:nvGrpSpPr>
        <p:grpSpPr bwMode="auto">
          <a:xfrm>
            <a:off x="2540000" y="13716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9521"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r>
                <a:rPr lang="en-US" sz="3600" kern="10">
                  <a:ln w="9525">
                    <a:solidFill>
                      <a:srgbClr val="000000"/>
                    </a:solidFill>
                    <a:round/>
                    <a:headEnd/>
                    <a:tailEnd/>
                  </a:ln>
                  <a:solidFill>
                    <a:srgbClr val="66FF66"/>
                  </a:solidFill>
                  <a:effectLst>
                    <a:outerShdw blurRad="63500" dist="68978" dir="4020649" algn="ctr" rotWithShape="0">
                      <a:schemeClr val="bg2">
                        <a:alpha val="74997"/>
                      </a:schemeClr>
                    </a:outerShdw>
                  </a:effectLst>
                  <a:latin typeface="Arial Black"/>
                  <a:ea typeface="Arial Black"/>
                  <a:cs typeface="Arial Black"/>
                </a:rPr>
                <a:t>Leihoihna Kuam</a:t>
              </a: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99151" name="Rectangle 111"/>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9516"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b="1">
                <a:solidFill>
                  <a:schemeClr val="tx1"/>
                </a:solidFill>
                <a:effectLst>
                  <a:outerShdw blurRad="38100" dist="38100" dir="2700000" algn="tl">
                    <a:srgbClr val="000000"/>
                  </a:outerShdw>
                </a:effectLst>
              </a:rPr>
              <a:t>1</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599125" name="Text Box 85"/>
          <p:cNvSpPr txBox="1">
            <a:spLocks noChangeArrowheads="1"/>
          </p:cNvSpPr>
          <p:nvPr/>
        </p:nvSpPr>
        <p:spPr bwMode="auto">
          <a:xfrm>
            <a:off x="3513138" y="3478213"/>
            <a:ext cx="53340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l">
              <a:spcBef>
                <a:spcPct val="50000"/>
              </a:spcBef>
              <a:defRPr/>
            </a:pPr>
            <a:r>
              <a:rPr lang="en-US" sz="3600" b="1">
                <a:solidFill>
                  <a:srgbClr val="FFFF66"/>
                </a:solidFill>
                <a:effectLst/>
                <a:latin typeface="Comic Sans MS" pitchFamily="-112" charset="0"/>
                <a:ea typeface="+mn-ea"/>
                <a:cs typeface="+mn-cs"/>
              </a:rPr>
              <a:t>Kipat Khaitna Mun...</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grpId="0"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grpId="1"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58" grpId="0" animBg="1"/>
      <p:bldP spid="599158" grpId="1" animBg="1"/>
      <p:bldP spid="599125"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01466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ja-JP" altLang="en-US" sz="2400" b="1">
                <a:solidFill>
                  <a:srgbClr val="FFFF00"/>
                </a:solidFill>
                <a:effectLst/>
                <a:latin typeface="Arial" charset="0"/>
              </a:rPr>
              <a:t>“</a:t>
            </a:r>
            <a:r>
              <a:rPr lang="en-US" sz="2400" b="1">
                <a:solidFill>
                  <a:srgbClr val="FFFF00"/>
                </a:solidFill>
                <a:effectLst/>
                <a:latin typeface="Arial" charset="0"/>
              </a:rPr>
              <a:t>…Ishmael mite</a:t>
            </a:r>
            <a:r>
              <a:rPr lang="ja-JP" altLang="en-US" sz="2400" b="1">
                <a:solidFill>
                  <a:srgbClr val="FFFF00"/>
                </a:solidFill>
                <a:effectLst/>
                <a:latin typeface="Arial" charset="0"/>
              </a:rPr>
              <a:t>’</a:t>
            </a:r>
            <a:r>
              <a:rPr lang="en-US" sz="2400" b="1">
                <a:solidFill>
                  <a:srgbClr val="FFFF00"/>
                </a:solidFill>
                <a:effectLst/>
                <a:latin typeface="Arial" charset="0"/>
              </a:rPr>
              <a:t> gam lian zaw kipia a Israel mite sang in zong hau zaw lai uh hi.  Tuhun a meivak thau tawh a hauh na uh gen keileng zong, abei sa aki pan hau zaw tham uh hi.  Khalam tatkhiatna thu zong Ishmael mite tung ah ki hong tawntung hi.</a:t>
            </a:r>
            <a:r>
              <a:rPr lang="ja-JP" altLang="en-US" sz="2400" b="1">
                <a:solidFill>
                  <a:srgbClr val="FFFF00"/>
                </a:solidFill>
                <a:effectLst/>
                <a:latin typeface="Arial" charset="0"/>
              </a:rPr>
              <a:t>”</a:t>
            </a:r>
            <a:endParaRPr lang="en-US" sz="2400" b="1">
              <a:solidFill>
                <a:srgbClr val="FFFF00"/>
              </a:solidFill>
              <a:effectLst/>
              <a:latin typeface="Arial" charset="0"/>
            </a:endParaRPr>
          </a:p>
          <a:p>
            <a:pPr algn="l">
              <a:spcBef>
                <a:spcPct val="50000"/>
              </a:spcBef>
            </a:pPr>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93195" name="Rectangle 1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93196" name="Rectangle 1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93197"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93201"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93202"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50618" name="Oval 26"/>
          <p:cNvSpPr>
            <a:spLocks noChangeArrowheads="1"/>
          </p:cNvSpPr>
          <p:nvPr/>
        </p:nvSpPr>
        <p:spPr bwMode="auto">
          <a:xfrm>
            <a:off x="2346325" y="579438"/>
            <a:ext cx="2252663"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spcBef>
                <a:spcPct val="50000"/>
              </a:spcBef>
              <a:defRPr/>
            </a:pPr>
            <a:r>
              <a:rPr lang="en-US" sz="1600" b="1">
                <a:solidFill>
                  <a:srgbClr val="FFFF00"/>
                </a:solidFill>
                <a:effectLst/>
                <a:latin typeface="Arial" pitchFamily="-112" charset="0"/>
                <a:ea typeface="+mn-ea"/>
                <a:cs typeface="+mn-cs"/>
              </a:rPr>
              <a:t>Hal Lindsey, </a:t>
            </a:r>
            <a:r>
              <a:rPr lang="en-US" sz="1600" b="1" i="1">
                <a:solidFill>
                  <a:srgbClr val="FFFF00"/>
                </a:solidFill>
                <a:effectLst/>
                <a:latin typeface="Arial" pitchFamily="-112" charset="0"/>
                <a:ea typeface="+mn-ea"/>
                <a:cs typeface="+mn-cs"/>
              </a:rPr>
              <a:t>“The Everlasting Hatred: 		The Roots of Jihad,”</a:t>
            </a:r>
            <a:r>
              <a:rPr lang="en-US" sz="1600" b="1">
                <a:solidFill>
                  <a:srgbClr val="FFFF00"/>
                </a:solidFill>
                <a:effectLst/>
                <a:latin typeface="Arial" pitchFamily="-112" charset="0"/>
                <a:ea typeface="+mn-ea"/>
                <a:cs typeface="+mn-cs"/>
              </a:rPr>
              <a:t> 2002, Pg 65</a:t>
            </a:r>
          </a:p>
        </p:txBody>
      </p:sp>
      <p:sp>
        <p:nvSpPr>
          <p:cNvPr id="750620" name="Rectangle 28"/>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38</a:t>
            </a:r>
          </a:p>
        </p:txBody>
      </p:sp>
      <p:sp>
        <p:nvSpPr>
          <p:cNvPr id="93206"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93207"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26479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ja-JP" altLang="en-US" sz="2400" b="1">
                <a:solidFill>
                  <a:srgbClr val="FFFF00"/>
                </a:solidFill>
                <a:effectLst/>
                <a:latin typeface="Arial" charset="0"/>
              </a:rPr>
              <a:t>“</a:t>
            </a:r>
            <a:r>
              <a:rPr lang="en-US" sz="2400" b="1">
                <a:solidFill>
                  <a:srgbClr val="FFFF00"/>
                </a:solidFill>
                <a:effectLst/>
                <a:latin typeface="Arial" charset="0"/>
              </a:rPr>
              <a:t>…Ishmael mite</a:t>
            </a:r>
            <a:r>
              <a:rPr lang="ja-JP" altLang="en-US" sz="2400" b="1">
                <a:solidFill>
                  <a:srgbClr val="FFFF00"/>
                </a:solidFill>
                <a:effectLst/>
                <a:latin typeface="Arial" charset="0"/>
              </a:rPr>
              <a:t>’</a:t>
            </a:r>
            <a:r>
              <a:rPr lang="en-US" sz="2400" b="1">
                <a:solidFill>
                  <a:srgbClr val="FFFF00"/>
                </a:solidFill>
                <a:effectLst/>
                <a:latin typeface="Arial" charset="0"/>
              </a:rPr>
              <a:t> gam lian zaw kipia a Israel mite sang in zong hau zaw lai uh hi.  Tuhun a meivak thau tawh a hauh na uh gen keileng zong, abei sa aki pan hau zaw tham uh hi.  Khalam tatkhiatna thu zong Ishmael mite tung ah ki hong tawntung hi.</a:t>
            </a:r>
            <a:r>
              <a:rPr lang="ja-JP" altLang="en-US" sz="2400" b="1">
                <a:solidFill>
                  <a:srgbClr val="FFFF00"/>
                </a:solidFill>
                <a:effectLst/>
                <a:latin typeface="Arial" charset="0"/>
              </a:rPr>
              <a:t>”</a:t>
            </a:r>
            <a:endParaRPr lang="en-US" sz="2400" b="1">
              <a:solidFill>
                <a:srgbClr val="FFFF00"/>
              </a:solidFill>
              <a:effectLst/>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12" charset="0"/>
              <a:ea typeface="+mn-ea"/>
              <a:cs typeface="+mn-cs"/>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95243" name="Rectangle 1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95244" name="Rectangle 12"/>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95245"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95249"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3686" name="Text Box 22"/>
          <p:cNvSpPr txBox="1">
            <a:spLocks noChangeArrowheads="1"/>
          </p:cNvSpPr>
          <p:nvPr/>
        </p:nvSpPr>
        <p:spPr bwMode="auto">
          <a:xfrm>
            <a:off x="2071688" y="3235325"/>
            <a:ext cx="5992812" cy="30130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rgbClr val="66FFFF"/>
                </a:solidFill>
                <a:effectLst/>
                <a:latin typeface="Arial" charset="0"/>
              </a:rPr>
              <a:t>	Ahihhang in Pasian thuciamna a hi, khalam ading a geelna pen Isaac leh a suan leh khak te ading bek mah hi.  Isaac tung akikamciam taksa thuphate in Pasian</a:t>
            </a:r>
            <a:r>
              <a:rPr lang="ja-JP" altLang="en-US" sz="2400" b="1">
                <a:solidFill>
                  <a:srgbClr val="66FFFF"/>
                </a:solidFill>
                <a:effectLst/>
                <a:latin typeface="Arial" charset="0"/>
              </a:rPr>
              <a:t>’</a:t>
            </a:r>
            <a:r>
              <a:rPr lang="en-US" sz="2400" b="1">
                <a:solidFill>
                  <a:srgbClr val="66FFFF"/>
                </a:solidFill>
                <a:effectLst/>
                <a:latin typeface="Arial" charset="0"/>
              </a:rPr>
              <a:t> khalam a sap Isaac leh </a:t>
            </a:r>
            <a:r>
              <a:rPr lang="en-US" sz="2400" b="1" i="1" u="sng">
                <a:solidFill>
                  <a:schemeClr val="tx1"/>
                </a:solidFill>
                <a:effectLst/>
                <a:latin typeface="Arial" charset="0"/>
              </a:rPr>
              <a:t>ama sung pan a, piang ding minam te tungah ki pia ding hi</a:t>
            </a:r>
            <a:r>
              <a:rPr lang="en-US" sz="2400" b="1">
                <a:solidFill>
                  <a:srgbClr val="66FFFF"/>
                </a:solidFill>
                <a:effectLst/>
                <a:latin typeface="Arial" charset="0"/>
              </a:rPr>
              <a:t>.</a:t>
            </a:r>
            <a:r>
              <a:rPr lang="ja-JP" altLang="en-US" sz="2400" b="1">
                <a:solidFill>
                  <a:srgbClr val="66FFFF"/>
                </a:solidFill>
                <a:effectLst/>
                <a:latin typeface="Arial" charset="0"/>
              </a:rPr>
              <a:t>”</a:t>
            </a:r>
            <a:r>
              <a:rPr lang="en-US" sz="2400" b="1">
                <a:solidFill>
                  <a:srgbClr val="66FFFF"/>
                </a:solidFill>
                <a:effectLst/>
                <a:latin typeface="Arial" charset="0"/>
              </a:rPr>
              <a:t> </a:t>
            </a:r>
            <a:r>
              <a:rPr lang="en-US" sz="1800" b="1">
                <a:solidFill>
                  <a:srgbClr val="66FFFF"/>
                </a:solidFill>
                <a:effectLst/>
                <a:latin typeface="Arial" charset="0"/>
              </a:rPr>
              <a:t>[Anui kagittawm]</a:t>
            </a:r>
            <a:r>
              <a:rPr lang="en-US" sz="2400" b="1">
                <a:solidFill>
                  <a:srgbClr val="66FFFF"/>
                </a:solidFill>
                <a:effectLst/>
                <a:latin typeface="Arial" charset="0"/>
              </a:rPr>
              <a:t>	</a:t>
            </a:r>
            <a:r>
              <a:rPr lang="en-US" sz="2400" b="1">
                <a:solidFill>
                  <a:srgbClr val="FFFF00"/>
                </a:solidFill>
                <a:effectLst/>
                <a:latin typeface="Arial" charset="0"/>
              </a:rPr>
              <a:t>	</a:t>
            </a:r>
            <a:endParaRPr lang="en-US" sz="1600" b="1">
              <a:solidFill>
                <a:srgbClr val="FFFF00"/>
              </a:solidFill>
              <a:effectLst/>
              <a:latin typeface="Arial" charset="0"/>
            </a:endParaRPr>
          </a:p>
        </p:txBody>
      </p:sp>
      <p:sp>
        <p:nvSpPr>
          <p:cNvPr id="95251"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53688" name="Oval 24"/>
          <p:cNvSpPr>
            <a:spLocks noChangeArrowheads="1"/>
          </p:cNvSpPr>
          <p:nvPr/>
        </p:nvSpPr>
        <p:spPr bwMode="auto">
          <a:xfrm>
            <a:off x="2449513" y="534988"/>
            <a:ext cx="2090737"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spcBef>
                <a:spcPct val="50000"/>
              </a:spcBef>
              <a:defRPr/>
            </a:pPr>
            <a:r>
              <a:rPr lang="en-US" sz="1600" b="1">
                <a:solidFill>
                  <a:srgbClr val="FFFF00"/>
                </a:solidFill>
                <a:effectLst/>
                <a:latin typeface="Arial" pitchFamily="-112" charset="0"/>
                <a:ea typeface="+mn-ea"/>
                <a:cs typeface="+mn-cs"/>
              </a:rPr>
              <a:t>Hal Lindsey, </a:t>
            </a:r>
            <a:r>
              <a:rPr lang="en-US" sz="1600" b="1" i="1">
                <a:solidFill>
                  <a:srgbClr val="FFFF00"/>
                </a:solidFill>
                <a:effectLst/>
                <a:latin typeface="Arial" pitchFamily="-112" charset="0"/>
                <a:ea typeface="+mn-ea"/>
                <a:cs typeface="+mn-cs"/>
              </a:rPr>
              <a:t>“The Everlasting Hatred: 		The Roots of Jihad,”</a:t>
            </a:r>
            <a:r>
              <a:rPr lang="en-US" sz="1600" b="1">
                <a:solidFill>
                  <a:srgbClr val="FFFF00"/>
                </a:solidFill>
                <a:effectLst/>
                <a:latin typeface="Arial" pitchFamily="-112" charset="0"/>
                <a:ea typeface="+mn-ea"/>
                <a:cs typeface="+mn-cs"/>
              </a:rPr>
              <a:t> 2002, Pg 65</a:t>
            </a:r>
          </a:p>
        </p:txBody>
      </p:sp>
      <p:sp>
        <p:nvSpPr>
          <p:cNvPr id="753690" name="Rectangle 26"/>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39</a:t>
            </a:r>
          </a:p>
        </p:txBody>
      </p:sp>
      <p:sp>
        <p:nvSpPr>
          <p:cNvPr id="95255"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95256"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73" name="Text Box 33"/>
          <p:cNvSpPr txBox="1">
            <a:spLocks noChangeArrowheads="1"/>
          </p:cNvSpPr>
          <p:nvPr/>
        </p:nvSpPr>
        <p:spPr bwMode="auto">
          <a:xfrm>
            <a:off x="1073150" y="5713413"/>
            <a:ext cx="7572375" cy="492125"/>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2000" b="1" dirty="0">
                <a:solidFill>
                  <a:schemeClr val="bg2"/>
                </a:solidFill>
                <a:effectLst/>
                <a:latin typeface="Comic Sans MS" pitchFamily="-112" charset="0"/>
                <a:ea typeface="+mn-ea"/>
                <a:cs typeface="+mn-cs"/>
              </a:rPr>
              <a:t> </a:t>
            </a:r>
            <a:r>
              <a:rPr lang="en-US" sz="2600" b="1" dirty="0">
                <a:solidFill>
                  <a:schemeClr val="bg2"/>
                </a:solidFill>
                <a:effectLst/>
                <a:latin typeface="Comic Sans MS" pitchFamily="-112" charset="0"/>
                <a:ea typeface="+mn-ea"/>
                <a:cs typeface="+mn-cs"/>
              </a:rPr>
              <a:t>TUHUN ISRAEL GAMA ISHMAEL &amp; ISAAC</a:t>
            </a:r>
          </a:p>
        </p:txBody>
      </p:sp>
      <p:sp>
        <p:nvSpPr>
          <p:cNvPr id="752674" name="Text Box 34"/>
          <p:cNvSpPr txBox="1">
            <a:spLocks noChangeArrowheads="1"/>
          </p:cNvSpPr>
          <p:nvPr/>
        </p:nvSpPr>
        <p:spPr bwMode="auto">
          <a:xfrm>
            <a:off x="376238" y="5757863"/>
            <a:ext cx="8131175" cy="492125"/>
          </a:xfrm>
          <a:prstGeom prst="rect">
            <a:avLst/>
          </a:prstGeom>
          <a:noFill/>
          <a:ln w="381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a:solidFill>
                  <a:srgbClr val="FFFF00"/>
                </a:solidFill>
                <a:effectLst/>
              </a:rPr>
              <a:t>       </a:t>
            </a:r>
            <a:r>
              <a:rPr lang="en-US" sz="2600" b="1">
                <a:solidFill>
                  <a:srgbClr val="FFFF00"/>
                </a:solidFill>
                <a:effectLst/>
              </a:rPr>
              <a:t>TUHUN ISRAEL GAMA ISHMAEL &amp; ISAAC</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387725" y="52355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Al</a:t>
            </a:r>
            <a:r>
              <a:rPr lang="ja-JP" altLang="en-US" sz="1200" b="1">
                <a:solidFill>
                  <a:srgbClr val="FAF200"/>
                </a:solidFill>
                <a:effectLst>
                  <a:outerShdw blurRad="38100" dist="38100" dir="2700000" algn="tl">
                    <a:srgbClr val="000000"/>
                  </a:outerShdw>
                </a:effectLst>
                <a:latin typeface="Helvetica" charset="0"/>
              </a:rPr>
              <a:t>’</a:t>
            </a:r>
            <a:r>
              <a:rPr lang="en-US" sz="1200" b="1">
                <a:solidFill>
                  <a:srgbClr val="FAF200"/>
                </a:solidFill>
                <a:effectLst>
                  <a:outerShdw blurRad="38100" dist="38100" dir="2700000" algn="tl">
                    <a:srgbClr val="000000"/>
                  </a:outerShdw>
                </a:effectLst>
                <a:latin typeface="Helvetica" charset="0"/>
              </a:rPr>
              <a:t> Aqaba</a:t>
            </a:r>
          </a:p>
        </p:txBody>
      </p:sp>
      <p:grpSp>
        <p:nvGrpSpPr>
          <p:cNvPr id="97317"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i="1">
                  <a:solidFill>
                    <a:srgbClr val="99CCFF"/>
                  </a:solidFill>
                  <a:effectLst>
                    <a:outerShdw blurRad="38100" dist="38100" dir="2700000" algn="tl">
                      <a:srgbClr val="000000"/>
                    </a:outerShdw>
                  </a:effectLst>
                  <a:latin typeface="Book Antiqua" charset="0"/>
                </a:rPr>
                <a:t> Mediterranean Tuipi</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i="1">
                  <a:solidFill>
                    <a:srgbClr val="99CCFF"/>
                  </a:solidFill>
                  <a:effectLst>
                    <a:outerShdw blurRad="38100" dist="38100" dir="2700000" algn="tl">
                      <a:srgbClr val="000000"/>
                    </a:outerShdw>
                  </a:effectLst>
                  <a:latin typeface="Book Antiqua" charset="0"/>
                </a:rPr>
                <a:t>Si Tuipi</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i="1">
                  <a:solidFill>
                    <a:srgbClr val="99CCFF"/>
                  </a:solidFill>
                  <a:effectLst>
                    <a:outerShdw blurRad="38100" dist="38100" dir="2700000" algn="tl">
                      <a:srgbClr val="000000"/>
                    </a:outerShdw>
                  </a:effectLst>
                  <a:latin typeface="Helvetica" charset="0"/>
                </a:rPr>
                <a:t> Galilee Tuili</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97326" name="Rectangle 8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97327" name="Rectangle 81"/>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97328" name="Rectangle 8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97329"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nvGrpSpPr>
          <p:cNvPr id="3" name="Group 87"/>
          <p:cNvGrpSpPr>
            <a:grpSpLocks/>
          </p:cNvGrpSpPr>
          <p:nvPr/>
        </p:nvGrpSpPr>
        <p:grpSpPr bwMode="auto">
          <a:xfrm>
            <a:off x="2541588" y="866775"/>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729" name="Text Box 89"/>
            <p:cNvSpPr txBox="1">
              <a:spLocks noChangeArrowheads="1"/>
            </p:cNvSpPr>
            <p:nvPr/>
          </p:nvSpPr>
          <p:spPr bwMode="auto">
            <a:xfrm>
              <a:off x="2504" y="792"/>
              <a:ext cx="1936" cy="260"/>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a:solidFill>
                    <a:srgbClr val="EEFF4B"/>
                  </a:solidFill>
                  <a:effectLst/>
                </a:rPr>
                <a:t>ISAAC SUAN LEH KHAKTE</a:t>
              </a:r>
              <a:endParaRPr lang="en-US" sz="1600">
                <a:solidFill>
                  <a:srgbClr val="EEFF4B"/>
                </a:solidFill>
                <a:effectLst/>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grpSp>
        <p:nvGrpSpPr>
          <p:cNvPr id="4" name="Group 91"/>
          <p:cNvGrpSpPr>
            <a:grpSpLocks/>
          </p:cNvGrpSpPr>
          <p:nvPr/>
        </p:nvGrpSpPr>
        <p:grpSpPr bwMode="auto">
          <a:xfrm>
            <a:off x="236538" y="2298700"/>
            <a:ext cx="6997700" cy="2565400"/>
            <a:chOff x="1352" y="-3515"/>
            <a:chExt cx="4408" cy="1616"/>
          </a:xfrm>
        </p:grpSpPr>
        <p:sp>
          <p:nvSpPr>
            <p:cNvPr id="752732" name="Text Box 92"/>
            <p:cNvSpPr txBox="1">
              <a:spLocks noChangeArrowheads="1"/>
            </p:cNvSpPr>
            <p:nvPr/>
          </p:nvSpPr>
          <p:spPr bwMode="auto">
            <a:xfrm>
              <a:off x="3648" y="-2184"/>
              <a:ext cx="2112" cy="260"/>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a:solidFill>
                    <a:srgbClr val="EEFF4B"/>
                  </a:solidFill>
                  <a:effectLst/>
                </a:rPr>
                <a:t>ISHMAEL SUAN LEH KHAKTE</a:t>
              </a:r>
              <a:endParaRPr lang="en-US" sz="1600">
                <a:solidFill>
                  <a:srgbClr val="EEFF4B"/>
                </a:solidFill>
                <a:effectLst/>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97344"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97335"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2741" name="Rectangle 101"/>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40</a:t>
            </a:r>
          </a:p>
        </p:txBody>
      </p:sp>
      <p:sp>
        <p:nvSpPr>
          <p:cNvPr id="97337"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97338"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97339"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2</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99340"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B</a:t>
            </a:r>
          </a:p>
        </p:txBody>
      </p:sp>
      <p:sp>
        <p:nvSpPr>
          <p:cNvPr id="99341"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The CALL</a:t>
            </a:r>
          </a:p>
        </p:txBody>
      </p:sp>
      <p:sp>
        <p:nvSpPr>
          <p:cNvPr id="99342"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07631" name="Text Box 47"/>
          <p:cNvSpPr txBox="1">
            <a:spLocks noChangeArrowheads="1"/>
          </p:cNvSpPr>
          <p:nvPr/>
        </p:nvSpPr>
        <p:spPr bwMode="auto">
          <a:xfrm>
            <a:off x="606425" y="5386388"/>
            <a:ext cx="7567613" cy="822325"/>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p>
            <a:pPr>
              <a:spcBef>
                <a:spcPct val="50000"/>
              </a:spcBef>
              <a:defRPr/>
            </a:pPr>
            <a:r>
              <a:rPr lang="en-US" sz="2400" b="1">
                <a:solidFill>
                  <a:srgbClr val="FFFF00"/>
                </a:solidFill>
                <a:effectLst/>
                <a:latin typeface="Comic Sans MS" pitchFamily="-112" charset="0"/>
                <a:ea typeface="+mn-ea"/>
                <a:cs typeface="+mn-cs"/>
              </a:rPr>
              <a:t>THE MARVELOUS BEAUTY OF CANAAN…THE LAND OF HIS ANCIENT INHERITANCE!</a:t>
            </a:r>
          </a:p>
        </p:txBody>
      </p:sp>
      <p:sp>
        <p:nvSpPr>
          <p:cNvPr id="99347"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99348"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A PORTION OF ABRAHAM’S PROMISE,,,</a:t>
            </a:r>
          </a:p>
        </p:txBody>
      </p:sp>
      <p:grpSp>
        <p:nvGrpSpPr>
          <p:cNvPr id="3" name="Group 57"/>
          <p:cNvGrpSpPr>
            <a:grpSpLocks/>
          </p:cNvGrpSpPr>
          <p:nvPr/>
        </p:nvGrpSpPr>
        <p:grpSpPr bwMode="auto">
          <a:xfrm>
            <a:off x="0" y="0"/>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w="9525">
              <a:noFill/>
              <a:miter lim="800000"/>
              <a:headEnd/>
              <a:tailEnd/>
            </a:ln>
            <a:effectLst>
              <a:outerShdw blurRad="63500" dist="125724" dir="2700000" algn="ctr" rotWithShape="0">
                <a:schemeClr val="bg2">
                  <a:alpha val="74998"/>
                </a:schemeClr>
              </a:outerShdw>
            </a:effec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FFFF00"/>
                  </a:solidFill>
                  <a:effectLst>
                    <a:outerShdw blurRad="38100" dist="38100" dir="2700000" algn="tl">
                      <a:srgbClr val="000000"/>
                    </a:outerShdw>
                  </a:effectLst>
                </a:rPr>
                <a:t>Israel Laizang a luang </a:t>
              </a:r>
              <a:r>
                <a:rPr lang="en-US" b="1">
                  <a:solidFill>
                    <a:srgbClr val="FFFF00"/>
                  </a:solidFill>
                  <a:effectLst>
                    <a:outerShdw blurRad="38100" dist="38100" dir="2700000" algn="tl">
                      <a:srgbClr val="000000"/>
                    </a:outerShdw>
                  </a:effectLst>
                </a:rPr>
                <a:t>Jordan Gun</a:t>
              </a: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41</a:t>
            </a:r>
          </a:p>
        </p:txBody>
      </p:sp>
      <p:sp>
        <p:nvSpPr>
          <p:cNvPr id="99352"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99353"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400" b="1">
              <a:solidFill>
                <a:srgbClr val="FFFFFF"/>
              </a:solidFill>
              <a:effectLst/>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9.65.03b.</a:t>
            </a:r>
          </a:p>
        </p:txBody>
      </p:sp>
      <p:sp>
        <p:nvSpPr>
          <p:cNvPr id="99355"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effectLst/>
                <a:latin typeface="Arial" charset="0"/>
              </a:rPr>
              <a:t>1</a:t>
            </a:r>
          </a:p>
        </p:txBody>
      </p:sp>
      <p:sp>
        <p:nvSpPr>
          <p:cNvPr id="99356"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13:10-11; Pai 3:8</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1379"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1383"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083"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101387" name="Rectangle 12"/>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101388"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L - S - T</a:t>
            </a:r>
          </a:p>
        </p:txBody>
      </p:sp>
      <p:sp>
        <p:nvSpPr>
          <p:cNvPr id="101389"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515087"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J - E</a:t>
            </a:r>
          </a:p>
        </p:txBody>
      </p:sp>
      <p:sp>
        <p:nvSpPr>
          <p:cNvPr id="51508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p>
        </p:txBody>
      </p:sp>
      <p:grpSp>
        <p:nvGrpSpPr>
          <p:cNvPr id="101392" name="Group 19"/>
          <p:cNvGrpSpPr>
            <a:grpSpLocks/>
          </p:cNvGrpSpPr>
          <p:nvPr/>
        </p:nvGrpSpPr>
        <p:grpSpPr bwMode="auto">
          <a:xfrm>
            <a:off x="598488" y="2378075"/>
            <a:ext cx="2259012" cy="1446213"/>
            <a:chOff x="377" y="1498"/>
            <a:chExt cx="1423" cy="911"/>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51509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102" name="Text Box 30"/>
          <p:cNvSpPr txBox="1">
            <a:spLocks noChangeArrowheads="1"/>
          </p:cNvSpPr>
          <p:nvPr/>
        </p:nvSpPr>
        <p:spPr bwMode="auto">
          <a:xfrm>
            <a:off x="914400" y="5016500"/>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chemeClr val="tx1"/>
                </a:solidFill>
                <a:effectLst/>
                <a:latin typeface="Times" pitchFamily="-112" charset="0"/>
                <a:ea typeface="+mn-ea"/>
                <a:cs typeface="+mn-cs"/>
              </a:rPr>
              <a:t>KAMCIAM DUNG !</a:t>
            </a: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101401"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15127" name="Text Box 55"/>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Pai. 2:24</a:t>
            </a:r>
          </a:p>
        </p:txBody>
      </p:sp>
      <p:sp>
        <p:nvSpPr>
          <p:cNvPr id="515129" name="Text Box 57"/>
          <p:cNvSpPr txBox="1">
            <a:spLocks noChangeArrowheads="1"/>
          </p:cNvSpPr>
          <p:nvPr/>
        </p:nvSpPr>
        <p:spPr bwMode="auto">
          <a:xfrm>
            <a:off x="815975" y="4406900"/>
            <a:ext cx="7543800" cy="19224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b="1">
                <a:solidFill>
                  <a:srgbClr val="68FFF8"/>
                </a:solidFill>
                <a:effectLst/>
                <a:latin typeface="Comic Sans MS" pitchFamily="-112" charset="0"/>
                <a:ea typeface="+mn-ea"/>
                <a:cs typeface="+mn-cs"/>
              </a:rPr>
              <a:t>Jacob </a:t>
            </a:r>
            <a:r>
              <a:rPr lang="en-US" sz="4800" b="1" i="1" u="sng">
                <a:solidFill>
                  <a:schemeClr val="hlink"/>
                </a:solidFill>
                <a:effectLst/>
                <a:latin typeface="Comic Sans MS" pitchFamily="-112" charset="0"/>
                <a:ea typeface="+mn-ea"/>
                <a:cs typeface="+mn-cs"/>
              </a:rPr>
              <a:t>pen</a:t>
            </a:r>
            <a:r>
              <a:rPr lang="en-US" sz="4800" b="1">
                <a:solidFill>
                  <a:srgbClr val="68FFF8"/>
                </a:solidFill>
                <a:effectLst/>
                <a:latin typeface="Comic Sans MS" pitchFamily="-112" charset="0"/>
                <a:ea typeface="+mn-ea"/>
                <a:cs typeface="+mn-cs"/>
              </a:rPr>
              <a:t>  kamciam            </a:t>
            </a:r>
          </a:p>
          <a:p>
            <a:pPr>
              <a:spcBef>
                <a:spcPct val="50000"/>
              </a:spcBef>
              <a:defRPr/>
            </a:pPr>
            <a:r>
              <a:rPr lang="en-US" sz="4800" b="1">
                <a:solidFill>
                  <a:srgbClr val="68FFF8"/>
                </a:solidFill>
                <a:effectLst/>
                <a:latin typeface="Comic Sans MS" pitchFamily="-112" charset="0"/>
                <a:ea typeface="+mn-ea"/>
                <a:cs typeface="+mn-cs"/>
              </a:rPr>
              <a:t>Tapa hi!</a:t>
            </a: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1411" name="Rectangle 81"/>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01412" name="Rectangle 82"/>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01413" name="Rectangle 83"/>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01414" name="Rectangle 84"/>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01415" name="Rectangle 8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01416" name="Rectangle 8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1420"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15167" name="Rectangle 95"/>
          <p:cNvSpPr>
            <a:spLocks noChangeArrowheads="1"/>
          </p:cNvSpPr>
          <p:nvPr/>
        </p:nvSpPr>
        <p:spPr bwMode="auto">
          <a:xfrm>
            <a:off x="8112125"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42</a:t>
            </a:r>
          </a:p>
        </p:txBody>
      </p:sp>
      <p:sp>
        <p:nvSpPr>
          <p:cNvPr id="101422" name="Text Box 9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101423" name="Group 111"/>
          <p:cNvGrpSpPr>
            <a:grpSpLocks/>
          </p:cNvGrpSpPr>
          <p:nvPr/>
        </p:nvGrpSpPr>
        <p:grpSpPr bwMode="auto">
          <a:xfrm>
            <a:off x="5976938" y="1390650"/>
            <a:ext cx="1262062" cy="1347788"/>
            <a:chOff x="3765" y="876"/>
            <a:chExt cx="795" cy="849"/>
          </a:xfrm>
        </p:grpSpPr>
        <p:grpSp>
          <p:nvGrpSpPr>
            <p:cNvPr id="101430" name="Group 98"/>
            <p:cNvGrpSpPr>
              <a:grpSpLocks/>
            </p:cNvGrpSpPr>
            <p:nvPr/>
          </p:nvGrpSpPr>
          <p:grpSpPr bwMode="auto">
            <a:xfrm>
              <a:off x="3765" y="876"/>
              <a:ext cx="795" cy="849"/>
              <a:chOff x="1084" y="711"/>
              <a:chExt cx="2950" cy="2769"/>
            </a:xfrm>
          </p:grpSpPr>
          <p:grpSp>
            <p:nvGrpSpPr>
              <p:cNvPr id="101432" name="Group 99"/>
              <p:cNvGrpSpPr>
                <a:grpSpLocks/>
              </p:cNvGrpSpPr>
              <p:nvPr/>
            </p:nvGrpSpPr>
            <p:grpSpPr bwMode="auto">
              <a:xfrm>
                <a:off x="1084" y="711"/>
                <a:ext cx="2950" cy="2769"/>
                <a:chOff x="2707" y="548"/>
                <a:chExt cx="2950" cy="2769"/>
              </a:xfrm>
            </p:grpSpPr>
            <p:grpSp>
              <p:nvGrpSpPr>
                <p:cNvPr id="101438"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515174" name="Freeform 102"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1439" name="Picture 10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515181" name="Rectangle 109"/>
            <p:cNvSpPr>
              <a:spLocks noChangeArrowheads="1"/>
            </p:cNvSpPr>
            <p:nvPr/>
          </p:nvSpPr>
          <p:spPr bwMode="auto">
            <a:xfrm>
              <a:off x="3850"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
        <p:nvSpPr>
          <p:cNvPr id="515182" name="Rectangle 110"/>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grpSp>
        <p:nvGrpSpPr>
          <p:cNvPr id="101425" name="Group 112"/>
          <p:cNvGrpSpPr>
            <a:grpSpLocks/>
          </p:cNvGrpSpPr>
          <p:nvPr/>
        </p:nvGrpSpPr>
        <p:grpSpPr bwMode="auto">
          <a:xfrm>
            <a:off x="519113" y="7938"/>
            <a:ext cx="854075" cy="1704975"/>
            <a:chOff x="327" y="5"/>
            <a:chExt cx="538" cy="1074"/>
          </a:xfrm>
        </p:grpSpPr>
        <p:sp>
          <p:nvSpPr>
            <p:cNvPr id="515185" name="Rectangle 11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15186"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101427" name="Text Box 116"/>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7</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3427"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3431"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203"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103434" name="Rectangle 12"/>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10343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L - S - T</a:t>
            </a:r>
          </a:p>
        </p:txBody>
      </p:sp>
      <p:sp>
        <p:nvSpPr>
          <p:cNvPr id="103436"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103437"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J - E</a:t>
            </a:r>
          </a:p>
        </p:txBody>
      </p:sp>
      <p:grpSp>
        <p:nvGrpSpPr>
          <p:cNvPr id="103438" name="Group 19"/>
          <p:cNvGrpSpPr>
            <a:grpSpLocks/>
          </p:cNvGrpSpPr>
          <p:nvPr/>
        </p:nvGrpSpPr>
        <p:grpSpPr bwMode="auto">
          <a:xfrm>
            <a:off x="598488" y="2378075"/>
            <a:ext cx="2259012" cy="1446213"/>
            <a:chOff x="377" y="1498"/>
            <a:chExt cx="1423" cy="911"/>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26421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3441"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3444"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35:23-26; Pian. 34:1</a:t>
            </a: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2</a:t>
              </a:r>
            </a:p>
          </p:txBody>
        </p:sp>
      </p:grpSp>
      <p:grpSp>
        <p:nvGrpSpPr>
          <p:cNvPr id="4" name="Group 268"/>
          <p:cNvGrpSpPr>
            <a:grpSpLocks/>
          </p:cNvGrpSpPr>
          <p:nvPr/>
        </p:nvGrpSpPr>
        <p:grpSpPr bwMode="auto">
          <a:xfrm>
            <a:off x="787400" y="5397500"/>
            <a:ext cx="749300" cy="749300"/>
            <a:chOff x="496" y="3400"/>
            <a:chExt cx="472" cy="472"/>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80" name="Text Box 188"/>
            <p:cNvSpPr txBox="1">
              <a:spLocks noChangeArrowheads="1"/>
            </p:cNvSpPr>
            <p:nvPr/>
          </p:nvSpPr>
          <p:spPr bwMode="auto">
            <a:xfrm>
              <a:off x="592" y="3464"/>
              <a:ext cx="288"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3</a:t>
              </a: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4</a:t>
              </a: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5</a:t>
              </a: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6</a:t>
              </a: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7</a:t>
              </a: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8</a:t>
              </a: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10</a:t>
              </a: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9</a:t>
              </a: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11</a:t>
              </a: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12</a:t>
              </a: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algn="l">
                <a:spcBef>
                  <a:spcPct val="50000"/>
                </a:spcBef>
                <a:defRPr/>
              </a:pPr>
              <a:r>
                <a:rPr lang="en-US" sz="3200" b="1">
                  <a:solidFill>
                    <a:schemeClr val="bg2"/>
                  </a:solidFill>
                  <a:effectLst/>
                  <a:latin typeface="Comic Sans MS" pitchFamily="-112" charset="0"/>
                  <a:ea typeface="+mn-ea"/>
                  <a:cs typeface="+mn-cs"/>
                </a:rPr>
                <a:t>13</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3465" name="Rectangle 165"/>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03466" name="Rectangle 166"/>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03467" name="Rectangle 167"/>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03468" name="Rectangle 168"/>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03469" name="Rectangle 169"/>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03470" name="Rectangle 170"/>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3474"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64416" name="Rectangle 224"/>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43</a:t>
            </a:r>
          </a:p>
        </p:txBody>
      </p:sp>
      <p:sp>
        <p:nvSpPr>
          <p:cNvPr id="103476"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264431" name="Rectangle 239"/>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grpSp>
        <p:nvGrpSpPr>
          <p:cNvPr id="103478" name="Group 240"/>
          <p:cNvGrpSpPr>
            <a:grpSpLocks/>
          </p:cNvGrpSpPr>
          <p:nvPr/>
        </p:nvGrpSpPr>
        <p:grpSpPr bwMode="auto">
          <a:xfrm>
            <a:off x="5976938" y="1390650"/>
            <a:ext cx="1262062" cy="1347788"/>
            <a:chOff x="3765" y="876"/>
            <a:chExt cx="795" cy="849"/>
          </a:xfrm>
        </p:grpSpPr>
        <p:grpSp>
          <p:nvGrpSpPr>
            <p:cNvPr id="103485" name="Group 241"/>
            <p:cNvGrpSpPr>
              <a:grpSpLocks/>
            </p:cNvGrpSpPr>
            <p:nvPr/>
          </p:nvGrpSpPr>
          <p:grpSpPr bwMode="auto">
            <a:xfrm>
              <a:off x="3765" y="876"/>
              <a:ext cx="795" cy="849"/>
              <a:chOff x="1084" y="711"/>
              <a:chExt cx="2950" cy="2769"/>
            </a:xfrm>
          </p:grpSpPr>
          <p:grpSp>
            <p:nvGrpSpPr>
              <p:cNvPr id="103487" name="Group 242"/>
              <p:cNvGrpSpPr>
                <a:grpSpLocks/>
              </p:cNvGrpSpPr>
              <p:nvPr/>
            </p:nvGrpSpPr>
            <p:grpSpPr bwMode="auto">
              <a:xfrm>
                <a:off x="1084" y="711"/>
                <a:ext cx="2950" cy="2769"/>
                <a:chOff x="2707" y="548"/>
                <a:chExt cx="2950" cy="2769"/>
              </a:xfrm>
            </p:grpSpPr>
            <p:grpSp>
              <p:nvGrpSpPr>
                <p:cNvPr id="103493"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264437" name="Freeform 245"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3494" name="Picture 24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264444" name="Rectangle 252"/>
            <p:cNvSpPr>
              <a:spLocks noChangeArrowheads="1"/>
            </p:cNvSpPr>
            <p:nvPr/>
          </p:nvSpPr>
          <p:spPr bwMode="auto">
            <a:xfrm>
              <a:off x="3850"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1</a:t>
              </a:r>
            </a:p>
          </p:txBody>
        </p:sp>
      </p:grpSp>
      <p:grpSp>
        <p:nvGrpSpPr>
          <p:cNvPr id="103480" name="Group 269"/>
          <p:cNvGrpSpPr>
            <a:grpSpLocks/>
          </p:cNvGrpSpPr>
          <p:nvPr/>
        </p:nvGrpSpPr>
        <p:grpSpPr bwMode="auto">
          <a:xfrm>
            <a:off x="519113" y="7938"/>
            <a:ext cx="854075" cy="1704975"/>
            <a:chOff x="327" y="5"/>
            <a:chExt cx="538" cy="1074"/>
          </a:xfrm>
        </p:grpSpPr>
        <p:sp>
          <p:nvSpPr>
            <p:cNvPr id="264462" name="Rectangle 2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264463" name="Line 2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5475"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5479"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37" name="Rectangle 9"/>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105482" name="Rectangle 10"/>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105483" name="Rectangle 11"/>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L - S - B</a:t>
            </a:r>
          </a:p>
        </p:txBody>
      </p:sp>
      <p:sp>
        <p:nvSpPr>
          <p:cNvPr id="105484" name="Rectangle 12"/>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105485" name="Rectangle 13"/>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J - E</a:t>
            </a:r>
          </a:p>
        </p:txBody>
      </p:sp>
      <p:grpSp>
        <p:nvGrpSpPr>
          <p:cNvPr id="105486" name="Group 15"/>
          <p:cNvGrpSpPr>
            <a:grpSpLocks/>
          </p:cNvGrpSpPr>
          <p:nvPr/>
        </p:nvGrpSpPr>
        <p:grpSpPr bwMode="auto">
          <a:xfrm>
            <a:off x="598488" y="2378075"/>
            <a:ext cx="2259012" cy="1446213"/>
            <a:chOff x="377" y="1498"/>
            <a:chExt cx="1423" cy="911"/>
          </a:xfrm>
        </p:grpSpPr>
        <p:sp>
          <p:nvSpPr>
            <p:cNvPr id="816144" name="Rectangle 16"/>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816145" name="Rectangle 17"/>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5489" name="Rectangle 22"/>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5492"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816154" name="Text Box 26"/>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35:24</a:t>
            </a:r>
          </a:p>
        </p:txBody>
      </p:sp>
      <p:grpSp>
        <p:nvGrpSpPr>
          <p:cNvPr id="105494" name="Group 54"/>
          <p:cNvGrpSpPr>
            <a:grpSpLocks/>
          </p:cNvGrpSpPr>
          <p:nvPr/>
        </p:nvGrpSpPr>
        <p:grpSpPr bwMode="auto">
          <a:xfrm>
            <a:off x="5676900" y="5219700"/>
            <a:ext cx="1028700" cy="749300"/>
            <a:chOff x="3576" y="3288"/>
            <a:chExt cx="648" cy="472"/>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816184" name="Text Box 56"/>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11</a:t>
              </a:r>
            </a:p>
          </p:txBody>
        </p:sp>
      </p:grpSp>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5502" name="Rectangle 70"/>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05503" name="Rectangle 71"/>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05504" name="Rectangle 72"/>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05505" name="Rectangle 73"/>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05506" name="Rectangle 74"/>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05507" name="Rectangle 7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5511"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816208" name="Rectangle 80"/>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44</a:t>
            </a:r>
          </a:p>
        </p:txBody>
      </p:sp>
      <p:sp>
        <p:nvSpPr>
          <p:cNvPr id="105513"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816210" name="Rectangle 82"/>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grpSp>
        <p:nvGrpSpPr>
          <p:cNvPr id="105515" name="Group 83"/>
          <p:cNvGrpSpPr>
            <a:grpSpLocks/>
          </p:cNvGrpSpPr>
          <p:nvPr/>
        </p:nvGrpSpPr>
        <p:grpSpPr bwMode="auto">
          <a:xfrm>
            <a:off x="5976938" y="1390650"/>
            <a:ext cx="1262062" cy="1347788"/>
            <a:chOff x="3765" y="876"/>
            <a:chExt cx="795" cy="849"/>
          </a:xfrm>
        </p:grpSpPr>
        <p:grpSp>
          <p:nvGrpSpPr>
            <p:cNvPr id="105520" name="Group 84"/>
            <p:cNvGrpSpPr>
              <a:grpSpLocks/>
            </p:cNvGrpSpPr>
            <p:nvPr/>
          </p:nvGrpSpPr>
          <p:grpSpPr bwMode="auto">
            <a:xfrm>
              <a:off x="3765" y="876"/>
              <a:ext cx="795" cy="849"/>
              <a:chOff x="1084" y="711"/>
              <a:chExt cx="2950" cy="2769"/>
            </a:xfrm>
          </p:grpSpPr>
          <p:grpSp>
            <p:nvGrpSpPr>
              <p:cNvPr id="105522" name="Group 85"/>
              <p:cNvGrpSpPr>
                <a:grpSpLocks/>
              </p:cNvGrpSpPr>
              <p:nvPr/>
            </p:nvGrpSpPr>
            <p:grpSpPr bwMode="auto">
              <a:xfrm>
                <a:off x="1084" y="711"/>
                <a:ext cx="2950" cy="2769"/>
                <a:chOff x="2707" y="548"/>
                <a:chExt cx="2950" cy="2769"/>
              </a:xfrm>
            </p:grpSpPr>
            <p:grpSp>
              <p:nvGrpSpPr>
                <p:cNvPr id="105528"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816216" name="Freeform 88"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5529" name="Picture 8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816223" name="Rectangle 95"/>
            <p:cNvSpPr>
              <a:spLocks noChangeArrowheads="1"/>
            </p:cNvSpPr>
            <p:nvPr/>
          </p:nvSpPr>
          <p:spPr bwMode="auto">
            <a:xfrm>
              <a:off x="3850"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105517" name="Group 100"/>
          <p:cNvGrpSpPr>
            <a:grpSpLocks/>
          </p:cNvGrpSpPr>
          <p:nvPr/>
        </p:nvGrpSpPr>
        <p:grpSpPr bwMode="auto">
          <a:xfrm>
            <a:off x="519113" y="7938"/>
            <a:ext cx="854075" cy="1704975"/>
            <a:chOff x="327" y="5"/>
            <a:chExt cx="538" cy="1074"/>
          </a:xfrm>
        </p:grpSpPr>
        <p:sp>
          <p:nvSpPr>
            <p:cNvPr id="816229" name="Rectangle 10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816230" name="Line 10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7523"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7527"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ABRAHAM</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282" name="Rectangle 10"/>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a:solidFill>
                  <a:schemeClr val="tx2"/>
                </a:solidFill>
                <a:effectLst/>
                <a:latin typeface="Times" charset="0"/>
              </a:rPr>
              <a:t>ca. 2000 B.C.</a:t>
            </a:r>
            <a:endParaRPr lang="en-US" sz="1800" b="1">
              <a:solidFill>
                <a:schemeClr val="tx2"/>
              </a:solidFill>
              <a:effectLst/>
              <a:latin typeface="Times" charset="0"/>
            </a:endParaRPr>
          </a:p>
        </p:txBody>
      </p:sp>
      <p:sp>
        <p:nvSpPr>
          <p:cNvPr id="107530" name="Rectangle 11"/>
          <p:cNvSpPr>
            <a:spLocks noChangeArrowheads="1"/>
          </p:cNvSpPr>
          <p:nvPr/>
        </p:nvSpPr>
        <p:spPr bwMode="auto">
          <a:xfrm>
            <a:off x="3709988" y="1603375"/>
            <a:ext cx="13684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SAPNA</a:t>
            </a:r>
          </a:p>
        </p:txBody>
      </p:sp>
      <p:sp>
        <p:nvSpPr>
          <p:cNvPr id="107531" name="Rectangle 12"/>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L - S - T</a:t>
            </a:r>
          </a:p>
        </p:txBody>
      </p:sp>
      <p:sp>
        <p:nvSpPr>
          <p:cNvPr id="107532" name="Rectangle 13"/>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I      </a:t>
            </a:r>
          </a:p>
        </p:txBody>
      </p:sp>
      <p:sp>
        <p:nvSpPr>
          <p:cNvPr id="107533" name="Rectangle 14"/>
          <p:cNvSpPr>
            <a:spLocks noChangeArrowheads="1"/>
          </p:cNvSpPr>
          <p:nvPr/>
        </p:nvSpPr>
        <p:spPr bwMode="auto">
          <a:xfrm>
            <a:off x="4111625" y="2930525"/>
            <a:ext cx="9937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J - E</a:t>
            </a:r>
          </a:p>
        </p:txBody>
      </p:sp>
      <p:grpSp>
        <p:nvGrpSpPr>
          <p:cNvPr id="107534" name="Group 17"/>
          <p:cNvGrpSpPr>
            <a:grpSpLocks/>
          </p:cNvGrpSpPr>
          <p:nvPr/>
        </p:nvGrpSpPr>
        <p:grpSpPr bwMode="auto">
          <a:xfrm>
            <a:off x="598488" y="2378075"/>
            <a:ext cx="2259012" cy="1446213"/>
            <a:chOff x="377" y="1498"/>
            <a:chExt cx="1423" cy="911"/>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12" charset="0"/>
                <a:ea typeface="+mn-ea"/>
                <a:cs typeface="+mn-cs"/>
              </a:endParaRPr>
            </a:p>
            <a:p>
              <a:pPr algn="l">
                <a:defRPr/>
              </a:pPr>
              <a:endParaRPr lang="en-US">
                <a:solidFill>
                  <a:schemeClr val="tx2"/>
                </a:solidFill>
                <a:effectLst/>
                <a:latin typeface="Times" pitchFamily="-112" charset="0"/>
                <a:ea typeface="+mn-ea"/>
                <a:cs typeface="+mn-cs"/>
              </a:endParaRPr>
            </a:p>
            <a:p>
              <a:pPr algn="l">
                <a:defRPr/>
              </a:pPr>
              <a:r>
                <a:rPr lang="en-US">
                  <a:solidFill>
                    <a:schemeClr val="tx2"/>
                  </a:solidFill>
                  <a:effectLst/>
                  <a:latin typeface="Times" pitchFamily="-112" charset="0"/>
                  <a:ea typeface="+mn-ea"/>
                  <a:cs typeface="+mn-cs"/>
                </a:rPr>
                <a:t>        </a:t>
              </a:r>
            </a:p>
          </p:txBody>
        </p:sp>
        <p:sp>
          <p:nvSpPr>
            <p:cNvPr id="438291"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8800">
                  <a:solidFill>
                    <a:srgbClr val="51DC00"/>
                  </a:solidFill>
                  <a:effectLst/>
                  <a:latin typeface="Times" pitchFamily="-112" charset="0"/>
                  <a:ea typeface="+mn-ea"/>
                  <a:cs typeface="+mn-cs"/>
                </a:rPr>
                <a:t>A</a:t>
              </a:r>
              <a:r>
                <a:rPr lang="en-US" sz="6000">
                  <a:solidFill>
                    <a:schemeClr val="tx2"/>
                  </a:solidFill>
                  <a:effectLst/>
                  <a:latin typeface="Times" pitchFamily="-112" charset="0"/>
                  <a:ea typeface="+mn-ea"/>
                  <a:cs typeface="+mn-cs"/>
                </a:rPr>
                <a:t>JMJ</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7537"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grpSp>
        <p:nvGrpSpPr>
          <p:cNvPr id="107540"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200" b="1">
                  <a:solidFill>
                    <a:srgbClr val="FFFF00"/>
                  </a:solidFill>
                  <a:effectLst/>
                  <a:latin typeface="Comic Sans MS" pitchFamily="-112" charset="0"/>
                  <a:ea typeface="+mn-ea"/>
                  <a:cs typeface="+mn-cs"/>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438339" name="Text Box 67"/>
          <p:cNvSpPr txBox="1">
            <a:spLocks noChangeArrowheads="1"/>
          </p:cNvSpPr>
          <p:nvPr/>
        </p:nvSpPr>
        <p:spPr bwMode="auto">
          <a:xfrm>
            <a:off x="4973638" y="5224463"/>
            <a:ext cx="2349500"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3600" b="1">
                <a:solidFill>
                  <a:schemeClr val="tx2"/>
                </a:solidFill>
                <a:effectLst/>
                <a:latin typeface="Comic Sans MS" pitchFamily="-112" charset="0"/>
                <a:ea typeface="+mn-ea"/>
                <a:cs typeface="+mn-cs"/>
              </a:rPr>
              <a:t>JOSEPH!</a:t>
            </a:r>
          </a:p>
        </p:txBody>
      </p:sp>
      <p:sp>
        <p:nvSpPr>
          <p:cNvPr id="107543"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35:24</a:t>
            </a:r>
          </a:p>
        </p:txBody>
      </p:sp>
      <p:grpSp>
        <p:nvGrpSpPr>
          <p:cNvPr id="107545" name="Group 124"/>
          <p:cNvGrpSpPr>
            <a:grpSpLocks/>
          </p:cNvGrpSpPr>
          <p:nvPr/>
        </p:nvGrpSpPr>
        <p:grpSpPr bwMode="auto">
          <a:xfrm>
            <a:off x="8004175" y="3432175"/>
            <a:ext cx="1000125" cy="1231900"/>
            <a:chOff x="5042" y="2162"/>
            <a:chExt cx="630"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7573" name="Rectangle 110"/>
            <p:cNvSpPr>
              <a:spLocks noChangeArrowheads="1"/>
            </p:cNvSpPr>
            <p:nvPr/>
          </p:nvSpPr>
          <p:spPr bwMode="auto">
            <a:xfrm>
              <a:off x="5157" y="2414"/>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07574" name="Rectangle 111"/>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07575" name="Rectangle 112"/>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07576" name="Rectangle 113"/>
            <p:cNvSpPr>
              <a:spLocks noChangeArrowheads="1"/>
            </p:cNvSpPr>
            <p:nvPr/>
          </p:nvSpPr>
          <p:spPr bwMode="auto">
            <a:xfrm>
              <a:off x="5150" y="2302"/>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07577" name="Rectangle 114"/>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07578" name="Rectangle 115"/>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107546"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38397" name="Rectangle 125"/>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45</a:t>
            </a:r>
          </a:p>
        </p:txBody>
      </p:sp>
      <p:sp>
        <p:nvSpPr>
          <p:cNvPr id="107548" name="Text Box 1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438412" name="Rectangle 140"/>
          <p:cNvSpPr>
            <a:spLocks noChangeArrowheads="1"/>
          </p:cNvSpPr>
          <p:nvPr/>
        </p:nvSpPr>
        <p:spPr bwMode="auto">
          <a:xfrm>
            <a:off x="5983288" y="2384425"/>
            <a:ext cx="2851150"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algn="l"/>
            <a:r>
              <a:rPr lang="en-US" sz="3600" b="1" i="1">
                <a:solidFill>
                  <a:schemeClr val="tx1"/>
                </a:solidFill>
                <a:effectLst/>
                <a:latin typeface="Helvetica" charset="0"/>
              </a:rPr>
              <a:t>Pian. 12: 1-3</a:t>
            </a:r>
            <a:endParaRPr lang="en-US" b="1" i="1">
              <a:solidFill>
                <a:schemeClr val="tx1"/>
              </a:solidFill>
              <a:effectLst/>
              <a:latin typeface="Helvetica" charset="0"/>
            </a:endParaRPr>
          </a:p>
        </p:txBody>
      </p:sp>
      <p:grpSp>
        <p:nvGrpSpPr>
          <p:cNvPr id="107550" name="Group 155"/>
          <p:cNvGrpSpPr>
            <a:grpSpLocks/>
          </p:cNvGrpSpPr>
          <p:nvPr/>
        </p:nvGrpSpPr>
        <p:grpSpPr bwMode="auto">
          <a:xfrm>
            <a:off x="5976938" y="1390650"/>
            <a:ext cx="1262062" cy="1347788"/>
            <a:chOff x="3765" y="876"/>
            <a:chExt cx="795" cy="849"/>
          </a:xfrm>
        </p:grpSpPr>
        <p:grpSp>
          <p:nvGrpSpPr>
            <p:cNvPr id="107554" name="Group 156"/>
            <p:cNvGrpSpPr>
              <a:grpSpLocks/>
            </p:cNvGrpSpPr>
            <p:nvPr/>
          </p:nvGrpSpPr>
          <p:grpSpPr bwMode="auto">
            <a:xfrm>
              <a:off x="3765" y="876"/>
              <a:ext cx="795" cy="849"/>
              <a:chOff x="1084" y="711"/>
              <a:chExt cx="2950" cy="2769"/>
            </a:xfrm>
          </p:grpSpPr>
          <p:grpSp>
            <p:nvGrpSpPr>
              <p:cNvPr id="107556" name="Group 157"/>
              <p:cNvGrpSpPr>
                <a:grpSpLocks/>
              </p:cNvGrpSpPr>
              <p:nvPr/>
            </p:nvGrpSpPr>
            <p:grpSpPr bwMode="auto">
              <a:xfrm>
                <a:off x="1084" y="711"/>
                <a:ext cx="2950" cy="2769"/>
                <a:chOff x="2707" y="548"/>
                <a:chExt cx="2950" cy="2769"/>
              </a:xfrm>
            </p:grpSpPr>
            <p:grpSp>
              <p:nvGrpSpPr>
                <p:cNvPr id="107562"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438432" name="Freeform 160" descr="Cork"/>
                  <p:cNvSpPr>
                    <a:spLocks/>
                  </p:cNvSpPr>
                  <p:nvPr/>
                </p:nvSpPr>
                <p:spPr bwMode="auto">
                  <a:xfrm>
                    <a:off x="576" y="2506"/>
                    <a:ext cx="2078"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7563" name="Picture 16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438439" name="Rectangle 167"/>
            <p:cNvSpPr>
              <a:spLocks noChangeArrowheads="1"/>
            </p:cNvSpPr>
            <p:nvPr/>
          </p:nvSpPr>
          <p:spPr bwMode="auto">
            <a:xfrm>
              <a:off x="3850"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r>
                <a:rPr lang="en-US" sz="4000" b="1" i="1">
                  <a:solidFill>
                    <a:srgbClr val="FFFFFF"/>
                  </a:solidFill>
                  <a:effectLst/>
                  <a:latin typeface="Kosher-Normal" charset="0"/>
                </a:rPr>
                <a:t>AC</a:t>
              </a:r>
              <a:endParaRPr lang="en-US" sz="2400" i="1">
                <a:solidFill>
                  <a:srgbClr val="FFFFFF"/>
                </a:solidFill>
                <a:effectLst/>
                <a:latin typeface="Helvetica" charset="0"/>
              </a:endParaRPr>
            </a:p>
          </p:txBody>
        </p:sp>
      </p:grpSp>
      <p:grpSp>
        <p:nvGrpSpPr>
          <p:cNvPr id="107551" name="Group 168"/>
          <p:cNvGrpSpPr>
            <a:grpSpLocks/>
          </p:cNvGrpSpPr>
          <p:nvPr/>
        </p:nvGrpSpPr>
        <p:grpSpPr bwMode="auto">
          <a:xfrm>
            <a:off x="519113" y="7938"/>
            <a:ext cx="854075" cy="1704975"/>
            <a:chOff x="327" y="5"/>
            <a:chExt cx="538" cy="1074"/>
          </a:xfrm>
        </p:grpSpPr>
        <p:sp>
          <p:nvSpPr>
            <p:cNvPr id="438441" name="Rectangle 16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438442" name="Line 17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4025900" y="517525"/>
            <a:ext cx="1338263" cy="2708275"/>
            <a:chOff x="2602" y="344"/>
            <a:chExt cx="843" cy="1706"/>
          </a:xfrm>
        </p:grpSpPr>
        <p:sp>
          <p:nvSpPr>
            <p:cNvPr id="667651"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9868" name="Rectangle 16"/>
            <p:cNvSpPr>
              <a:spLocks noChangeArrowheads="1"/>
            </p:cNvSpPr>
            <p:nvPr/>
          </p:nvSpPr>
          <p:spPr bwMode="auto">
            <a:xfrm>
              <a:off x="2741" y="538"/>
              <a:ext cx="60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Mawhna masa</a:t>
              </a:r>
            </a:p>
          </p:txBody>
        </p:sp>
        <p:sp>
          <p:nvSpPr>
            <p:cNvPr id="109869" name="Rectangle 17"/>
            <p:cNvSpPr>
              <a:spLocks noChangeArrowheads="1"/>
            </p:cNvSpPr>
            <p:nvPr/>
          </p:nvSpPr>
          <p:spPr bwMode="auto">
            <a:xfrm>
              <a:off x="2690" y="634"/>
              <a:ext cx="5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Gospel masa</a:t>
              </a:r>
            </a:p>
          </p:txBody>
        </p:sp>
        <p:sp>
          <p:nvSpPr>
            <p:cNvPr id="109870" name="Rectangle 18"/>
            <p:cNvSpPr>
              <a:spLocks noChangeArrowheads="1"/>
            </p:cNvSpPr>
            <p:nvPr/>
          </p:nvSpPr>
          <p:spPr bwMode="auto">
            <a:xfrm>
              <a:off x="2695" y="738"/>
              <a:ext cx="5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Innkuan mas</a:t>
              </a:r>
            </a:p>
          </p:txBody>
        </p:sp>
        <p:sp>
          <p:nvSpPr>
            <p:cNvPr id="109871" name="Rectangle 19"/>
            <p:cNvSpPr>
              <a:spLocks noChangeArrowheads="1"/>
            </p:cNvSpPr>
            <p:nvPr/>
          </p:nvSpPr>
          <p:spPr bwMode="auto">
            <a:xfrm>
              <a:off x="2690" y="842"/>
              <a:ext cx="5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Tualthat mas</a:t>
              </a:r>
            </a:p>
          </p:txBody>
        </p:sp>
        <p:sp>
          <p:nvSpPr>
            <p:cNvPr id="109872" name="Rectangle 20"/>
            <p:cNvSpPr>
              <a:spLocks noChangeArrowheads="1"/>
            </p:cNvSpPr>
            <p:nvPr/>
          </p:nvSpPr>
          <p:spPr bwMode="auto">
            <a:xfrm>
              <a:off x="2627" y="938"/>
              <a:ext cx="8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Tuiciiin/SakhiTuihup</a:t>
              </a:r>
            </a:p>
          </p:txBody>
        </p:sp>
        <p:sp>
          <p:nvSpPr>
            <p:cNvPr id="109873" name="Rectangle 21"/>
            <p:cNvSpPr>
              <a:spLocks noChangeArrowheads="1"/>
            </p:cNvSpPr>
            <p:nvPr/>
          </p:nvSpPr>
          <p:spPr bwMode="auto">
            <a:xfrm>
              <a:off x="2781" y="1042"/>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Tausang</a:t>
              </a:r>
            </a:p>
          </p:txBody>
        </p:sp>
        <p:sp>
          <p:nvSpPr>
            <p:cNvPr id="109874" name="Rectangle 22"/>
            <p:cNvSpPr>
              <a:spLocks noChangeArrowheads="1"/>
            </p:cNvSpPr>
            <p:nvPr/>
          </p:nvSpPr>
          <p:spPr bwMode="auto">
            <a:xfrm>
              <a:off x="2607" y="344"/>
              <a:ext cx="5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PIANCILNA</a:t>
              </a:r>
            </a:p>
          </p:txBody>
        </p:sp>
        <p:sp>
          <p:nvSpPr>
            <p:cNvPr id="109875" name="Rectangle 23"/>
            <p:cNvSpPr>
              <a:spLocks noChangeArrowheads="1"/>
            </p:cNvSpPr>
            <p:nvPr/>
          </p:nvSpPr>
          <p:spPr bwMode="auto">
            <a:xfrm>
              <a:off x="2602" y="458"/>
              <a:ext cx="4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effectLst/>
                  <a:latin typeface="Helvetica" charset="0"/>
                </a:rPr>
                <a:t>MI MASATE</a:t>
              </a: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74" name="Rectangle 26"/>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9879" name="Rectangle 27"/>
            <p:cNvSpPr>
              <a:spLocks noChangeArrowheads="1"/>
            </p:cNvSpPr>
            <p:nvPr/>
          </p:nvSpPr>
          <p:spPr bwMode="auto">
            <a:xfrm>
              <a:off x="2749" y="1531"/>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09880" name="Rectangle 28"/>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09881" name="Rectangle 29"/>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09882" name="Rectangle 30"/>
            <p:cNvSpPr>
              <a:spLocks noChangeArrowheads="1"/>
            </p:cNvSpPr>
            <p:nvPr/>
          </p:nvSpPr>
          <p:spPr bwMode="auto">
            <a:xfrm>
              <a:off x="2742" y="1414"/>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09883" name="Rectangle 31"/>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09884" name="Rectangle 32"/>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pic>
        <p:nvPicPr>
          <p:cNvPr id="109616" name="Picture 8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pic>
        <p:nvPicPr>
          <p:cNvPr id="109665" name="Picture 13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09668"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9674"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7793" name="Rectangle 14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(2000 B.C.)</a:t>
            </a:r>
          </a:p>
        </p:txBody>
      </p:sp>
      <p:sp>
        <p:nvSpPr>
          <p:cNvPr id="667794" name="Rectangle 14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FAFD00"/>
                </a:solidFill>
                <a:effectLst/>
                <a:latin typeface="Times" pitchFamily="-112" charset="0"/>
                <a:ea typeface="+mn-ea"/>
                <a:cs typeface="+mn-cs"/>
              </a:rPr>
              <a:t>P 7 M J </a:t>
            </a:r>
          </a:p>
        </p:txBody>
      </p:sp>
      <p:sp>
        <p:nvSpPr>
          <p:cNvPr id="667796" name="Rectangle 14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00FF00"/>
                </a:solidFill>
                <a:effectLst/>
                <a:latin typeface="Times" pitchFamily="-112" charset="0"/>
                <a:ea typeface="+mn-ea"/>
                <a:cs typeface="+mn-cs"/>
              </a:rPr>
              <a:t>7 = 4 + 3 </a:t>
            </a:r>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7800" name="Rectangle 152"/>
          <p:cNvSpPr>
            <a:spLocks noChangeArrowheads="1"/>
          </p:cNvSpPr>
          <p:nvPr/>
        </p:nvSpPr>
        <p:spPr bwMode="auto">
          <a:xfrm>
            <a:off x="5918200" y="12922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01" name="Text Box 153"/>
          <p:cNvSpPr txBox="1">
            <a:spLocks noChangeArrowheads="1"/>
          </p:cNvSpPr>
          <p:nvPr/>
        </p:nvSpPr>
        <p:spPr bwMode="auto">
          <a:xfrm rot="-5400000">
            <a:off x="4700588" y="2384425"/>
            <a:ext cx="30114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MIKIPAWLNA 3</a:t>
            </a: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04" name="Text Box 156"/>
          <p:cNvSpPr txBox="1">
            <a:spLocks noChangeArrowheads="1"/>
          </p:cNvSpPr>
          <p:nvPr/>
        </p:nvSpPr>
        <p:spPr bwMode="auto">
          <a:xfrm rot="-5385664">
            <a:off x="5985669" y="4474369"/>
            <a:ext cx="457200"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M</a:t>
            </a:r>
          </a:p>
        </p:txBody>
      </p:sp>
      <p:sp>
        <p:nvSpPr>
          <p:cNvPr id="667805" name="Text Box 15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J</a:t>
            </a: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07" name="Text Box 159"/>
          <p:cNvSpPr txBox="1">
            <a:spLocks noChangeArrowheads="1"/>
          </p:cNvSpPr>
          <p:nvPr/>
        </p:nvSpPr>
        <p:spPr bwMode="auto">
          <a:xfrm rot="-5388536">
            <a:off x="27797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effectLst/>
                <a:latin typeface="Times" pitchFamily="-112" charset="0"/>
                <a:ea typeface="+mn-ea"/>
                <a:cs typeface="+mn-cs"/>
              </a:rPr>
              <a:t>MI 4 </a:t>
            </a: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12" name="Text Box 164"/>
          <p:cNvSpPr txBox="1">
            <a:spLocks noChangeArrowheads="1"/>
          </p:cNvSpPr>
          <p:nvPr/>
        </p:nvSpPr>
        <p:spPr bwMode="auto">
          <a:xfrm rot="-5400000">
            <a:off x="3482976" y="969962"/>
            <a:ext cx="4556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P</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grpSp>
        <p:nvGrpSpPr>
          <p:cNvPr id="109704"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31" name="Rectangle 183"/>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(1500 B.C.)</a:t>
            </a:r>
          </a:p>
        </p:txBody>
      </p:sp>
      <p:sp>
        <p:nvSpPr>
          <p:cNvPr id="667832" name="Rectangle 184"/>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(500 B.C.)</a:t>
            </a:r>
          </a:p>
        </p:txBody>
      </p:sp>
      <p:sp>
        <p:nvSpPr>
          <p:cNvPr id="667833" name="Rectangle 185"/>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(1000 B.C.)</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09717" name="Rectangle 193"/>
          <p:cNvSpPr>
            <a:spLocks noChangeArrowheads="1"/>
          </p:cNvSpPr>
          <p:nvPr/>
        </p:nvSpPr>
        <p:spPr bwMode="auto">
          <a:xfrm>
            <a:off x="4276725" y="34163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9730" name="Rectangle 206"/>
          <p:cNvSpPr>
            <a:spLocks noChangeArrowheads="1"/>
          </p:cNvSpPr>
          <p:nvPr/>
        </p:nvSpPr>
        <p:spPr bwMode="auto">
          <a:xfrm>
            <a:off x="6523038" y="3213100"/>
            <a:ext cx="777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CAPTIVITY</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9734" name="Rectangle 210"/>
          <p:cNvSpPr>
            <a:spLocks noChangeArrowheads="1"/>
          </p:cNvSpPr>
          <p:nvPr/>
        </p:nvSpPr>
        <p:spPr bwMode="auto">
          <a:xfrm>
            <a:off x="6599238" y="4394200"/>
            <a:ext cx="625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DAIHNA</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09741" name="Rectangle 217"/>
          <p:cNvSpPr>
            <a:spLocks noChangeArrowheads="1"/>
          </p:cNvSpPr>
          <p:nvPr/>
        </p:nvSpPr>
        <p:spPr bwMode="auto">
          <a:xfrm>
            <a:off x="6610350" y="5102225"/>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Chicago" charset="0"/>
              </a:rPr>
              <a:t>JESU</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09751" name="Rectangle 227"/>
          <p:cNvSpPr>
            <a:spLocks noChangeArrowheads="1"/>
          </p:cNvSpPr>
          <p:nvPr/>
        </p:nvSpPr>
        <p:spPr bwMode="auto">
          <a:xfrm>
            <a:off x="6507163" y="561975"/>
            <a:ext cx="885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UKNA OMLO</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9754" name="Rectangle 230"/>
          <p:cNvSpPr>
            <a:spLocks noChangeArrowheads="1"/>
          </p:cNvSpPr>
          <p:nvPr/>
        </p:nvSpPr>
        <p:spPr bwMode="auto">
          <a:xfrm>
            <a:off x="6503988" y="1266825"/>
            <a:ext cx="911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KUMPI UKNA</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09757" name="Rectangle 233"/>
          <p:cNvSpPr>
            <a:spLocks noChangeArrowheads="1"/>
          </p:cNvSpPr>
          <p:nvPr/>
        </p:nvSpPr>
        <p:spPr bwMode="auto">
          <a:xfrm>
            <a:off x="4281488" y="5635625"/>
            <a:ext cx="701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JOSHUA</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09762" name="Rectangle 238"/>
          <p:cNvSpPr>
            <a:spLocks noChangeArrowheads="1"/>
          </p:cNvSpPr>
          <p:nvPr/>
        </p:nvSpPr>
        <p:spPr bwMode="auto">
          <a:xfrm>
            <a:off x="4318000" y="4257675"/>
            <a:ext cx="473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MOSI</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895" name="Rectangle 247"/>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(2000 B.C.)</a:t>
            </a: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09781" name="Rectangle 258"/>
          <p:cNvSpPr>
            <a:spLocks noChangeArrowheads="1"/>
          </p:cNvSpPr>
          <p:nvPr/>
        </p:nvSpPr>
        <p:spPr bwMode="auto">
          <a:xfrm>
            <a:off x="8186738" y="3832225"/>
            <a:ext cx="6461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09782" name="Rectangle 259"/>
          <p:cNvSpPr>
            <a:spLocks noChangeArrowheads="1"/>
          </p:cNvSpPr>
          <p:nvPr/>
        </p:nvSpPr>
        <p:spPr bwMode="auto">
          <a:xfrm>
            <a:off x="8286750" y="4221163"/>
            <a:ext cx="449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09783" name="Rectangle 260"/>
          <p:cNvSpPr>
            <a:spLocks noChangeArrowheads="1"/>
          </p:cNvSpPr>
          <p:nvPr/>
        </p:nvSpPr>
        <p:spPr bwMode="auto">
          <a:xfrm>
            <a:off x="8340725" y="4411663"/>
            <a:ext cx="3222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09784" name="Rectangle 261"/>
          <p:cNvSpPr>
            <a:spLocks noChangeArrowheads="1"/>
          </p:cNvSpPr>
          <p:nvPr/>
        </p:nvSpPr>
        <p:spPr bwMode="auto">
          <a:xfrm>
            <a:off x="8175625" y="3654425"/>
            <a:ext cx="5715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09785" name="Rectangle 26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09786" name="Rectangle 26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09790"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1 pan 25</a:t>
            </a:r>
          </a:p>
        </p:txBody>
      </p:sp>
      <p:sp>
        <p:nvSpPr>
          <p:cNvPr id="667918" name="AutoShape 270"/>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09793"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112125"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46</a:t>
            </a:r>
          </a:p>
        </p:txBody>
      </p:sp>
      <p:grpSp>
        <p:nvGrpSpPr>
          <p:cNvPr id="109795" name="Group 329"/>
          <p:cNvGrpSpPr>
            <a:grpSpLocks/>
          </p:cNvGrpSpPr>
          <p:nvPr/>
        </p:nvGrpSpPr>
        <p:grpSpPr bwMode="auto">
          <a:xfrm>
            <a:off x="5154613" y="1344613"/>
            <a:ext cx="2894012" cy="4368800"/>
            <a:chOff x="3247" y="847"/>
            <a:chExt cx="1823" cy="2752"/>
          </a:xfrm>
        </p:grpSpPr>
        <p:grpSp>
          <p:nvGrpSpPr>
            <p:cNvPr id="109800" name="Group 277"/>
            <p:cNvGrpSpPr>
              <a:grpSpLocks/>
            </p:cNvGrpSpPr>
            <p:nvPr/>
          </p:nvGrpSpPr>
          <p:grpSpPr bwMode="auto">
            <a:xfrm>
              <a:off x="3247" y="1381"/>
              <a:ext cx="331" cy="369"/>
              <a:chOff x="1567" y="1192"/>
              <a:chExt cx="331" cy="369"/>
            </a:xfrm>
          </p:grpSpPr>
          <p:grpSp>
            <p:nvGrpSpPr>
              <p:cNvPr id="109840" name="Group 278"/>
              <p:cNvGrpSpPr>
                <a:grpSpLocks/>
              </p:cNvGrpSpPr>
              <p:nvPr/>
            </p:nvGrpSpPr>
            <p:grpSpPr bwMode="auto">
              <a:xfrm>
                <a:off x="1567" y="1192"/>
                <a:ext cx="331" cy="369"/>
                <a:chOff x="1084" y="711"/>
                <a:chExt cx="2950" cy="2769"/>
              </a:xfrm>
            </p:grpSpPr>
            <p:grpSp>
              <p:nvGrpSpPr>
                <p:cNvPr id="109842" name="Group 279"/>
                <p:cNvGrpSpPr>
                  <a:grpSpLocks/>
                </p:cNvGrpSpPr>
                <p:nvPr/>
              </p:nvGrpSpPr>
              <p:grpSpPr bwMode="auto">
                <a:xfrm>
                  <a:off x="1084" y="711"/>
                  <a:ext cx="2950" cy="2769"/>
                  <a:chOff x="2707" y="548"/>
                  <a:chExt cx="2950" cy="2769"/>
                </a:xfrm>
              </p:grpSpPr>
              <p:grpSp>
                <p:nvGrpSpPr>
                  <p:cNvPr id="109848"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9849" name="Picture 28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09841" name="Rectangle 289"/>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400" b="1" i="1">
                    <a:solidFill>
                      <a:schemeClr val="bg2"/>
                    </a:solidFill>
                    <a:effectLst/>
                    <a:latin typeface="Kosher-Normal" charset="0"/>
                  </a:rPr>
                  <a:t>AC</a:t>
                </a:r>
                <a:endParaRPr lang="en-US" sz="1400" i="1">
                  <a:solidFill>
                    <a:schemeClr val="bg2"/>
                  </a:solidFill>
                  <a:effectLst/>
                  <a:latin typeface="Helvetica" charset="0"/>
                </a:endParaRPr>
              </a:p>
            </p:txBody>
          </p:sp>
        </p:grpSp>
        <p:grpSp>
          <p:nvGrpSpPr>
            <p:cNvPr id="109801" name="Group 290"/>
            <p:cNvGrpSpPr>
              <a:grpSpLocks/>
            </p:cNvGrpSpPr>
            <p:nvPr/>
          </p:nvGrpSpPr>
          <p:grpSpPr bwMode="auto">
            <a:xfrm>
              <a:off x="3250" y="3230"/>
              <a:ext cx="331" cy="369"/>
              <a:chOff x="1567" y="1192"/>
              <a:chExt cx="331" cy="369"/>
            </a:xfrm>
          </p:grpSpPr>
          <p:grpSp>
            <p:nvGrpSpPr>
              <p:cNvPr id="109828" name="Group 291"/>
              <p:cNvGrpSpPr>
                <a:grpSpLocks/>
              </p:cNvGrpSpPr>
              <p:nvPr/>
            </p:nvGrpSpPr>
            <p:grpSpPr bwMode="auto">
              <a:xfrm>
                <a:off x="1567" y="1192"/>
                <a:ext cx="331" cy="369"/>
                <a:chOff x="1084" y="711"/>
                <a:chExt cx="2950" cy="2769"/>
              </a:xfrm>
            </p:grpSpPr>
            <p:grpSp>
              <p:nvGrpSpPr>
                <p:cNvPr id="109830" name="Group 292"/>
                <p:cNvGrpSpPr>
                  <a:grpSpLocks/>
                </p:cNvGrpSpPr>
                <p:nvPr/>
              </p:nvGrpSpPr>
              <p:grpSpPr bwMode="auto">
                <a:xfrm>
                  <a:off x="1084" y="711"/>
                  <a:ext cx="2950" cy="2769"/>
                  <a:chOff x="2707" y="548"/>
                  <a:chExt cx="2950" cy="2769"/>
                </a:xfrm>
              </p:grpSpPr>
              <p:grpSp>
                <p:nvGrpSpPr>
                  <p:cNvPr id="109836"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9837" name="Picture 29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09829" name="Rectangle 302"/>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09802" name="Group 303"/>
            <p:cNvGrpSpPr>
              <a:grpSpLocks/>
            </p:cNvGrpSpPr>
            <p:nvPr/>
          </p:nvGrpSpPr>
          <p:grpSpPr bwMode="auto">
            <a:xfrm>
              <a:off x="4739" y="847"/>
              <a:ext cx="331" cy="369"/>
              <a:chOff x="1567" y="1192"/>
              <a:chExt cx="331" cy="369"/>
            </a:xfrm>
          </p:grpSpPr>
          <p:grpSp>
            <p:nvGrpSpPr>
              <p:cNvPr id="109816" name="Group 304"/>
              <p:cNvGrpSpPr>
                <a:grpSpLocks/>
              </p:cNvGrpSpPr>
              <p:nvPr/>
            </p:nvGrpSpPr>
            <p:grpSpPr bwMode="auto">
              <a:xfrm>
                <a:off x="1567" y="1192"/>
                <a:ext cx="331" cy="369"/>
                <a:chOff x="1084" y="711"/>
                <a:chExt cx="2950" cy="2769"/>
              </a:xfrm>
            </p:grpSpPr>
            <p:grpSp>
              <p:nvGrpSpPr>
                <p:cNvPr id="109818" name="Group 305"/>
                <p:cNvGrpSpPr>
                  <a:grpSpLocks/>
                </p:cNvGrpSpPr>
                <p:nvPr/>
              </p:nvGrpSpPr>
              <p:grpSpPr bwMode="auto">
                <a:xfrm>
                  <a:off x="1084" y="711"/>
                  <a:ext cx="2950" cy="2769"/>
                  <a:chOff x="2707" y="548"/>
                  <a:chExt cx="2950" cy="2769"/>
                </a:xfrm>
              </p:grpSpPr>
              <p:grpSp>
                <p:nvGrpSpPr>
                  <p:cNvPr id="109824"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9825" name="Picture 30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09817" name="Rectangle 315"/>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109803" name="Group 316"/>
            <p:cNvGrpSpPr>
              <a:grpSpLocks/>
            </p:cNvGrpSpPr>
            <p:nvPr/>
          </p:nvGrpSpPr>
          <p:grpSpPr bwMode="auto">
            <a:xfrm>
              <a:off x="4739" y="1351"/>
              <a:ext cx="331" cy="369"/>
              <a:chOff x="1567" y="1192"/>
              <a:chExt cx="331" cy="369"/>
            </a:xfrm>
          </p:grpSpPr>
          <p:grpSp>
            <p:nvGrpSpPr>
              <p:cNvPr id="109804" name="Group 317"/>
              <p:cNvGrpSpPr>
                <a:grpSpLocks/>
              </p:cNvGrpSpPr>
              <p:nvPr/>
            </p:nvGrpSpPr>
            <p:grpSpPr bwMode="auto">
              <a:xfrm>
                <a:off x="1567" y="1192"/>
                <a:ext cx="331" cy="369"/>
                <a:chOff x="1084" y="711"/>
                <a:chExt cx="2950" cy="2769"/>
              </a:xfrm>
            </p:grpSpPr>
            <p:grpSp>
              <p:nvGrpSpPr>
                <p:cNvPr id="109806" name="Group 318"/>
                <p:cNvGrpSpPr>
                  <a:grpSpLocks/>
                </p:cNvGrpSpPr>
                <p:nvPr/>
              </p:nvGrpSpPr>
              <p:grpSpPr bwMode="auto">
                <a:xfrm>
                  <a:off x="1084" y="711"/>
                  <a:ext cx="2950" cy="2769"/>
                  <a:chOff x="2707" y="548"/>
                  <a:chExt cx="2950" cy="2769"/>
                </a:xfrm>
              </p:grpSpPr>
              <p:grpSp>
                <p:nvGrpSpPr>
                  <p:cNvPr id="109812"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09813" name="Picture 32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09805" name="Rectangle 328"/>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109796" name="Group 331"/>
          <p:cNvGrpSpPr>
            <a:grpSpLocks/>
          </p:cNvGrpSpPr>
          <p:nvPr/>
        </p:nvGrpSpPr>
        <p:grpSpPr bwMode="auto">
          <a:xfrm>
            <a:off x="519113" y="7938"/>
            <a:ext cx="854075" cy="1704975"/>
            <a:chOff x="327" y="5"/>
            <a:chExt cx="538" cy="1074"/>
          </a:xfrm>
        </p:grpSpPr>
        <p:sp>
          <p:nvSpPr>
            <p:cNvPr id="667980" name="Rectangle 3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109797"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2</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3013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3200">
                <a:solidFill>
                  <a:srgbClr val="FAFD00"/>
                </a:solidFill>
                <a:effectLst/>
                <a:latin typeface="Times" charset="0"/>
              </a:rPr>
              <a:t>Mi</a:t>
            </a:r>
            <a:r>
              <a:rPr lang="en-US" sz="3200">
                <a:solidFill>
                  <a:schemeClr val="tx2"/>
                </a:solidFill>
                <a:effectLst/>
                <a:latin typeface="Times" charset="0"/>
              </a:rPr>
              <a:t> </a:t>
            </a:r>
          </a:p>
          <a:p>
            <a:r>
              <a:rPr lang="en-US" sz="3200" b="1" i="1">
                <a:solidFill>
                  <a:schemeClr val="tx1"/>
                </a:solidFill>
                <a:effectLst/>
                <a:latin typeface="Times" charset="0"/>
              </a:rPr>
              <a:t>LITE</a:t>
            </a:r>
            <a:r>
              <a:rPr lang="en-US" sz="3200" b="1">
                <a:solidFill>
                  <a:schemeClr val="tx1"/>
                </a:solidFill>
                <a:effectLst/>
                <a:latin typeface="Times" charset="0"/>
              </a:rPr>
              <a:t> </a:t>
            </a:r>
            <a:endParaRPr lang="en-US" sz="3200" b="1">
              <a:solidFill>
                <a:schemeClr val="tx2"/>
              </a:solidFill>
              <a:effectLst/>
              <a:latin typeface="Times" charset="0"/>
            </a:endParaRPr>
          </a:p>
          <a:p>
            <a:r>
              <a:rPr lang="en-US" sz="3200">
                <a:solidFill>
                  <a:srgbClr val="FAFD00"/>
                </a:solidFill>
                <a:effectLst/>
                <a:latin typeface="Times" charset="0"/>
              </a:rPr>
              <a:t>laka </a:t>
            </a:r>
          </a:p>
          <a:p>
            <a:r>
              <a:rPr lang="en-US" sz="3200" b="1">
                <a:solidFill>
                  <a:schemeClr val="tx1"/>
                </a:solidFill>
                <a:effectLst/>
                <a:latin typeface="Times" charset="0"/>
              </a:rPr>
              <a:t>A NIHNA</a:t>
            </a:r>
            <a:endParaRPr lang="en-US" sz="3200">
              <a:solidFill>
                <a:schemeClr val="tx2"/>
              </a:solidFill>
              <a:effectLst/>
              <a:latin typeface="Times" charset="0"/>
            </a:endParaRPr>
          </a:p>
          <a:p>
            <a:r>
              <a:rPr lang="en-US" sz="3200">
                <a:solidFill>
                  <a:srgbClr val="FAFD00"/>
                </a:solidFill>
                <a:effectLst/>
                <a:latin typeface="Times" charset="0"/>
              </a:rPr>
              <a:t>pa:</a:t>
            </a:r>
          </a:p>
          <a:p>
            <a:endParaRPr lang="en-US" sz="3200">
              <a:solidFill>
                <a:srgbClr val="FAFD00"/>
              </a:solidFill>
              <a:effectLst/>
              <a:latin typeface="Times" charset="0"/>
            </a:endParaRPr>
          </a:p>
        </p:txBody>
      </p:sp>
      <p:grpSp>
        <p:nvGrpSpPr>
          <p:cNvPr id="2" name="Group 7"/>
          <p:cNvGrpSpPr>
            <a:grpSpLocks/>
          </p:cNvGrpSpPr>
          <p:nvPr/>
        </p:nvGrpSpPr>
        <p:grpSpPr bwMode="auto">
          <a:xfrm>
            <a:off x="1260475" y="1330325"/>
            <a:ext cx="6573838" cy="5407025"/>
            <a:chOff x="794" y="838"/>
            <a:chExt cx="4141" cy="3406"/>
          </a:xfrm>
        </p:grpSpPr>
        <p:sp>
          <p:nvSpPr>
            <p:cNvPr id="65539" name="Rectangle 3"/>
            <p:cNvSpPr>
              <a:spLocks noChangeArrowheads="1"/>
            </p:cNvSpPr>
            <p:nvPr/>
          </p:nvSpPr>
          <p:spPr bwMode="auto">
            <a:xfrm>
              <a:off x="2442" y="838"/>
              <a:ext cx="2493"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AFD00"/>
                  </a:solidFill>
                  <a:effectLst/>
                  <a:latin typeface="Times" pitchFamily="-112" charset="0"/>
                  <a:ea typeface="+mn-ea"/>
                  <a:cs typeface="+mn-cs"/>
                </a:rPr>
                <a:t>A</a:t>
              </a:r>
              <a:r>
                <a:rPr lang="en-US" sz="25200">
                  <a:solidFill>
                    <a:srgbClr val="00FF00"/>
                  </a:solidFill>
                  <a:effectLst/>
                  <a:latin typeface="Times" pitchFamily="-112" charset="0"/>
                  <a:ea typeface="+mn-ea"/>
                  <a:cs typeface="+mn-cs"/>
                </a:rPr>
                <a:t>J</a:t>
              </a:r>
              <a:r>
                <a:rPr lang="en-US" sz="9600">
                  <a:solidFill>
                    <a:srgbClr val="FAFD00"/>
                  </a:solidFill>
                  <a:effectLst/>
                  <a:latin typeface="Times" pitchFamily="-112" charset="0"/>
                  <a:ea typeface="+mn-ea"/>
                  <a:cs typeface="+mn-cs"/>
                </a:rPr>
                <a:t>MJ</a:t>
              </a:r>
            </a:p>
          </p:txBody>
        </p:sp>
        <p:sp>
          <p:nvSpPr>
            <p:cNvPr id="65540" name="Rectangle 4"/>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7200">
                  <a:solidFill>
                    <a:srgbClr val="D83104"/>
                  </a:solidFill>
                  <a:effectLst/>
                  <a:latin typeface="Times" charset="0"/>
                </a:rPr>
                <a:t>?</a:t>
              </a:r>
              <a:endParaRPr lang="en-US" sz="17200">
                <a:solidFill>
                  <a:srgbClr val="51DC00"/>
                </a:solidFill>
                <a:effectLst/>
                <a:latin typeface="Times" charset="0"/>
              </a:endParaRPr>
            </a:p>
          </p:txBody>
        </p:sp>
      </p:grpSp>
      <p:sp>
        <p:nvSpPr>
          <p:cNvPr id="111620"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111621"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47</a:t>
            </a:r>
          </a:p>
        </p:txBody>
      </p:sp>
      <p:grpSp>
        <p:nvGrpSpPr>
          <p:cNvPr id="111623" name="Group 15"/>
          <p:cNvGrpSpPr>
            <a:grpSpLocks/>
          </p:cNvGrpSpPr>
          <p:nvPr/>
        </p:nvGrpSpPr>
        <p:grpSpPr bwMode="auto">
          <a:xfrm>
            <a:off x="519113" y="7938"/>
            <a:ext cx="854075" cy="1704975"/>
            <a:chOff x="327" y="5"/>
            <a:chExt cx="538" cy="1074"/>
          </a:xfrm>
        </p:grpSpPr>
        <p:sp>
          <p:nvSpPr>
            <p:cNvPr id="65552"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691" name="Rectangle 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12" charset="0"/>
                <a:ea typeface="+mn-ea"/>
                <a:cs typeface="+mn-cs"/>
              </a:rPr>
              <a:t>MN</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697" name="Rectangle 9"/>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ER</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699" name="Rectangle 11"/>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PG</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54703" name="Rectangle 15"/>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SG</a:t>
            </a:r>
          </a:p>
        </p:txBody>
      </p:sp>
      <p:sp>
        <p:nvSpPr>
          <p:cNvPr id="754704"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RS</a:t>
            </a:r>
          </a:p>
        </p:txBody>
      </p:sp>
      <p:sp>
        <p:nvSpPr>
          <p:cNvPr id="75470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MS</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754708" name="Rectangle 20"/>
          <p:cNvSpPr>
            <a:spLocks noChangeArrowheads="1"/>
          </p:cNvSpPr>
          <p:nvPr/>
        </p:nvSpPr>
        <p:spPr bwMode="auto">
          <a:xfrm>
            <a:off x="341313" y="438150"/>
            <a:ext cx="1690687"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dirty="0">
                <a:solidFill>
                  <a:schemeClr val="tx2"/>
                </a:solidFill>
                <a:effectLst/>
                <a:latin typeface="Times" pitchFamily="-112" charset="0"/>
                <a:ea typeface="+mn-ea"/>
                <a:cs typeface="+mn-cs"/>
              </a:rPr>
              <a:t> A DAWL</a:t>
            </a:r>
          </a:p>
          <a:p>
            <a:pPr algn="l">
              <a:defRPr/>
            </a:pPr>
            <a:r>
              <a:rPr lang="en-US" sz="2000" b="1" dirty="0">
                <a:solidFill>
                  <a:schemeClr val="tx2"/>
                </a:solidFill>
                <a:effectLst/>
                <a:latin typeface="Times" pitchFamily="-112" charset="0"/>
                <a:ea typeface="+mn-ea"/>
                <a:cs typeface="+mn-cs"/>
              </a:rPr>
              <a:t>    DAWL A                               </a:t>
            </a:r>
          </a:p>
          <a:p>
            <a:pPr algn="l">
              <a:defRPr/>
            </a:pPr>
            <a:r>
              <a:rPr lang="en-US" sz="2000" b="1" dirty="0">
                <a:solidFill>
                  <a:schemeClr val="tx2"/>
                </a:solidFill>
                <a:effectLst/>
                <a:latin typeface="Times" pitchFamily="-112" charset="0"/>
                <a:ea typeface="+mn-ea"/>
                <a:cs typeface="+mn-cs"/>
              </a:rPr>
              <a:t>ETTOHNA</a:t>
            </a:r>
          </a:p>
        </p:txBody>
      </p:sp>
      <p:sp>
        <p:nvSpPr>
          <p:cNvPr id="75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DS</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12" charset="0"/>
                <a:ea typeface="+mn-ea"/>
                <a:cs typeface="+mn-cs"/>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12" charset="0"/>
                <a:ea typeface="+mn-ea"/>
                <a:cs typeface="+mn-cs"/>
              </a:rPr>
              <a:t>C</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12" charset="0"/>
                <a:ea typeface="+mn-ea"/>
                <a:cs typeface="+mn-cs"/>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12" charset="0"/>
                <a:ea typeface="+mn-ea"/>
                <a:cs typeface="+mn-cs"/>
              </a:rPr>
              <a:t>MS</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12" charset="0"/>
                <a:ea typeface="+mn-ea"/>
                <a:cs typeface="+mn-cs"/>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i="1">
              <a:solidFill>
                <a:schemeClr val="hlink"/>
              </a:solidFill>
              <a:effectLst>
                <a:outerShdw blurRad="38100" dist="38100" dir="2700000" algn="tl">
                  <a:srgbClr val="000000"/>
                </a:outerShdw>
              </a:effectLst>
              <a:latin typeface="Times" pitchFamily="-112" charset="0"/>
              <a:ea typeface="+mn-ea"/>
              <a:cs typeface="+mn-cs"/>
            </a:endParaRPr>
          </a:p>
        </p:txBody>
      </p:sp>
      <p:sp>
        <p:nvSpPr>
          <p:cNvPr id="754734" name="Rectangle 46"/>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12" charset="0"/>
                <a:ea typeface="+mn-ea"/>
                <a:cs typeface="+mn-cs"/>
              </a:rPr>
              <a:t>KB</a:t>
            </a:r>
          </a:p>
        </p:txBody>
      </p:sp>
      <p:sp>
        <p:nvSpPr>
          <p:cNvPr id="21549"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200" b="1">
              <a:solidFill>
                <a:schemeClr val="tx1"/>
              </a:solidFill>
              <a:effectLst/>
            </a:endParaRPr>
          </a:p>
        </p:txBody>
      </p:sp>
      <p:sp>
        <p:nvSpPr>
          <p:cNvPr id="21550"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4749" name="Rectangle 61"/>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04</a:t>
            </a:r>
          </a:p>
        </p:txBody>
      </p:sp>
      <p:sp>
        <p:nvSpPr>
          <p:cNvPr id="754751" name="Oval 63"/>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752" name="Text Box 64"/>
          <p:cNvSpPr txBox="1">
            <a:spLocks noChangeArrowheads="1"/>
          </p:cNvSpPr>
          <p:nvPr/>
        </p:nvSpPr>
        <p:spPr bwMode="auto">
          <a:xfrm>
            <a:off x="1854200" y="3022600"/>
            <a:ext cx="17018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sz="2400" b="1">
                <a:solidFill>
                  <a:schemeClr val="tx1"/>
                </a:solidFill>
                <a:effectLst/>
                <a:latin typeface="Comic Sans MS" pitchFamily="-112" charset="0"/>
                <a:ea typeface="+mn-ea"/>
                <a:cs typeface="+mn-cs"/>
              </a:rPr>
              <a:t>CANAAN</a:t>
            </a:r>
          </a:p>
        </p:txBody>
      </p:sp>
      <p:sp>
        <p:nvSpPr>
          <p:cNvPr id="754753" name="Text Box 65"/>
          <p:cNvSpPr txBox="1">
            <a:spLocks noChangeArrowheads="1"/>
          </p:cNvSpPr>
          <p:nvPr/>
        </p:nvSpPr>
        <p:spPr bwMode="auto">
          <a:xfrm>
            <a:off x="3136900" y="2565400"/>
            <a:ext cx="28321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sz="2400" b="1">
                <a:solidFill>
                  <a:schemeClr val="tx1"/>
                </a:solidFill>
                <a:effectLst/>
                <a:latin typeface="Comic Sans MS" pitchFamily="-112" charset="0"/>
                <a:ea typeface="+mn-ea"/>
                <a:cs typeface="+mn-cs"/>
              </a:rPr>
              <a:t>GALILEE TUILI</a:t>
            </a:r>
          </a:p>
        </p:txBody>
      </p:sp>
      <p:sp>
        <p:nvSpPr>
          <p:cNvPr id="754754" name="Text Box 66"/>
          <p:cNvSpPr txBox="1">
            <a:spLocks noChangeArrowheads="1"/>
          </p:cNvSpPr>
          <p:nvPr/>
        </p:nvSpPr>
        <p:spPr bwMode="auto">
          <a:xfrm>
            <a:off x="1625600" y="4292600"/>
            <a:ext cx="13716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sz="2400" b="1">
                <a:solidFill>
                  <a:schemeClr val="tx1"/>
                </a:solidFill>
                <a:effectLst/>
                <a:latin typeface="Comic Sans MS" pitchFamily="-112" charset="0"/>
                <a:ea typeface="+mn-ea"/>
                <a:cs typeface="+mn-cs"/>
              </a:rPr>
              <a:t>EGYPT</a:t>
            </a:r>
          </a:p>
        </p:txBody>
      </p:sp>
      <p:sp>
        <p:nvSpPr>
          <p:cNvPr id="754755" name="Text Box 67"/>
          <p:cNvSpPr txBox="1">
            <a:spLocks noChangeArrowheads="1"/>
          </p:cNvSpPr>
          <p:nvPr/>
        </p:nvSpPr>
        <p:spPr bwMode="auto">
          <a:xfrm>
            <a:off x="736600" y="3759200"/>
            <a:ext cx="2133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l">
              <a:spcBef>
                <a:spcPct val="50000"/>
              </a:spcBef>
              <a:defRPr/>
            </a:pPr>
            <a:r>
              <a:rPr lang="en-US" sz="2400" b="1">
                <a:solidFill>
                  <a:schemeClr val="tx1"/>
                </a:solidFill>
                <a:effectLst/>
                <a:latin typeface="Comic Sans MS" pitchFamily="-112" charset="0"/>
                <a:ea typeface="+mn-ea"/>
                <a:cs typeface="+mn-cs"/>
              </a:rPr>
              <a:t>NILE GUN</a:t>
            </a:r>
          </a:p>
        </p:txBody>
      </p:sp>
      <p:sp>
        <p:nvSpPr>
          <p:cNvPr id="754756" name="Text Box 68"/>
          <p:cNvSpPr txBox="1">
            <a:spLocks noChangeArrowheads="1"/>
          </p:cNvSpPr>
          <p:nvPr/>
        </p:nvSpPr>
        <p:spPr bwMode="auto">
          <a:xfrm>
            <a:off x="1625600" y="5029200"/>
            <a:ext cx="357505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r>
              <a:rPr lang="en-US" sz="2400" b="1">
                <a:solidFill>
                  <a:schemeClr val="tx1"/>
                </a:solidFill>
                <a:effectLst/>
                <a:latin typeface="Comic Sans MS" pitchFamily="-112" charset="0"/>
                <a:ea typeface="+mn-ea"/>
                <a:cs typeface="+mn-cs"/>
              </a:rPr>
              <a:t>SINAI LEIDAWK..</a:t>
            </a:r>
          </a:p>
        </p:txBody>
      </p:sp>
      <p:sp>
        <p:nvSpPr>
          <p:cNvPr id="754757" name="Text Box 69"/>
          <p:cNvSpPr txBox="1">
            <a:spLocks noChangeArrowheads="1"/>
          </p:cNvSpPr>
          <p:nvPr/>
        </p:nvSpPr>
        <p:spPr bwMode="auto">
          <a:xfrm>
            <a:off x="3154363" y="3808413"/>
            <a:ext cx="1685925"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sz="2400" b="1">
                <a:solidFill>
                  <a:schemeClr val="tx1"/>
                </a:solidFill>
                <a:effectLst/>
                <a:latin typeface="Comic Sans MS" pitchFamily="-112" charset="0"/>
                <a:ea typeface="+mn-ea"/>
                <a:cs typeface="+mn-cs"/>
              </a:rPr>
              <a:t>CI TUIPI</a:t>
            </a:r>
          </a:p>
        </p:txBody>
      </p:sp>
      <p:sp>
        <p:nvSpPr>
          <p:cNvPr id="754758" name="Text Box 70"/>
          <p:cNvSpPr txBox="1">
            <a:spLocks noChangeArrowheads="1"/>
          </p:cNvSpPr>
          <p:nvPr/>
        </p:nvSpPr>
        <p:spPr bwMode="auto">
          <a:xfrm>
            <a:off x="3892550" y="2036763"/>
            <a:ext cx="4456113" cy="34147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r">
              <a:lnSpc>
                <a:spcPct val="70000"/>
              </a:lnSpc>
              <a:spcBef>
                <a:spcPct val="50000"/>
              </a:spcBef>
              <a:defRPr/>
            </a:pPr>
            <a:r>
              <a:rPr lang="en-US" sz="2400" b="1">
                <a:solidFill>
                  <a:srgbClr val="FFFF00"/>
                </a:solidFill>
                <a:effectLst/>
                <a:latin typeface="Arial Black" pitchFamily="-112" charset="0"/>
                <a:ea typeface="+mn-ea"/>
                <a:cs typeface="+mn-cs"/>
              </a:rPr>
              <a:t>IRAQ</a:t>
            </a:r>
          </a:p>
          <a:p>
            <a:pPr algn="r">
              <a:lnSpc>
                <a:spcPct val="70000"/>
              </a:lnSpc>
              <a:spcBef>
                <a:spcPct val="50000"/>
              </a:spcBef>
              <a:defRPr/>
            </a:pPr>
            <a:r>
              <a:rPr lang="en-US" sz="2400" b="1">
                <a:solidFill>
                  <a:srgbClr val="FFFF00"/>
                </a:solidFill>
                <a:effectLst/>
                <a:latin typeface="Arial Black" pitchFamily="-112" charset="0"/>
                <a:ea typeface="+mn-ea"/>
                <a:cs typeface="+mn-cs"/>
              </a:rPr>
              <a:t>             IRAN</a:t>
            </a:r>
          </a:p>
          <a:p>
            <a:pPr algn="r">
              <a:lnSpc>
                <a:spcPct val="70000"/>
              </a:lnSpc>
              <a:spcBef>
                <a:spcPct val="50000"/>
              </a:spcBef>
              <a:defRPr/>
            </a:pPr>
            <a:r>
              <a:rPr lang="en-US" sz="2400" b="1">
                <a:solidFill>
                  <a:srgbClr val="FFFF00"/>
                </a:solidFill>
                <a:effectLst/>
                <a:latin typeface="Arial Black" pitchFamily="-112" charset="0"/>
                <a:ea typeface="+mn-ea"/>
                <a:cs typeface="+mn-cs"/>
              </a:rPr>
              <a:t>         KUWAIT</a:t>
            </a:r>
          </a:p>
          <a:p>
            <a:pPr algn="r">
              <a:lnSpc>
                <a:spcPct val="70000"/>
              </a:lnSpc>
              <a:spcBef>
                <a:spcPct val="50000"/>
              </a:spcBef>
              <a:defRPr/>
            </a:pPr>
            <a:r>
              <a:rPr lang="en-US" sz="2400" b="1">
                <a:solidFill>
                  <a:srgbClr val="FFFF00"/>
                </a:solidFill>
                <a:effectLst/>
                <a:latin typeface="Arial Black" pitchFamily="-112" charset="0"/>
                <a:ea typeface="+mn-ea"/>
                <a:cs typeface="+mn-cs"/>
              </a:rPr>
              <a:t>        SAUDI ARABIA</a:t>
            </a:r>
          </a:p>
          <a:p>
            <a:pPr algn="r">
              <a:lnSpc>
                <a:spcPct val="70000"/>
              </a:lnSpc>
              <a:spcBef>
                <a:spcPct val="50000"/>
              </a:spcBef>
              <a:defRPr/>
            </a:pPr>
            <a:r>
              <a:rPr lang="en-US" sz="2400" b="1">
                <a:solidFill>
                  <a:srgbClr val="FFFF00"/>
                </a:solidFill>
                <a:effectLst/>
                <a:latin typeface="Arial Black" pitchFamily="-112" charset="0"/>
                <a:ea typeface="+mn-ea"/>
                <a:cs typeface="+mn-cs"/>
              </a:rPr>
              <a:t>             SYRIA</a:t>
            </a:r>
          </a:p>
          <a:p>
            <a:pPr algn="r">
              <a:lnSpc>
                <a:spcPct val="70000"/>
              </a:lnSpc>
              <a:spcBef>
                <a:spcPct val="50000"/>
              </a:spcBef>
              <a:defRPr/>
            </a:pPr>
            <a:r>
              <a:rPr lang="en-US" sz="2400" b="1">
                <a:solidFill>
                  <a:srgbClr val="FFFF00"/>
                </a:solidFill>
                <a:effectLst/>
                <a:latin typeface="Arial Black" pitchFamily="-112" charset="0"/>
                <a:ea typeface="+mn-ea"/>
                <a:cs typeface="+mn-cs"/>
              </a:rPr>
              <a:t>        ISRAEL</a:t>
            </a:r>
          </a:p>
          <a:p>
            <a:pPr algn="r">
              <a:lnSpc>
                <a:spcPct val="70000"/>
              </a:lnSpc>
              <a:spcBef>
                <a:spcPct val="50000"/>
              </a:spcBef>
              <a:defRPr/>
            </a:pPr>
            <a:r>
              <a:rPr lang="en-US" sz="2400" b="1">
                <a:solidFill>
                  <a:srgbClr val="FFFF00"/>
                </a:solidFill>
                <a:effectLst/>
                <a:latin typeface="Arial Black" pitchFamily="-112" charset="0"/>
                <a:ea typeface="+mn-ea"/>
                <a:cs typeface="+mn-cs"/>
              </a:rPr>
              <a:t>        TURKEY</a:t>
            </a:r>
          </a:p>
          <a:p>
            <a:pPr algn="r">
              <a:lnSpc>
                <a:spcPct val="70000"/>
              </a:lnSpc>
              <a:spcBef>
                <a:spcPct val="50000"/>
              </a:spcBef>
              <a:defRPr/>
            </a:pPr>
            <a:r>
              <a:rPr lang="en-US" sz="2400" b="1">
                <a:solidFill>
                  <a:srgbClr val="FFFF00"/>
                </a:solidFill>
                <a:effectLst/>
                <a:latin typeface="Arial Black" pitchFamily="-112" charset="0"/>
                <a:ea typeface="+mn-ea"/>
                <a:cs typeface="+mn-cs"/>
              </a:rPr>
              <a:t>      EGYPT</a:t>
            </a: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54762" name="Rectangle 74"/>
          <p:cNvSpPr>
            <a:spLocks noChangeArrowheads="1"/>
          </p:cNvSpPr>
          <p:nvPr/>
        </p:nvSpPr>
        <p:spPr bwMode="auto">
          <a:xfrm>
            <a:off x="4097338" y="763588"/>
            <a:ext cx="152876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12" charset="0"/>
                <a:ea typeface="+mn-ea"/>
                <a:cs typeface="+mn-cs"/>
              </a:rPr>
              <a:t>MUN 10</a:t>
            </a: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pPr>
            <a:r>
              <a:rPr lang="en-US">
                <a:solidFill>
                  <a:srgbClr val="FFFF66"/>
                </a:solidFill>
                <a:effectLst>
                  <a:outerShdw blurRad="38100" dist="38100" dir="2700000" algn="tl">
                    <a:srgbClr val="000000"/>
                  </a:outerShdw>
                </a:effectLst>
                <a:latin typeface="Times" charset="0"/>
              </a:rPr>
              <a:t>6</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pPr>
            <a:r>
              <a:rPr lang="en-US">
                <a:solidFill>
                  <a:srgbClr val="FFFF66"/>
                </a:solidFill>
                <a:effectLst>
                  <a:outerShdw blurRad="38100" dist="38100" dir="2700000" algn="tl">
                    <a:srgbClr val="000000"/>
                  </a:outerShdw>
                </a:effectLst>
                <a:latin typeface="Times"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567" name="Text Box 78"/>
          <p:cNvSpPr txBox="1">
            <a:spLocks noChangeArrowheads="1"/>
          </p:cNvSpPr>
          <p:nvPr/>
        </p:nvSpPr>
        <p:spPr bwMode="auto">
          <a:xfrm>
            <a:off x="8574088" y="6419850"/>
            <a:ext cx="45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FFFF"/>
                </a:solidFill>
                <a:effectLst/>
              </a:rPr>
              <a:t>14</a:t>
            </a:r>
          </a:p>
        </p:txBody>
      </p:sp>
      <p:sp>
        <p:nvSpPr>
          <p:cNvPr id="21568"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2711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a:solidFill>
                  <a:srgbClr val="FAFD00"/>
                </a:solidFill>
                <a:effectLst/>
              </a:rPr>
              <a:t>Mi</a:t>
            </a:r>
            <a:r>
              <a:rPr lang="en-US">
                <a:solidFill>
                  <a:schemeClr val="tx2"/>
                </a:solidFill>
                <a:effectLst/>
              </a:rPr>
              <a:t> </a:t>
            </a:r>
          </a:p>
          <a:p>
            <a:r>
              <a:rPr lang="en-US" b="1" i="1">
                <a:solidFill>
                  <a:schemeClr val="tx1"/>
                </a:solidFill>
                <a:effectLst/>
              </a:rPr>
              <a:t>LITE</a:t>
            </a:r>
            <a:r>
              <a:rPr lang="en-US" b="1">
                <a:solidFill>
                  <a:schemeClr val="tx1"/>
                </a:solidFill>
                <a:effectLst/>
              </a:rPr>
              <a:t> </a:t>
            </a:r>
            <a:endParaRPr lang="en-US" b="1">
              <a:solidFill>
                <a:schemeClr val="tx2"/>
              </a:solidFill>
              <a:effectLst/>
            </a:endParaRPr>
          </a:p>
          <a:p>
            <a:r>
              <a:rPr lang="en-US">
                <a:solidFill>
                  <a:srgbClr val="FAFD00"/>
                </a:solidFill>
                <a:effectLst/>
              </a:rPr>
              <a:t>laka </a:t>
            </a:r>
          </a:p>
          <a:p>
            <a:r>
              <a:rPr lang="en-US" b="1">
                <a:solidFill>
                  <a:schemeClr val="tx1"/>
                </a:solidFill>
                <a:effectLst/>
              </a:rPr>
              <a:t>A NIHNA</a:t>
            </a:r>
            <a:endParaRPr lang="en-US">
              <a:solidFill>
                <a:schemeClr val="tx2"/>
              </a:solidFill>
              <a:effectLst/>
            </a:endParaRPr>
          </a:p>
          <a:p>
            <a:r>
              <a:rPr lang="en-US">
                <a:solidFill>
                  <a:srgbClr val="FAFD00"/>
                </a:solidFill>
                <a:effectLst/>
              </a:rPr>
              <a:t>pa:</a:t>
            </a:r>
          </a:p>
          <a:p>
            <a:endParaRPr lang="en-US" sz="3200">
              <a:solidFill>
                <a:srgbClr val="FAFD00"/>
              </a:solidFill>
              <a:effectLst/>
              <a:latin typeface="Times" charset="0"/>
            </a:endParaRPr>
          </a:p>
        </p:txBody>
      </p:sp>
      <p:sp>
        <p:nvSpPr>
          <p:cNvPr id="66563" name="Rectangle 3"/>
          <p:cNvSpPr>
            <a:spLocks noChangeArrowheads="1"/>
          </p:cNvSpPr>
          <p:nvPr/>
        </p:nvSpPr>
        <p:spPr bwMode="auto">
          <a:xfrm>
            <a:off x="3876675" y="1330325"/>
            <a:ext cx="3957638"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AFD00"/>
                </a:solidFill>
                <a:effectLst/>
                <a:latin typeface="Times" pitchFamily="-112" charset="0"/>
                <a:ea typeface="+mn-ea"/>
                <a:cs typeface="+mn-cs"/>
              </a:rPr>
              <a:t>A</a:t>
            </a:r>
            <a:r>
              <a:rPr lang="en-US" sz="25200">
                <a:solidFill>
                  <a:srgbClr val="00FF00"/>
                </a:solidFill>
                <a:effectLst/>
                <a:latin typeface="Times" pitchFamily="-112" charset="0"/>
                <a:ea typeface="+mn-ea"/>
                <a:cs typeface="+mn-cs"/>
              </a:rPr>
              <a:t>J</a:t>
            </a:r>
            <a:r>
              <a:rPr lang="en-US" sz="9600">
                <a:solidFill>
                  <a:srgbClr val="FAFD00"/>
                </a:solidFill>
                <a:effectLst/>
                <a:latin typeface="Times" pitchFamily="-112" charset="0"/>
                <a:ea typeface="+mn-ea"/>
                <a:cs typeface="+mn-cs"/>
              </a:rPr>
              <a:t>MJ</a:t>
            </a:r>
          </a:p>
        </p:txBody>
      </p:sp>
      <p:sp>
        <p:nvSpPr>
          <p:cNvPr id="66564" name="Rectangle 4"/>
          <p:cNvSpPr>
            <a:spLocks noChangeArrowheads="1"/>
          </p:cNvSpPr>
          <p:nvPr/>
        </p:nvSpPr>
        <p:spPr bwMode="auto">
          <a:xfrm>
            <a:off x="2122488" y="4756150"/>
            <a:ext cx="4978400"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ja-JP" altLang="en-US" sz="8000" i="1">
                <a:solidFill>
                  <a:srgbClr val="FAFD00"/>
                </a:solidFill>
                <a:effectLst/>
                <a:latin typeface="Times" charset="0"/>
              </a:rPr>
              <a:t>“</a:t>
            </a:r>
            <a:r>
              <a:rPr lang="en-US" sz="8000" i="1">
                <a:solidFill>
                  <a:srgbClr val="FAFD00"/>
                </a:solidFill>
                <a:effectLst/>
                <a:latin typeface="Times" charset="0"/>
              </a:rPr>
              <a:t>JOSEPH</a:t>
            </a:r>
            <a:r>
              <a:rPr lang="ja-JP" altLang="en-US" sz="8000" i="1">
                <a:solidFill>
                  <a:srgbClr val="FAFD00"/>
                </a:solidFill>
                <a:effectLst/>
                <a:latin typeface="Times" charset="0"/>
              </a:rPr>
              <a:t>”</a:t>
            </a:r>
            <a:endParaRPr lang="en-US" sz="8000" i="1">
              <a:solidFill>
                <a:srgbClr val="FAFD00"/>
              </a:solidFill>
              <a:effectLst/>
              <a:latin typeface="Times" charset="0"/>
            </a:endParaRPr>
          </a:p>
        </p:txBody>
      </p:sp>
      <p:sp>
        <p:nvSpPr>
          <p:cNvPr id="113669"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574" name="Rectangle 14"/>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48</a:t>
            </a:r>
          </a:p>
        </p:txBody>
      </p:sp>
      <p:grpSp>
        <p:nvGrpSpPr>
          <p:cNvPr id="113671" name="Group 15"/>
          <p:cNvGrpSpPr>
            <a:grpSpLocks/>
          </p:cNvGrpSpPr>
          <p:nvPr/>
        </p:nvGrpSpPr>
        <p:grpSpPr bwMode="auto">
          <a:xfrm>
            <a:off x="519113" y="7938"/>
            <a:ext cx="854075" cy="1704975"/>
            <a:chOff x="327" y="5"/>
            <a:chExt cx="538" cy="1074"/>
          </a:xfrm>
        </p:grpSpPr>
        <p:sp>
          <p:nvSpPr>
            <p:cNvPr id="66576"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665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66578"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30:24</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16"/>
          <p:cNvGrpSpPr>
            <a:grpSpLocks/>
          </p:cNvGrpSpPr>
          <p:nvPr/>
        </p:nvGrpSpPr>
        <p:grpSpPr bwMode="auto">
          <a:xfrm>
            <a:off x="519113" y="7938"/>
            <a:ext cx="854075" cy="1704975"/>
            <a:chOff x="327" y="5"/>
            <a:chExt cx="538" cy="1074"/>
          </a:xfrm>
        </p:grpSpPr>
        <p:sp>
          <p:nvSpPr>
            <p:cNvPr id="68625" name="Rectangle 1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8612" name="Rectangle 4"/>
          <p:cNvSpPr>
            <a:spLocks noChangeArrowheads="1"/>
          </p:cNvSpPr>
          <p:nvPr/>
        </p:nvSpPr>
        <p:spPr bwMode="auto">
          <a:xfrm>
            <a:off x="738188" y="900113"/>
            <a:ext cx="7921625" cy="3384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3600" b="1">
                <a:solidFill>
                  <a:srgbClr val="FAFD00"/>
                </a:solidFill>
                <a:effectLst/>
                <a:latin typeface="Times" charset="0"/>
              </a:rPr>
              <a:t>AHUN ANAI THEIPEN TUATNA:</a:t>
            </a:r>
          </a:p>
          <a:p>
            <a:endParaRPr lang="en-US" sz="3600" b="1">
              <a:solidFill>
                <a:srgbClr val="FAFD00"/>
              </a:solidFill>
              <a:effectLst/>
              <a:latin typeface="Times" charset="0"/>
            </a:endParaRPr>
          </a:p>
          <a:p>
            <a:pPr algn="l"/>
            <a:r>
              <a:rPr lang="en-US" sz="3600" b="1">
                <a:solidFill>
                  <a:schemeClr val="hlink"/>
                </a:solidFill>
                <a:effectLst/>
                <a:latin typeface="Times" charset="0"/>
              </a:rPr>
              <a:t> ABRAHAM-JOSEPH	  	2000 B.C.</a:t>
            </a:r>
          </a:p>
          <a:p>
            <a:pPr algn="l"/>
            <a:endParaRPr lang="en-US" sz="3600" b="1">
              <a:solidFill>
                <a:srgbClr val="FAFD00"/>
              </a:solidFill>
              <a:effectLst/>
              <a:latin typeface="Times" charset="0"/>
            </a:endParaRPr>
          </a:p>
          <a:p>
            <a:pPr algn="l"/>
            <a:endParaRPr lang="en-US" sz="3600" b="1">
              <a:solidFill>
                <a:srgbClr val="FAFD00"/>
              </a:solidFill>
              <a:effectLst/>
              <a:latin typeface="Times" charset="0"/>
            </a:endParaRPr>
          </a:p>
          <a:p>
            <a:endParaRPr lang="en-US" sz="3600" b="1">
              <a:solidFill>
                <a:srgbClr val="FAFD00"/>
              </a:solidFill>
              <a:effectLst/>
              <a:latin typeface="Times"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15718"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8623" name="Rectangle 15"/>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49</a:t>
            </a:r>
          </a:p>
        </p:txBody>
      </p:sp>
      <p:sp>
        <p:nvSpPr>
          <p:cNvPr id="68628" name="Text Box 20"/>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30:24</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4"/>
          <p:cNvGrpSpPr>
            <a:grpSpLocks/>
          </p:cNvGrpSpPr>
          <p:nvPr/>
        </p:nvGrpSpPr>
        <p:grpSpPr bwMode="auto">
          <a:xfrm>
            <a:off x="2384425" y="1531938"/>
            <a:ext cx="4403725" cy="3598862"/>
            <a:chOff x="1486" y="1397"/>
            <a:chExt cx="2774"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59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594" name="Rectangle 10"/>
            <p:cNvSpPr>
              <a:spLocks noChangeArrowheads="1"/>
            </p:cNvSpPr>
            <p:nvPr/>
          </p:nvSpPr>
          <p:spPr bwMode="auto">
            <a:xfrm>
              <a:off x="1486" y="1399"/>
              <a:ext cx="77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PIANCILNA</a:t>
              </a:r>
              <a:endParaRPr lang="en-US" b="1">
                <a:solidFill>
                  <a:srgbClr val="FFA27C"/>
                </a:solidFill>
                <a:effectLst>
                  <a:outerShdw blurRad="38100" dist="38100" dir="2700000" algn="tl">
                    <a:srgbClr val="000000"/>
                  </a:outerShdw>
                </a:effectLst>
                <a:latin typeface="Helvetica" charset="0"/>
              </a:endParaRP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59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02" name="Rectangle 18"/>
            <p:cNvSpPr>
              <a:spLocks noChangeArrowheads="1"/>
            </p:cNvSpPr>
            <p:nvPr/>
          </p:nvSpPr>
          <p:spPr bwMode="auto">
            <a:xfrm>
              <a:off x="1599" y="1566"/>
              <a:ext cx="82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ABRAHAM</a:t>
              </a:r>
              <a:endParaRPr lang="en-US" b="1">
                <a:solidFill>
                  <a:srgbClr val="FFA27C"/>
                </a:solidFill>
                <a:effectLst>
                  <a:outerShdw blurRad="38100" dist="38100" dir="2700000" algn="tl">
                    <a:srgbClr val="000000"/>
                  </a:outerShdw>
                </a:effectLst>
                <a:latin typeface="Helvetica" charset="0"/>
              </a:endParaRP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0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10" name="Rectangle 26"/>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JOSEPH</a:t>
              </a:r>
              <a:endParaRPr lang="en-US" b="1">
                <a:solidFill>
                  <a:srgbClr val="FFA27C"/>
                </a:solidFill>
                <a:effectLst>
                  <a:outerShdw blurRad="38100" dist="38100" dir="2700000" algn="tl">
                    <a:srgbClr val="000000"/>
                  </a:outerShdw>
                </a:effectLst>
                <a:latin typeface="Helvetica" charset="0"/>
              </a:endParaRP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16" name="Rectangle 32"/>
            <p:cNvSpPr>
              <a:spLocks noChangeArrowheads="1"/>
            </p:cNvSpPr>
            <p:nvPr/>
          </p:nvSpPr>
          <p:spPr bwMode="auto">
            <a:xfrm>
              <a:off x="2086" y="1896"/>
              <a:ext cx="488"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MOSI</a:t>
              </a:r>
              <a:endParaRPr lang="en-US" b="1">
                <a:solidFill>
                  <a:srgbClr val="FFA27C"/>
                </a:solidFill>
                <a:effectLst>
                  <a:outerShdw blurRad="38100" dist="38100" dir="2700000" algn="tl">
                    <a:srgbClr val="000000"/>
                  </a:outerShdw>
                </a:effectLst>
                <a:latin typeface="Helvetica"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22" name="Rectangle 38"/>
            <p:cNvSpPr>
              <a:spLocks noChangeArrowheads="1"/>
            </p:cNvSpPr>
            <p:nvPr/>
          </p:nvSpPr>
          <p:spPr bwMode="auto">
            <a:xfrm>
              <a:off x="2100" y="2071"/>
              <a:ext cx="72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JOSHUA</a:t>
              </a:r>
              <a:endParaRPr lang="en-US" b="1">
                <a:solidFill>
                  <a:srgbClr val="FFA27C"/>
                </a:solidFill>
                <a:effectLst>
                  <a:outerShdw blurRad="38100" dist="38100" dir="2700000" algn="tl">
                    <a:srgbClr val="000000"/>
                  </a:outerShdw>
                </a:effectLst>
                <a:latin typeface="Helvetica" charset="0"/>
              </a:endParaRP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27" name="Rectangle 43"/>
            <p:cNvSpPr>
              <a:spLocks noChangeArrowheads="1"/>
            </p:cNvSpPr>
            <p:nvPr/>
          </p:nvSpPr>
          <p:spPr bwMode="auto">
            <a:xfrm>
              <a:off x="2204" y="2233"/>
              <a:ext cx="787" cy="154"/>
            </a:xfrm>
            <a:prstGeom prst="rect">
              <a:avLst/>
            </a:prstGeom>
            <a:noFill/>
            <a:ln w="9525">
              <a:noFill/>
              <a:miter lim="800000"/>
              <a:headEnd/>
              <a:tailEnd/>
            </a:ln>
          </p:spPr>
          <p:txBody>
            <a:bodyPr wrap="none" lIns="0" tIns="0" rIns="0" bIns="0">
              <a:spAutoFit/>
            </a:bodyPr>
            <a:lstStyle/>
            <a:p>
              <a:r>
                <a:rPr lang="en-US" sz="1600" b="1">
                  <a:solidFill>
                    <a:srgbClr val="790015"/>
                  </a:solidFill>
                  <a:effectLst/>
                  <a:latin typeface="Helvetica" charset="0"/>
                </a:rPr>
                <a:t>UKNA OMLO</a:t>
              </a:r>
              <a:endParaRPr lang="en-US" sz="1600" b="1">
                <a:solidFill>
                  <a:srgbClr val="FFA27C"/>
                </a:solidFill>
                <a:effectLst>
                  <a:outerShdw blurRad="38100" dist="38100" dir="2700000" algn="tl">
                    <a:srgbClr val="000000"/>
                  </a:outerShdw>
                </a:effectLst>
                <a:latin typeface="Helvetica" charset="0"/>
              </a:endParaRP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32" name="Rectangle 48"/>
            <p:cNvSpPr>
              <a:spLocks noChangeArrowheads="1"/>
            </p:cNvSpPr>
            <p:nvPr/>
          </p:nvSpPr>
          <p:spPr bwMode="auto">
            <a:xfrm>
              <a:off x="2238" y="2416"/>
              <a:ext cx="1036"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   KUMPI UKNA</a:t>
              </a:r>
              <a:endParaRPr lang="en-US" b="1">
                <a:solidFill>
                  <a:srgbClr val="FFA27C"/>
                </a:solidFill>
                <a:effectLst>
                  <a:outerShdw blurRad="38100" dist="38100" dir="2700000" algn="tl">
                    <a:srgbClr val="000000"/>
                  </a:outerShdw>
                </a:effectLst>
                <a:latin typeface="Helvetica"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37" name="Rectangle 53"/>
            <p:cNvSpPr>
              <a:spLocks noChangeArrowheads="1"/>
            </p:cNvSpPr>
            <p:nvPr/>
          </p:nvSpPr>
          <p:spPr bwMode="auto">
            <a:xfrm>
              <a:off x="2491" y="2591"/>
              <a:ext cx="780"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SALTANNA</a:t>
              </a:r>
              <a:endParaRPr lang="en-US" b="1">
                <a:solidFill>
                  <a:srgbClr val="FFA27C"/>
                </a:solidFill>
                <a:effectLst>
                  <a:outerShdw blurRad="38100" dist="38100" dir="2700000" algn="tl">
                    <a:srgbClr val="000000"/>
                  </a:outerShdw>
                </a:effectLst>
                <a:latin typeface="Helvetica"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sp>
          <p:nvSpPr>
            <p:cNvPr id="67643" name="Rectangle 59"/>
            <p:cNvSpPr>
              <a:spLocks noChangeArrowheads="1"/>
            </p:cNvSpPr>
            <p:nvPr/>
          </p:nvSpPr>
          <p:spPr bwMode="auto">
            <a:xfrm>
              <a:off x="2777" y="2777"/>
              <a:ext cx="552" cy="173"/>
            </a:xfrm>
            <a:prstGeom prst="rect">
              <a:avLst/>
            </a:prstGeom>
            <a:noFill/>
            <a:ln w="9525">
              <a:noFill/>
              <a:miter lim="800000"/>
              <a:headEnd/>
              <a:tailEnd/>
            </a:ln>
          </p:spPr>
          <p:txBody>
            <a:bodyPr wrap="none" lIns="0" tIns="0" rIns="0" bIns="0">
              <a:spAutoFit/>
            </a:bodyPr>
            <a:lstStyle/>
            <a:p>
              <a:r>
                <a:rPr lang="en-US" sz="1800" b="1">
                  <a:solidFill>
                    <a:srgbClr val="790015"/>
                  </a:solidFill>
                  <a:effectLst/>
                  <a:latin typeface="Helvetica" charset="0"/>
                </a:rPr>
                <a:t>DAIHNA</a:t>
              </a:r>
              <a:endParaRPr lang="en-US" b="1">
                <a:solidFill>
                  <a:srgbClr val="FFA27C"/>
                </a:solidFill>
                <a:effectLst>
                  <a:outerShdw blurRad="38100" dist="38100" dir="2700000" algn="tl">
                    <a:srgbClr val="000000"/>
                  </a:outerShdw>
                </a:effectLst>
                <a:latin typeface="Helvetica"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12" charset="0"/>
                <a:ea typeface="+mn-ea"/>
                <a:cs typeface="+mn-cs"/>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12" charset="0"/>
                <a:ea typeface="+mn-ea"/>
                <a:cs typeface="+mn-cs"/>
              </a:endParaRPr>
            </a:p>
          </p:txBody>
        </p:sp>
        <p:grpSp>
          <p:nvGrpSpPr>
            <p:cNvPr id="117835" name="Group 65"/>
            <p:cNvGrpSpPr>
              <a:grpSpLocks/>
            </p:cNvGrpSpPr>
            <p:nvPr/>
          </p:nvGrpSpPr>
          <p:grpSpPr bwMode="auto">
            <a:xfrm>
              <a:off x="2974" y="2965"/>
              <a:ext cx="619" cy="280"/>
              <a:chOff x="3062" y="3101"/>
              <a:chExt cx="619" cy="280"/>
            </a:xfrm>
          </p:grpSpPr>
          <p:sp>
            <p:nvSpPr>
              <p:cNvPr id="67650"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67651" name="Rectangle 67"/>
              <p:cNvSpPr>
                <a:spLocks noChangeArrowheads="1"/>
              </p:cNvSpPr>
              <p:nvPr/>
            </p:nvSpPr>
            <p:spPr bwMode="auto">
              <a:xfrm>
                <a:off x="3074" y="3101"/>
                <a:ext cx="607" cy="278"/>
              </a:xfrm>
              <a:prstGeom prst="rect">
                <a:avLst/>
              </a:prstGeom>
              <a:noFill/>
              <a:ln w="9525">
                <a:noFill/>
                <a:miter lim="800000"/>
                <a:headEnd/>
                <a:tailEnd/>
              </a:ln>
            </p:spPr>
            <p:txBody>
              <a:bodyPr wrap="none" lIns="0" tIns="0" rIns="0" bIns="0">
                <a:spAutoFit/>
              </a:bodyPr>
              <a:lstStyle/>
              <a:p>
                <a:r>
                  <a:rPr lang="en-US" sz="2900" b="1">
                    <a:solidFill>
                      <a:schemeClr val="accent1"/>
                    </a:solidFill>
                    <a:effectLst/>
                    <a:latin typeface="Helvetica" charset="0"/>
                  </a:rPr>
                  <a:t>JESU</a:t>
                </a:r>
                <a:endParaRPr lang="en-US" sz="4000" b="1">
                  <a:solidFill>
                    <a:schemeClr val="accent1"/>
                  </a:solidFill>
                  <a:effectLst>
                    <a:outerShdw blurRad="38100" dist="38100" dir="2700000" algn="tl">
                      <a:srgbClr val="000000"/>
                    </a:outerShdw>
                  </a:effectLst>
                  <a:latin typeface="Helvetica"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12" charset="0"/>
                <a:ea typeface="+mn-ea"/>
                <a:cs typeface="+mn-cs"/>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17764"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67659" name="Text Box 75"/>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30:24 pan Pian. 50:26</a:t>
            </a:r>
          </a:p>
        </p:txBody>
      </p:sp>
      <p:sp>
        <p:nvSpPr>
          <p:cNvPr id="117766"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7665" name="Rectangle 81"/>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50</a:t>
            </a:r>
          </a:p>
        </p:txBody>
      </p:sp>
      <p:sp>
        <p:nvSpPr>
          <p:cNvPr id="117768" name="Text Box 8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sp>
        <p:nvSpPr>
          <p:cNvPr id="67673" name="AutoShape 89"/>
          <p:cNvSpPr>
            <a:spLocks noChangeArrowheads="1"/>
          </p:cNvSpPr>
          <p:nvPr/>
        </p:nvSpPr>
        <p:spPr bwMode="auto">
          <a:xfrm rot="16200000">
            <a:off x="5024437" y="582613"/>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Comic Sans MS" pitchFamily="-112" charset="0"/>
              <a:ea typeface="+mn-ea"/>
              <a:cs typeface="+mn-cs"/>
            </a:endParaRPr>
          </a:p>
        </p:txBody>
      </p:sp>
      <p:sp>
        <p:nvSpPr>
          <p:cNvPr id="67674" name="Rectangle 90"/>
          <p:cNvSpPr>
            <a:spLocks noChangeArrowheads="1"/>
          </p:cNvSpPr>
          <p:nvPr/>
        </p:nvSpPr>
        <p:spPr bwMode="auto">
          <a:xfrm>
            <a:off x="5392738" y="1555750"/>
            <a:ext cx="2678112"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lgn="l"/>
            <a:r>
              <a:rPr lang="ja-JP" altLang="en-US" sz="2000" b="1">
                <a:solidFill>
                  <a:srgbClr val="62D6AC"/>
                </a:solidFill>
                <a:effectLst/>
                <a:latin typeface="Arial" charset="0"/>
              </a:rPr>
              <a:t>“</a:t>
            </a:r>
            <a:r>
              <a:rPr lang="en-US" sz="2000" b="1">
                <a:solidFill>
                  <a:srgbClr val="FAFD00"/>
                </a:solidFill>
                <a:effectLst/>
                <a:latin typeface="Arial" charset="0"/>
              </a:rPr>
              <a:t>T</a:t>
            </a:r>
            <a:r>
              <a:rPr lang="en-US" sz="2000" b="1">
                <a:solidFill>
                  <a:srgbClr val="00FFFF"/>
                </a:solidFill>
                <a:effectLst/>
                <a:latin typeface="Arial" charset="0"/>
              </a:rPr>
              <a:t>hukhen</a:t>
            </a:r>
          </a:p>
          <a:p>
            <a:pPr algn="l"/>
            <a:r>
              <a:rPr lang="en-US" sz="2000" b="1">
                <a:solidFill>
                  <a:srgbClr val="FAFD00"/>
                </a:solidFill>
                <a:effectLst/>
                <a:latin typeface="Arial" charset="0"/>
              </a:rPr>
              <a:t>     </a:t>
            </a:r>
            <a:r>
              <a:rPr lang="en-US" sz="2000" b="1">
                <a:solidFill>
                  <a:srgbClr val="FFFF00"/>
                </a:solidFill>
                <a:effectLst/>
                <a:latin typeface="Arial" charset="0"/>
              </a:rPr>
              <a:t>P</a:t>
            </a:r>
            <a:r>
              <a:rPr lang="en-US" sz="2000" b="1">
                <a:solidFill>
                  <a:srgbClr val="00FFFF"/>
                </a:solidFill>
                <a:effectLst/>
                <a:latin typeface="Arial" charset="0"/>
              </a:rPr>
              <a:t>an</a:t>
            </a:r>
            <a:r>
              <a:rPr lang="en-US" sz="2000" b="1">
                <a:solidFill>
                  <a:srgbClr val="62D6AC"/>
                </a:solidFill>
                <a:effectLst/>
                <a:latin typeface="Arial" charset="0"/>
              </a:rPr>
              <a:t>  </a:t>
            </a:r>
          </a:p>
          <a:p>
            <a:pPr algn="l"/>
            <a:r>
              <a:rPr lang="en-US" sz="2000" b="1">
                <a:solidFill>
                  <a:srgbClr val="FAFD00"/>
                </a:solidFill>
                <a:effectLst/>
                <a:latin typeface="Arial" charset="0"/>
              </a:rPr>
              <a:t>        T</a:t>
            </a:r>
            <a:r>
              <a:rPr lang="en-US" sz="2000" b="1">
                <a:solidFill>
                  <a:srgbClr val="62D6AC"/>
                </a:solidFill>
                <a:effectLst/>
                <a:latin typeface="Arial" charset="0"/>
              </a:rPr>
              <a:t>hu a        </a:t>
            </a:r>
            <a:br>
              <a:rPr lang="en-US" sz="2000" b="1">
                <a:solidFill>
                  <a:srgbClr val="62D6AC"/>
                </a:solidFill>
                <a:effectLst/>
                <a:latin typeface="Arial" charset="0"/>
              </a:rPr>
            </a:br>
            <a:r>
              <a:rPr lang="en-US" sz="2000" b="1">
                <a:solidFill>
                  <a:srgbClr val="62D6AC"/>
                </a:solidFill>
                <a:effectLst/>
                <a:latin typeface="Arial" charset="0"/>
              </a:rPr>
              <a:t>              </a:t>
            </a:r>
            <a:r>
              <a:rPr lang="en-US" sz="2000" b="1">
                <a:solidFill>
                  <a:srgbClr val="FAFD00"/>
                </a:solidFill>
                <a:effectLst/>
                <a:latin typeface="Arial" charset="0"/>
              </a:rPr>
              <a:t>K</a:t>
            </a:r>
            <a:r>
              <a:rPr lang="en-US" sz="2000" b="1">
                <a:solidFill>
                  <a:srgbClr val="62D6AC"/>
                </a:solidFill>
                <a:effectLst/>
                <a:latin typeface="Arial" charset="0"/>
              </a:rPr>
              <a:t>hen kul</a:t>
            </a:r>
            <a:r>
              <a:rPr lang="ja-JP" altLang="en-US" sz="2000" b="1">
                <a:solidFill>
                  <a:srgbClr val="62D6AC"/>
                </a:solidFill>
                <a:effectLst/>
                <a:latin typeface="Arial" charset="0"/>
              </a:rPr>
              <a:t>”</a:t>
            </a:r>
            <a:endParaRPr lang="en-US" sz="2000" b="1">
              <a:solidFill>
                <a:srgbClr val="FAFD00"/>
              </a:solidFill>
              <a:effectLst/>
              <a:latin typeface="Arial" charset="0"/>
            </a:endParaRPr>
          </a:p>
        </p:txBody>
      </p:sp>
      <p:sp>
        <p:nvSpPr>
          <p:cNvPr id="67675" name="Oval 91"/>
          <p:cNvSpPr>
            <a:spLocks noChangeArrowheads="1"/>
          </p:cNvSpPr>
          <p:nvPr/>
        </p:nvSpPr>
        <p:spPr bwMode="auto">
          <a:xfrm>
            <a:off x="5481638" y="1476375"/>
            <a:ext cx="1341437" cy="4651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117772" name="Group 92"/>
          <p:cNvGrpSpPr>
            <a:grpSpLocks/>
          </p:cNvGrpSpPr>
          <p:nvPr/>
        </p:nvGrpSpPr>
        <p:grpSpPr bwMode="auto">
          <a:xfrm>
            <a:off x="519113" y="7938"/>
            <a:ext cx="854075" cy="1704975"/>
            <a:chOff x="327" y="5"/>
            <a:chExt cx="538" cy="1074"/>
          </a:xfrm>
        </p:grpSpPr>
        <p:sp>
          <p:nvSpPr>
            <p:cNvPr id="67677" name="Rectangle 9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67678" name="Line 9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19811"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19815" name="Rectangle 7"/>
          <p:cNvSpPr>
            <a:spLocks noChangeArrowheads="1"/>
          </p:cNvSpPr>
          <p:nvPr/>
        </p:nvSpPr>
        <p:spPr bwMode="auto">
          <a:xfrm>
            <a:off x="3008313" y="904875"/>
            <a:ext cx="17541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000" b="1">
                <a:solidFill>
                  <a:schemeClr val="accent2"/>
                </a:solidFill>
                <a:effectLst/>
                <a:latin typeface="Times" charset="0"/>
              </a:rPr>
              <a:t>   </a:t>
            </a:r>
            <a:r>
              <a:rPr lang="en-US" b="1">
                <a:solidFill>
                  <a:schemeClr val="accent2"/>
                </a:solidFill>
                <a:effectLst/>
                <a:latin typeface="Times" charset="0"/>
              </a:rPr>
              <a:t>JOSEPH</a:t>
            </a: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24" name="Rectangle 20"/>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400">
                <a:solidFill>
                  <a:schemeClr val="tx2"/>
                </a:solidFill>
                <a:effectLst/>
                <a:latin typeface="Times" pitchFamily="-112" charset="0"/>
                <a:ea typeface="+mn-ea"/>
                <a:cs typeface="+mn-cs"/>
              </a:rPr>
              <a:t>A</a:t>
            </a:r>
            <a:r>
              <a:rPr lang="en-US" sz="8800">
                <a:solidFill>
                  <a:srgbClr val="51DC00"/>
                </a:solidFill>
                <a:effectLst/>
                <a:latin typeface="Times" pitchFamily="-112" charset="0"/>
                <a:ea typeface="+mn-ea"/>
                <a:cs typeface="+mn-cs"/>
              </a:rPr>
              <a:t>J</a:t>
            </a:r>
            <a:r>
              <a:rPr lang="en-US" sz="4400">
                <a:solidFill>
                  <a:schemeClr val="tx2"/>
                </a:solidFill>
                <a:effectLst/>
                <a:latin typeface="Times" pitchFamily="-112" charset="0"/>
                <a:ea typeface="+mn-ea"/>
                <a:cs typeface="+mn-cs"/>
              </a:rPr>
              <a:t>MJ</a:t>
            </a:r>
          </a:p>
        </p:txBody>
      </p:sp>
      <p:sp>
        <p:nvSpPr>
          <p:cNvPr id="72725" name="Rectangle 21"/>
          <p:cNvSpPr>
            <a:spLocks noChangeArrowheads="1"/>
          </p:cNvSpPr>
          <p:nvPr/>
        </p:nvSpPr>
        <p:spPr bwMode="auto">
          <a:xfrm>
            <a:off x="482600" y="2308225"/>
            <a:ext cx="2665413" cy="31384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a:solidFill>
                  <a:srgbClr val="FAFD00"/>
                </a:solidFill>
                <a:effectLst/>
              </a:rPr>
              <a:t>Mi</a:t>
            </a:r>
            <a:r>
              <a:rPr lang="en-US">
                <a:solidFill>
                  <a:schemeClr val="tx2"/>
                </a:solidFill>
                <a:effectLst/>
              </a:rPr>
              <a:t> </a:t>
            </a:r>
          </a:p>
          <a:p>
            <a:r>
              <a:rPr lang="en-US" b="1" i="1">
                <a:solidFill>
                  <a:schemeClr val="tx1"/>
                </a:solidFill>
                <a:effectLst/>
              </a:rPr>
              <a:t>LITE</a:t>
            </a:r>
            <a:r>
              <a:rPr lang="en-US" b="1">
                <a:solidFill>
                  <a:schemeClr val="tx1"/>
                </a:solidFill>
                <a:effectLst/>
              </a:rPr>
              <a:t> </a:t>
            </a:r>
            <a:endParaRPr lang="en-US" b="1">
              <a:solidFill>
                <a:schemeClr val="tx2"/>
              </a:solidFill>
              <a:effectLst/>
            </a:endParaRPr>
          </a:p>
          <a:p>
            <a:r>
              <a:rPr lang="en-US">
                <a:solidFill>
                  <a:srgbClr val="FAFD00"/>
                </a:solidFill>
                <a:effectLst/>
              </a:rPr>
              <a:t>laka </a:t>
            </a:r>
          </a:p>
          <a:p>
            <a:r>
              <a:rPr lang="en-US" b="1">
                <a:solidFill>
                  <a:schemeClr val="tx1"/>
                </a:solidFill>
                <a:effectLst/>
              </a:rPr>
              <a:t>A NIHNA</a:t>
            </a:r>
            <a:endParaRPr lang="en-US">
              <a:solidFill>
                <a:schemeClr val="tx2"/>
              </a:solidFill>
              <a:effectLst/>
            </a:endParaRPr>
          </a:p>
          <a:p>
            <a:r>
              <a:rPr lang="en-US">
                <a:solidFill>
                  <a:srgbClr val="FAFD00"/>
                </a:solidFill>
                <a:effectLst/>
              </a:rPr>
              <a:t>pa:</a:t>
            </a:r>
          </a:p>
          <a:p>
            <a:endParaRPr lang="en-US" sz="3200">
              <a:solidFill>
                <a:srgbClr val="FAFD00"/>
              </a:solidFill>
              <a:effectLst/>
              <a:latin typeface="Times" charset="0"/>
            </a:endParaRPr>
          </a:p>
          <a:p>
            <a:endParaRPr lang="en-US" b="1">
              <a:solidFill>
                <a:srgbClr val="62D6AC"/>
              </a:solidFill>
              <a:effectLst/>
            </a:endParaRP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19834" name="Rectangle 31"/>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119835"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119836"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747" name="Rectangle 43"/>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51</a:t>
            </a:r>
          </a:p>
        </p:txBody>
      </p:sp>
      <p:sp>
        <p:nvSpPr>
          <p:cNvPr id="119838"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grpSp>
        <p:nvGrpSpPr>
          <p:cNvPr id="119839" name="Group 46"/>
          <p:cNvGrpSpPr>
            <a:grpSpLocks/>
          </p:cNvGrpSpPr>
          <p:nvPr/>
        </p:nvGrpSpPr>
        <p:grpSpPr bwMode="auto">
          <a:xfrm>
            <a:off x="519113" y="7938"/>
            <a:ext cx="854075" cy="1704975"/>
            <a:chOff x="327" y="5"/>
            <a:chExt cx="538" cy="1074"/>
          </a:xfrm>
        </p:grpSpPr>
        <p:sp>
          <p:nvSpPr>
            <p:cNvPr id="72751" name="Rectangle 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2752" name="Line 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21861"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121862"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9055" name="Rectangle 31"/>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52</a:t>
            </a:r>
          </a:p>
        </p:txBody>
      </p:sp>
      <p:sp>
        <p:nvSpPr>
          <p:cNvPr id="121864"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grpSp>
        <p:nvGrpSpPr>
          <p:cNvPr id="121865" name="Group 37"/>
          <p:cNvGrpSpPr>
            <a:grpSpLocks/>
          </p:cNvGrpSpPr>
          <p:nvPr/>
        </p:nvGrpSpPr>
        <p:grpSpPr bwMode="auto">
          <a:xfrm>
            <a:off x="544513" y="500063"/>
            <a:ext cx="4948237" cy="4141787"/>
            <a:chOff x="343" y="315"/>
            <a:chExt cx="3117" cy="2609"/>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sp>
          <p:nvSpPr>
            <p:cNvPr id="769058" name="Text Box 34"/>
            <p:cNvSpPr txBox="1">
              <a:spLocks noChangeArrowheads="1"/>
            </p:cNvSpPr>
            <p:nvPr/>
          </p:nvSpPr>
          <p:spPr bwMode="auto">
            <a:xfrm>
              <a:off x="344" y="2558"/>
              <a:ext cx="1622" cy="366"/>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a:solidFill>
                    <a:srgbClr val="FFEA18"/>
                  </a:solidFill>
                  <a:effectLst>
                    <a:outerShdw blurRad="38100" dist="38100" dir="2700000" algn="tl">
                      <a:srgbClr val="000000"/>
                    </a:outerShdw>
                  </a:effectLst>
                </a:rPr>
                <a:t>Dothan, Israel lolak a tuucing te</a:t>
              </a:r>
            </a:p>
          </p:txBody>
        </p:sp>
      </p:grpSp>
      <p:grpSp>
        <p:nvGrpSpPr>
          <p:cNvPr id="3"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712" y="1354"/>
              <a:ext cx="1556" cy="358"/>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1600" b="1">
                  <a:solidFill>
                    <a:srgbClr val="FFEA18"/>
                  </a:solidFill>
                  <a:effectLst>
                    <a:outerShdw blurRad="38100" dist="38100" dir="2700000" algn="tl">
                      <a:srgbClr val="000000"/>
                    </a:outerShdw>
                  </a:effectLst>
                </a:rPr>
                <a:t>Biakinn</a:t>
              </a:r>
              <a:r>
                <a:rPr lang="en-US" sz="1600">
                  <a:effectLst>
                    <a:outerShdw blurRad="38100" dist="38100" dir="2700000" algn="tl">
                      <a:srgbClr val="000000"/>
                    </a:outerShdw>
                  </a:effectLst>
                </a:rPr>
                <a:t> </a:t>
              </a:r>
              <a:r>
                <a:rPr lang="en-US" sz="1600">
                  <a:solidFill>
                    <a:srgbClr val="FFFF00"/>
                  </a:solidFill>
                  <a:effectLst>
                    <a:outerShdw blurRad="38100" dist="38100" dir="2700000" algn="tl">
                      <a:srgbClr val="000000"/>
                    </a:outerShdw>
                  </a:effectLst>
                </a:rPr>
                <a:t>mai</a:t>
              </a:r>
              <a:r>
                <a:rPr lang="en-US" sz="1600" b="1">
                  <a:solidFill>
                    <a:srgbClr val="FFEA18"/>
                  </a:solidFill>
                  <a:effectLst>
                    <a:outerShdw blurRad="38100" dist="38100" dir="2700000" algn="tl">
                      <a:srgbClr val="000000"/>
                    </a:outerShdw>
                  </a:effectLst>
                </a:rPr>
                <a:t>           Luxor, Egypt</a:t>
              </a: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21876" name="Rectangle 28"/>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37:16-18</a:t>
            </a:r>
          </a:p>
        </p:txBody>
      </p:sp>
      <p:sp>
        <p:nvSpPr>
          <p:cNvPr id="121878"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121879" name="Text Box 41"/>
          <p:cNvSpPr txBox="1">
            <a:spLocks noChangeArrowheads="1"/>
          </p:cNvSpPr>
          <p:nvPr/>
        </p:nvSpPr>
        <p:spPr bwMode="auto">
          <a:xfrm>
            <a:off x="86502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1</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23908"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37:28</a:t>
            </a:r>
          </a:p>
        </p:txBody>
      </p:sp>
      <p:sp>
        <p:nvSpPr>
          <p:cNvPr id="123910"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3713" name="Rectangle 33"/>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53</a:t>
            </a:r>
          </a:p>
        </p:txBody>
      </p:sp>
      <p:sp>
        <p:nvSpPr>
          <p:cNvPr id="123912"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23926" name="Rectangle 15"/>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w="9525">
            <a:noFill/>
            <a:miter lim="800000"/>
            <a:headEnd/>
            <a:tailEnd/>
          </a:ln>
          <a:effectLst>
            <a:outerShdw blurRad="63500" dist="89803" dir="2700000" algn="ctr" rotWithShape="0">
              <a:schemeClr val="bg2">
                <a:alpha val="74998"/>
              </a:schemeClr>
            </a:outerShdw>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25956"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41:41-46</a:t>
            </a: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a:solidFill>
                  <a:schemeClr val="tx2"/>
                </a:solidFill>
                <a:effectLst/>
                <a:latin typeface="Comic Sans MS" pitchFamily="-112" charset="0"/>
                <a:ea typeface="+mn-ea"/>
                <a:cs typeface="+mn-cs"/>
              </a:rPr>
              <a:t>Joseph Comes To Power</a:t>
            </a:r>
          </a:p>
        </p:txBody>
      </p:sp>
      <p:sp>
        <p:nvSpPr>
          <p:cNvPr id="125959"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584735" name="Picture 31"/>
          <p:cNvPicPr>
            <a:picLocks noChangeAspect="1" noChangeArrowheads="1"/>
          </p:cNvPicPr>
          <p:nvPr/>
        </p:nvPicPr>
        <p:blipFill>
          <a:blip r:embed="rId3"/>
          <a:srcRect/>
          <a:stretch>
            <a:fillRect/>
          </a:stretch>
        </p:blipFill>
        <p:spPr bwMode="auto">
          <a:xfrm>
            <a:off x="790575" y="5222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25970" name="Rectangle 15"/>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584736" name="Rectangle 32"/>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54</a:t>
            </a:r>
          </a:p>
        </p:txBody>
      </p:sp>
      <p:sp>
        <p:nvSpPr>
          <p:cNvPr id="125972"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sp>
        <p:nvSpPr>
          <p:cNvPr id="584738" name="Text Box 34"/>
          <p:cNvSpPr txBox="1">
            <a:spLocks noChangeArrowheads="1"/>
          </p:cNvSpPr>
          <p:nvPr/>
        </p:nvSpPr>
        <p:spPr bwMode="auto">
          <a:xfrm>
            <a:off x="1427163" y="4953000"/>
            <a:ext cx="4727575" cy="579438"/>
          </a:xfrm>
          <a:prstGeom prst="rect">
            <a:avLst/>
          </a:prstGeom>
          <a:solidFill>
            <a:schemeClr val="accent2"/>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3200" b="1" i="1">
                <a:effectLst>
                  <a:outerShdw blurRad="38100" dist="38100" dir="2700000" algn="tl">
                    <a:srgbClr val="000000"/>
                  </a:outerShdw>
                </a:effectLst>
              </a:rPr>
              <a:t>Joseph Kumpi suak hi</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8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ER</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8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88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20788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20788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07892" name="Rectangle 20"/>
          <p:cNvSpPr>
            <a:spLocks noChangeArrowheads="1"/>
          </p:cNvSpPr>
          <p:nvPr/>
        </p:nvSpPr>
        <p:spPr bwMode="auto">
          <a:xfrm>
            <a:off x="76200" y="304800"/>
            <a:ext cx="17716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 ETOHNA</a:t>
            </a:r>
          </a:p>
        </p:txBody>
      </p:sp>
      <p:sp>
        <p:nvSpPr>
          <p:cNvPr id="20789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0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C</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1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1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207914" name="Rectangle 42"/>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b="1">
                <a:solidFill>
                  <a:srgbClr val="EEFF4B"/>
                </a:solidFill>
                <a:effectLst/>
                <a:latin typeface="Times" pitchFamily="-112" charset="0"/>
                <a:ea typeface="+mn-ea"/>
                <a:cs typeface="+mn-cs"/>
              </a:rPr>
              <a:t>E</a:t>
            </a:r>
          </a:p>
        </p:txBody>
      </p:sp>
      <p:sp>
        <p:nvSpPr>
          <p:cNvPr id="20791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28057" name="Rectangle 63"/>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42:2</a:t>
            </a: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28060"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07946" name="Rectangle 74"/>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55</a:t>
            </a:r>
          </a:p>
        </p:txBody>
      </p:sp>
      <p:sp>
        <p:nvSpPr>
          <p:cNvPr id="128062"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sp>
        <p:nvSpPr>
          <p:cNvPr id="207948" name="Text Box 76"/>
          <p:cNvSpPr txBox="1">
            <a:spLocks noChangeArrowheads="1"/>
          </p:cNvSpPr>
          <p:nvPr/>
        </p:nvSpPr>
        <p:spPr bwMode="auto">
          <a:xfrm>
            <a:off x="1803400" y="1701800"/>
            <a:ext cx="2914650" cy="5794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i="1">
                <a:solidFill>
                  <a:schemeClr val="tx1"/>
                </a:solidFill>
                <a:effectLst>
                  <a:outerShdw blurRad="38100" dist="38100" dir="2700000" algn="tl">
                    <a:srgbClr val="000000"/>
                  </a:outerShdw>
                </a:effectLst>
              </a:rPr>
              <a:t>KIALPI!</a:t>
            </a:r>
          </a:p>
        </p:txBody>
      </p:sp>
      <p:sp>
        <p:nvSpPr>
          <p:cNvPr id="207949" name="Text Box 77"/>
          <p:cNvSpPr txBox="1">
            <a:spLocks noChangeArrowheads="1"/>
          </p:cNvSpPr>
          <p:nvPr/>
        </p:nvSpPr>
        <p:spPr bwMode="auto">
          <a:xfrm>
            <a:off x="685800" y="4741863"/>
            <a:ext cx="2914650" cy="57943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i="1">
                <a:solidFill>
                  <a:schemeClr val="tx1"/>
                </a:solidFill>
                <a:effectLst>
                  <a:outerShdw blurRad="38100" dist="38100" dir="2700000" algn="tl">
                    <a:srgbClr val="000000"/>
                  </a:outerShdw>
                </a:effectLst>
              </a:rPr>
              <a:t>TAMPI!</a:t>
            </a:r>
          </a:p>
        </p:txBody>
      </p:sp>
      <p:sp>
        <p:nvSpPr>
          <p:cNvPr id="128065" name="Text Box 7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1</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8" grpId="0" animBg="1"/>
      <p:bldP spid="207940" grpId="0" animBg="1"/>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30052"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a:solidFill>
                  <a:schemeClr val="tx2"/>
                </a:solidFill>
                <a:effectLst/>
                <a:latin typeface="Comic Sans MS" pitchFamily="-112" charset="0"/>
                <a:ea typeface="+mn-ea"/>
                <a:cs typeface="+mn-cs"/>
              </a:rPr>
              <a:t>Joseph and His Brothers</a:t>
            </a:r>
          </a:p>
        </p:txBody>
      </p:sp>
      <p:sp>
        <p:nvSpPr>
          <p:cNvPr id="13005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30065" name="Rectangle 19"/>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770068" name="Rectangle 20"/>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56</a:t>
            </a:r>
          </a:p>
        </p:txBody>
      </p:sp>
      <p:sp>
        <p:nvSpPr>
          <p:cNvPr id="130067"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Pian. 42:7</a:t>
            </a:r>
          </a:p>
        </p:txBody>
      </p:sp>
      <p:sp>
        <p:nvSpPr>
          <p:cNvPr id="770071" name="Text Box 23"/>
          <p:cNvSpPr txBox="1">
            <a:spLocks noChangeArrowheads="1"/>
          </p:cNvSpPr>
          <p:nvPr/>
        </p:nvSpPr>
        <p:spPr bwMode="auto">
          <a:xfrm>
            <a:off x="1665288" y="1193800"/>
            <a:ext cx="5665787" cy="579438"/>
          </a:xfrm>
          <a:prstGeom prst="rect">
            <a:avLst/>
          </a:prstGeom>
          <a:solidFill>
            <a:schemeClr val="accent2"/>
          </a:solidFill>
          <a:ln w="9525">
            <a:noFill/>
            <a:miter lim="800000"/>
            <a:headEnd/>
            <a:tailEnd/>
          </a:ln>
          <a:effectLst>
            <a:outerShdw blurRad="63500" dist="38099" dir="2700000" algn="ctr" rotWithShape="0">
              <a:srgbClr val="868686">
                <a:alpha val="74998"/>
              </a:srgb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3200" b="1" i="1">
                <a:effectLst>
                  <a:outerShdw blurRad="38100" dist="38100" dir="2700000" algn="tl">
                    <a:srgbClr val="000000"/>
                  </a:outerShdw>
                </a:effectLst>
              </a:rPr>
              <a:t>Joseph Leh A Sanggam Te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ER</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8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3778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3778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377876" name="Rectangle 20"/>
          <p:cNvSpPr>
            <a:spLocks noChangeArrowheads="1"/>
          </p:cNvSpPr>
          <p:nvPr/>
        </p:nvSpPr>
        <p:spPr bwMode="auto">
          <a:xfrm>
            <a:off x="76200" y="304800"/>
            <a:ext cx="19494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  ETTOHNA</a:t>
            </a:r>
          </a:p>
        </p:txBody>
      </p:sp>
      <p:sp>
        <p:nvSpPr>
          <p:cNvPr id="3778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88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C</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89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892" name="Rectangle 36"/>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377893" name="Rectangle 37"/>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b="1">
                <a:solidFill>
                  <a:srgbClr val="EEFF4B"/>
                </a:solidFill>
                <a:effectLst/>
                <a:latin typeface="Times" pitchFamily="-112" charset="0"/>
                <a:ea typeface="+mn-ea"/>
                <a:cs typeface="+mn-cs"/>
              </a:rPr>
              <a:t>E</a:t>
            </a: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132138"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3" name="Group 53"/>
          <p:cNvGrpSpPr>
            <a:grpSpLocks/>
          </p:cNvGrpSpPr>
          <p:nvPr/>
        </p:nvGrpSpPr>
        <p:grpSpPr bwMode="auto">
          <a:xfrm>
            <a:off x="3060700" y="2667000"/>
            <a:ext cx="4965700" cy="2082800"/>
            <a:chOff x="2088" y="1680"/>
            <a:chExt cx="312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377907" name="Text Box 51"/>
            <p:cNvSpPr txBox="1">
              <a:spLocks noChangeArrowheads="1"/>
            </p:cNvSpPr>
            <p:nvPr/>
          </p:nvSpPr>
          <p:spPr bwMode="auto">
            <a:xfrm>
              <a:off x="2160" y="1760"/>
              <a:ext cx="3056" cy="1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b="1">
                  <a:solidFill>
                    <a:srgbClr val="EEFF4B"/>
                  </a:solidFill>
                  <a:effectLst/>
                  <a:latin typeface="Comic Sans MS" pitchFamily="-112" charset="0"/>
                  <a:ea typeface="+mn-ea"/>
                  <a:cs typeface="+mn-cs"/>
                </a:rPr>
                <a:t>INNKUAN PIH TEN ZUI…</a:t>
              </a:r>
            </a:p>
            <a:p>
              <a:pPr>
                <a:spcBef>
                  <a:spcPct val="50000"/>
                </a:spcBef>
                <a:defRPr/>
              </a:pPr>
              <a:r>
                <a:rPr lang="en-US" b="1">
                  <a:solidFill>
                    <a:srgbClr val="EEFF4B"/>
                  </a:solidFill>
                  <a:effectLst/>
                  <a:latin typeface="Comic Sans MS" pitchFamily="-112" charset="0"/>
                  <a:ea typeface="+mn-ea"/>
                  <a:cs typeface="+mn-cs"/>
                </a:rPr>
                <a:t>HIH </a:t>
              </a:r>
              <a:r>
                <a:rPr lang="en-US" b="1" i="1" u="sng">
                  <a:solidFill>
                    <a:srgbClr val="EEFF4B"/>
                  </a:solidFill>
                  <a:effectLst/>
                  <a:latin typeface="Comic Sans MS" pitchFamily="-112" charset="0"/>
                  <a:ea typeface="+mn-ea"/>
                  <a:cs typeface="+mn-cs"/>
                </a:rPr>
                <a:t>INNKUAN</a:t>
              </a:r>
              <a:r>
                <a:rPr lang="en-US" b="1">
                  <a:solidFill>
                    <a:srgbClr val="EEFF4B"/>
                  </a:solidFill>
                  <a:effectLst/>
                  <a:latin typeface="Comic Sans MS" pitchFamily="-112" charset="0"/>
                  <a:ea typeface="+mn-ea"/>
                  <a:cs typeface="+mn-cs"/>
                </a:rPr>
                <a:t> PEN </a:t>
              </a:r>
              <a:r>
                <a:rPr lang="en-US" b="1" i="1" u="sng">
                  <a:solidFill>
                    <a:srgbClr val="EEFF4B"/>
                  </a:solidFill>
                  <a:effectLst/>
                  <a:latin typeface="Comic Sans MS" pitchFamily="-112" charset="0"/>
                  <a:ea typeface="+mn-ea"/>
                  <a:cs typeface="+mn-cs"/>
                </a:rPr>
                <a:t>GAM </a:t>
              </a:r>
              <a:r>
                <a:rPr lang="en-US" b="1">
                  <a:solidFill>
                    <a:srgbClr val="EEFF4B"/>
                  </a:solidFill>
                  <a:effectLst/>
                  <a:latin typeface="Comic Sans MS" pitchFamily="-112" charset="0"/>
                  <a:ea typeface="+mn-ea"/>
                  <a:cs typeface="+mn-cs"/>
                </a:rPr>
                <a:t>KHAT ONG SUAKDING!</a:t>
              </a:r>
            </a:p>
          </p:txBody>
        </p:sp>
      </p:gr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32155" name="Rectangle 63"/>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46:3-7</a:t>
            </a:r>
            <a:endParaRPr lang="en-US" sz="1400" b="1">
              <a:solidFill>
                <a:schemeClr val="tx1"/>
              </a:solidFill>
              <a:effectLst/>
            </a:endParaRPr>
          </a:p>
        </p:txBody>
      </p:sp>
      <p:sp>
        <p:nvSpPr>
          <p:cNvPr id="132157"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77931" name="Rectangle 75"/>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57</a:t>
            </a:r>
          </a:p>
        </p:txBody>
      </p:sp>
      <p:sp>
        <p:nvSpPr>
          <p:cNvPr id="132159"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65604" name="Text Box 4"/>
          <p:cNvSpPr txBox="1">
            <a:spLocks noChangeArrowheads="1"/>
          </p:cNvSpPr>
          <p:nvPr/>
        </p:nvSpPr>
        <p:spPr bwMode="auto">
          <a:xfrm>
            <a:off x="1906588" y="2312988"/>
            <a:ext cx="299878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ja-JP" altLang="en-US" sz="4800" b="1">
                <a:solidFill>
                  <a:schemeClr val="tx1"/>
                </a:solidFill>
                <a:effectLst/>
              </a:rPr>
              <a:t>“</a:t>
            </a:r>
            <a:r>
              <a:rPr lang="en-US" sz="4800" b="1">
                <a:solidFill>
                  <a:schemeClr val="tx1"/>
                </a:solidFill>
                <a:effectLst/>
              </a:rPr>
              <a:t>Leitung I Lai</a:t>
            </a:r>
            <a:r>
              <a:rPr lang="ja-JP" altLang="en-US" sz="4800" b="1">
                <a:solidFill>
                  <a:schemeClr val="tx1"/>
                </a:solidFill>
                <a:effectLst/>
              </a:rPr>
              <a:t>”</a:t>
            </a:r>
            <a:endParaRPr lang="en-US" sz="4800" b="1">
              <a:solidFill>
                <a:schemeClr val="tx1"/>
              </a:solidFill>
              <a:effectLst/>
            </a:endParaRP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5616" name="Rectangle 16"/>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05</a:t>
            </a:r>
          </a:p>
        </p:txBody>
      </p:sp>
      <p:sp>
        <p:nvSpPr>
          <p:cNvPr id="23559"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effectLst>
                  <a:outerShdw blurRad="38100" dist="38100" dir="2700000" algn="tl">
                    <a:srgbClr val="000000"/>
                  </a:outerShdw>
                </a:effectLst>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grpId="0"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grpId="0"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grpId="0"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6" grpId="0" animBg="1"/>
      <p:bldP spid="665608" grpId="0" animBg="1"/>
      <p:bldP spid="665605" grpId="0" animBg="1"/>
      <p:bldP spid="66560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6" name="Group 34"/>
          <p:cNvGrpSpPr>
            <a:grpSpLocks/>
          </p:cNvGrpSpPr>
          <p:nvPr/>
        </p:nvGrpSpPr>
        <p:grpSpPr bwMode="auto">
          <a:xfrm>
            <a:off x="519113" y="7938"/>
            <a:ext cx="854075" cy="1704975"/>
            <a:chOff x="327" y="5"/>
            <a:chExt cx="538" cy="1074"/>
          </a:xfrm>
        </p:grpSpPr>
        <p:sp>
          <p:nvSpPr>
            <p:cNvPr id="587811"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87812"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134147"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7803" name="Rectangle 27"/>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58</a:t>
            </a:r>
          </a:p>
        </p:txBody>
      </p:sp>
      <p:sp>
        <p:nvSpPr>
          <p:cNvPr id="134149"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34160"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grpSp>
        <p:nvGrpSpPr>
          <p:cNvPr id="3" name="Group 37"/>
          <p:cNvGrpSpPr>
            <a:grpSpLocks/>
          </p:cNvGrpSpPr>
          <p:nvPr/>
        </p:nvGrpSpPr>
        <p:grpSpPr bwMode="auto">
          <a:xfrm>
            <a:off x="1973263" y="5549900"/>
            <a:ext cx="6183312" cy="596900"/>
            <a:chOff x="1243" y="3496"/>
            <a:chExt cx="3895" cy="37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87809" name="Rectangle 33"/>
            <p:cNvSpPr>
              <a:spLocks noChangeArrowheads="1"/>
            </p:cNvSpPr>
            <p:nvPr/>
          </p:nvSpPr>
          <p:spPr bwMode="auto">
            <a:xfrm>
              <a:off x="1351" y="3525"/>
              <a:ext cx="3787" cy="28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chemeClr val="accent2"/>
                  </a:solidFill>
                  <a:effectLst/>
                  <a:latin typeface="Comic Sans MS" pitchFamily="-112" charset="0"/>
                  <a:ea typeface="+mn-ea"/>
                  <a:cs typeface="+mn-cs"/>
                </a:rPr>
                <a:t>Sphinx leh Pyramid Lianpi</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8825" name="Rectangle 25"/>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59</a:t>
            </a:r>
          </a:p>
        </p:txBody>
      </p:sp>
      <p:sp>
        <p:nvSpPr>
          <p:cNvPr id="136196"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pic>
        <p:nvPicPr>
          <p:cNvPr id="136197"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36207"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grpSp>
        <p:nvGrpSpPr>
          <p:cNvPr id="2" name="Group 32"/>
          <p:cNvGrpSpPr>
            <a:grpSpLocks/>
          </p:cNvGrpSpPr>
          <p:nvPr/>
        </p:nvGrpSpPr>
        <p:grpSpPr bwMode="auto">
          <a:xfrm>
            <a:off x="1925638" y="5549900"/>
            <a:ext cx="5749925" cy="596900"/>
            <a:chOff x="1213" y="3496"/>
            <a:chExt cx="3622" cy="376"/>
          </a:xfrm>
        </p:grpSpPr>
        <p:sp>
          <p:nvSpPr>
            <p:cNvPr id="588806" name="Rectangle 6"/>
            <p:cNvSpPr>
              <a:spLocks noChangeArrowheads="1"/>
            </p:cNvSpPr>
            <p:nvPr/>
          </p:nvSpPr>
          <p:spPr bwMode="auto">
            <a:xfrm>
              <a:off x="121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88828" name="Rectangle 28"/>
            <p:cNvSpPr>
              <a:spLocks noChangeArrowheads="1"/>
            </p:cNvSpPr>
            <p:nvPr/>
          </p:nvSpPr>
          <p:spPr bwMode="auto">
            <a:xfrm>
              <a:off x="1291" y="3543"/>
              <a:ext cx="3483" cy="28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chemeClr val="accent2"/>
                  </a:solidFill>
                  <a:effectLst/>
                  <a:latin typeface="Comic Sans MS" pitchFamily="-112" charset="0"/>
                  <a:ea typeface="+mn-ea"/>
                  <a:cs typeface="+mn-cs"/>
                </a:rPr>
                <a:t>Great Pyramid I Suang Tumte</a:t>
              </a:r>
            </a:p>
          </p:txBody>
        </p:sp>
      </p:grpSp>
      <p:grpSp>
        <p:nvGrpSpPr>
          <p:cNvPr id="136209" name="Group 29"/>
          <p:cNvGrpSpPr>
            <a:grpSpLocks/>
          </p:cNvGrpSpPr>
          <p:nvPr/>
        </p:nvGrpSpPr>
        <p:grpSpPr bwMode="auto">
          <a:xfrm>
            <a:off x="519113" y="7938"/>
            <a:ext cx="854075" cy="1704975"/>
            <a:chOff x="327" y="5"/>
            <a:chExt cx="538" cy="1074"/>
          </a:xfrm>
        </p:grpSpPr>
        <p:sp>
          <p:nvSpPr>
            <p:cNvPr id="588830"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88831"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38251" name="Rectangle 15"/>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138252"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9872" name="Rectangle 48"/>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60</a:t>
            </a:r>
          </a:p>
        </p:txBody>
      </p:sp>
      <p:sp>
        <p:nvSpPr>
          <p:cNvPr id="138254"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i="1">
                <a:solidFill>
                  <a:srgbClr val="FFFF00"/>
                </a:solidFill>
                <a:effectLst>
                  <a:outerShdw blurRad="38100" dist="38100" dir="2700000" algn="tl">
                    <a:srgbClr val="000000"/>
                  </a:outerShdw>
                </a:effectLst>
              </a:rPr>
              <a:t>ISRAEL MITE</a:t>
            </a:r>
            <a:r>
              <a:rPr lang="ja-JP" altLang="en-US" sz="3600" b="1" i="1">
                <a:solidFill>
                  <a:srgbClr val="FFFF00"/>
                </a:solidFill>
                <a:effectLst>
                  <a:outerShdw blurRad="38100" dist="38100" dir="2700000" algn="tl">
                    <a:srgbClr val="000000"/>
                  </a:outerShdw>
                </a:effectLst>
              </a:rPr>
              <a:t>’</a:t>
            </a:r>
            <a:r>
              <a:rPr lang="en-US" sz="3600" b="1" i="1">
                <a:solidFill>
                  <a:srgbClr val="FFFF00"/>
                </a:solidFill>
                <a:effectLst>
                  <a:outerShdw blurRad="38100" dist="38100" dir="2700000" algn="tl">
                    <a:srgbClr val="000000"/>
                  </a:outerShdw>
                </a:effectLst>
              </a:rPr>
              <a:t>N MU…</a:t>
            </a:r>
          </a:p>
        </p:txBody>
      </p:sp>
      <p:sp>
        <p:nvSpPr>
          <p:cNvPr id="589870" name="Text Box 46"/>
          <p:cNvSpPr txBox="1">
            <a:spLocks noChangeArrowheads="1"/>
          </p:cNvSpPr>
          <p:nvPr/>
        </p:nvSpPr>
        <p:spPr bwMode="auto">
          <a:xfrm>
            <a:off x="0" y="5668963"/>
            <a:ext cx="9144000" cy="646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i="1">
                <a:solidFill>
                  <a:srgbClr val="FFFF00"/>
                </a:solidFill>
                <a:effectLst>
                  <a:outerShdw blurRad="38100" dist="38100" dir="2700000" algn="tl">
                    <a:srgbClr val="000000"/>
                  </a:outerShdw>
                </a:effectLst>
              </a:rPr>
              <a:t>…EGYPT TANGLAI NALAMDANG TE.</a:t>
            </a:r>
          </a:p>
        </p:txBody>
      </p:sp>
      <p:grpSp>
        <p:nvGrpSpPr>
          <p:cNvPr id="138261" name="Group 51"/>
          <p:cNvGrpSpPr>
            <a:grpSpLocks/>
          </p:cNvGrpSpPr>
          <p:nvPr/>
        </p:nvGrpSpPr>
        <p:grpSpPr bwMode="auto">
          <a:xfrm>
            <a:off x="519113" y="7938"/>
            <a:ext cx="854075" cy="1704975"/>
            <a:chOff x="327" y="5"/>
            <a:chExt cx="538" cy="1074"/>
          </a:xfrm>
        </p:grpSpPr>
        <p:sp>
          <p:nvSpPr>
            <p:cNvPr id="589876" name="Rectangle 5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89877" name="Line 5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400">
                <a:solidFill>
                  <a:schemeClr val="tx2"/>
                </a:solidFill>
                <a:effectLst/>
                <a:latin typeface="Times" pitchFamily="-112" charset="0"/>
                <a:ea typeface="+mn-ea"/>
                <a:cs typeface="+mn-cs"/>
              </a:rPr>
              <a:t>A</a:t>
            </a:r>
            <a:r>
              <a:rPr lang="en-US" sz="8800">
                <a:solidFill>
                  <a:srgbClr val="51DC00"/>
                </a:solidFill>
                <a:effectLst/>
                <a:latin typeface="Times" pitchFamily="-112" charset="0"/>
                <a:ea typeface="+mn-ea"/>
                <a:cs typeface="+mn-cs"/>
              </a:rPr>
              <a:t>J</a:t>
            </a:r>
            <a:r>
              <a:rPr lang="en-US" sz="4400">
                <a:solidFill>
                  <a:schemeClr val="tx2"/>
                </a:solidFill>
                <a:effectLst/>
                <a:latin typeface="Times" pitchFamily="-112" charset="0"/>
                <a:ea typeface="+mn-ea"/>
                <a:cs typeface="+mn-cs"/>
              </a:rPr>
              <a:t>MJ</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40292"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03" name="Rectangle 7"/>
          <p:cNvSpPr>
            <a:spLocks noChangeArrowheads="1"/>
          </p:cNvSpPr>
          <p:nvPr/>
        </p:nvSpPr>
        <p:spPr bwMode="auto">
          <a:xfrm>
            <a:off x="29908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40296" name="Rectangle 8"/>
          <p:cNvSpPr>
            <a:spLocks noChangeArrowheads="1"/>
          </p:cNvSpPr>
          <p:nvPr/>
        </p:nvSpPr>
        <p:spPr bwMode="auto">
          <a:xfrm>
            <a:off x="3097213" y="904875"/>
            <a:ext cx="17541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000" b="1">
                <a:solidFill>
                  <a:schemeClr val="accent2"/>
                </a:solidFill>
                <a:effectLst/>
                <a:latin typeface="Times" charset="0"/>
              </a:rPr>
              <a:t>   </a:t>
            </a:r>
            <a:r>
              <a:rPr lang="en-US" b="1">
                <a:solidFill>
                  <a:schemeClr val="accent2"/>
                </a:solidFill>
                <a:effectLst/>
                <a:latin typeface="Times" charset="0"/>
              </a:rPr>
              <a:t>JOSEPH</a:t>
            </a: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07" name="Rectangle 11"/>
          <p:cNvSpPr>
            <a:spLocks noChangeArrowheads="1"/>
          </p:cNvSpPr>
          <p:nvPr/>
        </p:nvSpPr>
        <p:spPr bwMode="auto">
          <a:xfrm>
            <a:off x="3440113" y="1577975"/>
            <a:ext cx="22399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b="1">
                <a:solidFill>
                  <a:schemeClr val="accent2"/>
                </a:solidFill>
                <a:effectLst/>
                <a:latin typeface="Times" charset="0"/>
              </a:rPr>
              <a:t>SALTANNA</a:t>
            </a:r>
            <a:r>
              <a:rPr lang="en-US" sz="2000" b="1">
                <a:solidFill>
                  <a:schemeClr val="accent2"/>
                </a:solidFill>
                <a:effectLst/>
                <a:latin typeface="Times" charset="0"/>
              </a:rPr>
              <a:t>         </a:t>
            </a: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16" name="Rectangle 20"/>
          <p:cNvSpPr>
            <a:spLocks noChangeArrowheads="1"/>
          </p:cNvSpPr>
          <p:nvPr/>
        </p:nvSpPr>
        <p:spPr bwMode="auto">
          <a:xfrm>
            <a:off x="482600" y="2308225"/>
            <a:ext cx="2665413" cy="22240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solidFill>
                  <a:srgbClr val="FAFD00"/>
                </a:solidFill>
                <a:effectLst/>
                <a:latin typeface="Comic Sans MS" pitchFamily="-112" charset="0"/>
                <a:ea typeface="+mn-ea"/>
                <a:cs typeface="+mn-cs"/>
              </a:rPr>
              <a:t>Mi</a:t>
            </a:r>
            <a:r>
              <a:rPr lang="en-US">
                <a:solidFill>
                  <a:schemeClr val="tx2"/>
                </a:solidFill>
                <a:effectLst/>
                <a:latin typeface="Comic Sans MS" pitchFamily="-112" charset="0"/>
                <a:ea typeface="+mn-ea"/>
                <a:cs typeface="+mn-cs"/>
              </a:rPr>
              <a:t> </a:t>
            </a:r>
          </a:p>
          <a:p>
            <a:pPr>
              <a:defRPr/>
            </a:pPr>
            <a:r>
              <a:rPr lang="en-US" b="1" i="1">
                <a:solidFill>
                  <a:schemeClr val="tx1"/>
                </a:solidFill>
                <a:effectLst/>
                <a:latin typeface="Comic Sans MS" pitchFamily="-112" charset="0"/>
                <a:ea typeface="+mn-ea"/>
                <a:cs typeface="+mn-cs"/>
              </a:rPr>
              <a:t>LITE</a:t>
            </a:r>
            <a:r>
              <a:rPr lang="en-US" b="1">
                <a:solidFill>
                  <a:schemeClr val="tx1"/>
                </a:solidFill>
                <a:effectLst/>
                <a:latin typeface="Comic Sans MS" pitchFamily="-112" charset="0"/>
                <a:ea typeface="+mn-ea"/>
                <a:cs typeface="+mn-cs"/>
              </a:rPr>
              <a:t> </a:t>
            </a:r>
            <a:endParaRPr lang="en-US" b="1">
              <a:solidFill>
                <a:schemeClr val="tx2"/>
              </a:solidFill>
              <a:effectLst/>
              <a:latin typeface="Comic Sans MS" pitchFamily="-112" charset="0"/>
              <a:ea typeface="+mn-ea"/>
              <a:cs typeface="+mn-cs"/>
            </a:endParaRPr>
          </a:p>
          <a:p>
            <a:pPr>
              <a:defRPr/>
            </a:pPr>
            <a:r>
              <a:rPr lang="en-US">
                <a:solidFill>
                  <a:srgbClr val="FAFD00"/>
                </a:solidFill>
                <a:effectLst/>
                <a:latin typeface="Comic Sans MS" pitchFamily="-112" charset="0"/>
                <a:ea typeface="+mn-ea"/>
                <a:cs typeface="+mn-cs"/>
              </a:rPr>
              <a:t>laka </a:t>
            </a:r>
          </a:p>
          <a:p>
            <a:pPr>
              <a:defRPr/>
            </a:pPr>
            <a:r>
              <a:rPr lang="en-US" b="1">
                <a:solidFill>
                  <a:schemeClr val="tx1"/>
                </a:solidFill>
                <a:effectLst/>
                <a:latin typeface="Comic Sans MS" pitchFamily="-112" charset="0"/>
                <a:ea typeface="+mn-ea"/>
                <a:cs typeface="+mn-cs"/>
              </a:rPr>
              <a:t>A NIHNA</a:t>
            </a:r>
            <a:endParaRPr lang="en-US">
              <a:solidFill>
                <a:schemeClr val="tx2"/>
              </a:solidFill>
              <a:effectLst/>
              <a:latin typeface="Comic Sans MS" pitchFamily="-112" charset="0"/>
              <a:ea typeface="+mn-ea"/>
              <a:cs typeface="+mn-cs"/>
            </a:endParaRPr>
          </a:p>
          <a:p>
            <a:pPr>
              <a:defRPr/>
            </a:pPr>
            <a:r>
              <a:rPr lang="en-US">
                <a:solidFill>
                  <a:srgbClr val="FAFD00"/>
                </a:solidFill>
                <a:effectLst/>
                <a:latin typeface="Comic Sans MS" pitchFamily="-112" charset="0"/>
                <a:ea typeface="+mn-ea"/>
                <a:cs typeface="+mn-cs"/>
              </a:rPr>
              <a:t>pa:</a:t>
            </a:r>
          </a:p>
        </p:txBody>
      </p:sp>
      <p:sp>
        <p:nvSpPr>
          <p:cNvPr id="669718" name="Text Box 22"/>
          <p:cNvSpPr txBox="1">
            <a:spLocks noChangeArrowheads="1"/>
          </p:cNvSpPr>
          <p:nvPr/>
        </p:nvSpPr>
        <p:spPr bwMode="auto">
          <a:xfrm>
            <a:off x="1778000" y="0"/>
            <a:ext cx="37385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Pai. 8:8-10</a:t>
            </a:r>
            <a:endParaRPr lang="en-US" sz="800" b="1" u="sng">
              <a:solidFill>
                <a:srgbClr val="000000"/>
              </a:solidFill>
              <a:effectLst/>
              <a:latin typeface="Geneva" charset="0"/>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4400">
              <a:solidFill>
                <a:schemeClr val="tx2"/>
              </a:solidFill>
              <a:effectLst/>
              <a:latin typeface="Times" pitchFamily="-112" charset="0"/>
              <a:ea typeface="+mn-ea"/>
              <a:cs typeface="+mn-cs"/>
            </a:endParaRPr>
          </a:p>
        </p:txBody>
      </p:sp>
      <p:sp>
        <p:nvSpPr>
          <p:cNvPr id="14030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2" name="Group 26"/>
          <p:cNvGrpSpPr>
            <a:grpSpLocks/>
          </p:cNvGrpSpPr>
          <p:nvPr/>
        </p:nvGrpSpPr>
        <p:grpSpPr bwMode="auto">
          <a:xfrm>
            <a:off x="750888" y="3008313"/>
            <a:ext cx="4062412" cy="2838450"/>
            <a:chOff x="2363" y="2032"/>
            <a:chExt cx="2559" cy="1788"/>
          </a:xfrm>
        </p:grpSpPr>
        <p:grpSp>
          <p:nvGrpSpPr>
            <p:cNvPr id="153359" name="Group 27"/>
            <p:cNvGrpSpPr>
              <a:grpSpLocks/>
            </p:cNvGrpSpPr>
            <p:nvPr/>
          </p:nvGrpSpPr>
          <p:grpSpPr bwMode="auto">
            <a:xfrm>
              <a:off x="3361" y="2338"/>
              <a:ext cx="346" cy="304"/>
              <a:chOff x="3098" y="2084"/>
              <a:chExt cx="346" cy="304"/>
            </a:xfrm>
          </p:grpSpPr>
          <p:sp>
            <p:nvSpPr>
              <p:cNvPr id="66972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2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2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2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2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2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3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360" name="Group 42"/>
            <p:cNvGrpSpPr>
              <a:grpSpLocks/>
            </p:cNvGrpSpPr>
            <p:nvPr/>
          </p:nvGrpSpPr>
          <p:grpSpPr bwMode="auto">
            <a:xfrm>
              <a:off x="3768" y="2252"/>
              <a:ext cx="346" cy="304"/>
              <a:chOff x="3098" y="2084"/>
              <a:chExt cx="346" cy="304"/>
            </a:xfrm>
          </p:grpSpPr>
          <p:sp>
            <p:nvSpPr>
              <p:cNvPr id="669739"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0"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1"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2"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3"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4"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5"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6"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7"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8"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49"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0"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1"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2"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361" name="Group 57"/>
            <p:cNvGrpSpPr>
              <a:grpSpLocks/>
            </p:cNvGrpSpPr>
            <p:nvPr/>
          </p:nvGrpSpPr>
          <p:grpSpPr bwMode="auto">
            <a:xfrm>
              <a:off x="2948" y="2795"/>
              <a:ext cx="346" cy="304"/>
              <a:chOff x="3098" y="2084"/>
              <a:chExt cx="346" cy="304"/>
            </a:xfrm>
          </p:grpSpPr>
          <p:sp>
            <p:nvSpPr>
              <p:cNvPr id="669754"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5"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6"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7"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8"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59"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0"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1"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2"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3"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4"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5"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6"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67"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362" name="Group 72"/>
            <p:cNvGrpSpPr>
              <a:grpSpLocks/>
            </p:cNvGrpSpPr>
            <p:nvPr/>
          </p:nvGrpSpPr>
          <p:grpSpPr bwMode="auto">
            <a:xfrm>
              <a:off x="2527" y="2695"/>
              <a:ext cx="1106" cy="319"/>
              <a:chOff x="2431" y="2599"/>
              <a:chExt cx="1106" cy="319"/>
            </a:xfrm>
          </p:grpSpPr>
          <p:grpSp>
            <p:nvGrpSpPr>
              <p:cNvPr id="153921" name="Group 73"/>
              <p:cNvGrpSpPr>
                <a:grpSpLocks/>
              </p:cNvGrpSpPr>
              <p:nvPr/>
            </p:nvGrpSpPr>
            <p:grpSpPr bwMode="auto">
              <a:xfrm>
                <a:off x="3191" y="2599"/>
                <a:ext cx="346" cy="304"/>
                <a:chOff x="3098" y="2084"/>
                <a:chExt cx="346" cy="304"/>
              </a:xfrm>
            </p:grpSpPr>
            <p:sp>
              <p:nvSpPr>
                <p:cNvPr id="669770"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1"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2"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3"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4"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5"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6"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7"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8"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79"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0"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1"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2"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3"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922" name="Group 88"/>
              <p:cNvGrpSpPr>
                <a:grpSpLocks/>
              </p:cNvGrpSpPr>
              <p:nvPr/>
            </p:nvGrpSpPr>
            <p:grpSpPr bwMode="auto">
              <a:xfrm>
                <a:off x="2431" y="2614"/>
                <a:ext cx="346" cy="304"/>
                <a:chOff x="3098" y="2084"/>
                <a:chExt cx="346" cy="304"/>
              </a:xfrm>
            </p:grpSpPr>
            <p:sp>
              <p:nvSpPr>
                <p:cNvPr id="669785"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6"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7"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8"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89"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0"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1"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2"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3"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4"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5"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6"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7"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798"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3" name="Group 103"/>
            <p:cNvGrpSpPr>
              <a:grpSpLocks/>
            </p:cNvGrpSpPr>
            <p:nvPr/>
          </p:nvGrpSpPr>
          <p:grpSpPr bwMode="auto">
            <a:xfrm>
              <a:off x="2880" y="2112"/>
              <a:ext cx="1664" cy="593"/>
              <a:chOff x="2784" y="2016"/>
              <a:chExt cx="1664" cy="593"/>
            </a:xfrm>
          </p:grpSpPr>
          <p:grpSp>
            <p:nvGrpSpPr>
              <p:cNvPr id="153891"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5"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6"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7"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8"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09"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0"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1"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2"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3"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4"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892"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4" name="Group 134"/>
            <p:cNvGrpSpPr>
              <a:grpSpLocks/>
            </p:cNvGrpSpPr>
            <p:nvPr/>
          </p:nvGrpSpPr>
          <p:grpSpPr bwMode="auto">
            <a:xfrm>
              <a:off x="3906" y="2655"/>
              <a:ext cx="631" cy="1062"/>
              <a:chOff x="3810" y="2559"/>
              <a:chExt cx="631" cy="1062"/>
            </a:xfrm>
          </p:grpSpPr>
          <p:grpSp>
            <p:nvGrpSpPr>
              <p:cNvPr id="153861"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862"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5" name="Group 165"/>
            <p:cNvGrpSpPr>
              <a:grpSpLocks/>
            </p:cNvGrpSpPr>
            <p:nvPr/>
          </p:nvGrpSpPr>
          <p:grpSpPr bwMode="auto">
            <a:xfrm>
              <a:off x="3619" y="2032"/>
              <a:ext cx="1303" cy="973"/>
              <a:chOff x="3523" y="1936"/>
              <a:chExt cx="1303" cy="973"/>
            </a:xfrm>
          </p:grpSpPr>
          <p:grpSp>
            <p:nvGrpSpPr>
              <p:cNvPr id="153831"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832"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6" name="Group 196"/>
            <p:cNvGrpSpPr>
              <a:grpSpLocks/>
            </p:cNvGrpSpPr>
            <p:nvPr/>
          </p:nvGrpSpPr>
          <p:grpSpPr bwMode="auto">
            <a:xfrm>
              <a:off x="2624" y="2100"/>
              <a:ext cx="986" cy="508"/>
              <a:chOff x="2528" y="2004"/>
              <a:chExt cx="986" cy="508"/>
            </a:xfrm>
          </p:grpSpPr>
          <p:grpSp>
            <p:nvGrpSpPr>
              <p:cNvPr id="153801"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802"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7" name="Group 227"/>
            <p:cNvGrpSpPr>
              <a:grpSpLocks/>
            </p:cNvGrpSpPr>
            <p:nvPr/>
          </p:nvGrpSpPr>
          <p:grpSpPr bwMode="auto">
            <a:xfrm>
              <a:off x="2954" y="2152"/>
              <a:ext cx="904" cy="429"/>
              <a:chOff x="2858" y="2056"/>
              <a:chExt cx="904" cy="429"/>
            </a:xfrm>
          </p:grpSpPr>
          <p:grpSp>
            <p:nvGrpSpPr>
              <p:cNvPr id="153771"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772"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8" name="Group 258"/>
            <p:cNvGrpSpPr>
              <a:grpSpLocks/>
            </p:cNvGrpSpPr>
            <p:nvPr/>
          </p:nvGrpSpPr>
          <p:grpSpPr bwMode="auto">
            <a:xfrm>
              <a:off x="3151" y="2435"/>
              <a:ext cx="661" cy="752"/>
              <a:chOff x="3055" y="2339"/>
              <a:chExt cx="661" cy="752"/>
            </a:xfrm>
          </p:grpSpPr>
          <p:grpSp>
            <p:nvGrpSpPr>
              <p:cNvPr id="153741"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742"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69" name="Group 289"/>
            <p:cNvGrpSpPr>
              <a:grpSpLocks/>
            </p:cNvGrpSpPr>
            <p:nvPr/>
          </p:nvGrpSpPr>
          <p:grpSpPr bwMode="auto">
            <a:xfrm>
              <a:off x="2710" y="2080"/>
              <a:ext cx="1487" cy="1132"/>
              <a:chOff x="2614" y="1984"/>
              <a:chExt cx="1487" cy="1132"/>
            </a:xfrm>
          </p:grpSpPr>
          <p:grpSp>
            <p:nvGrpSpPr>
              <p:cNvPr id="153711"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712"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0" name="Group 320"/>
            <p:cNvGrpSpPr>
              <a:grpSpLocks/>
            </p:cNvGrpSpPr>
            <p:nvPr/>
          </p:nvGrpSpPr>
          <p:grpSpPr bwMode="auto">
            <a:xfrm>
              <a:off x="3130" y="2584"/>
              <a:ext cx="788" cy="488"/>
              <a:chOff x="3034" y="2488"/>
              <a:chExt cx="788" cy="488"/>
            </a:xfrm>
          </p:grpSpPr>
          <p:grpSp>
            <p:nvGrpSpPr>
              <p:cNvPr id="153681"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682"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1" name="Group 351"/>
            <p:cNvGrpSpPr>
              <a:grpSpLocks/>
            </p:cNvGrpSpPr>
            <p:nvPr/>
          </p:nvGrpSpPr>
          <p:grpSpPr bwMode="auto">
            <a:xfrm>
              <a:off x="3869" y="3143"/>
              <a:ext cx="650" cy="402"/>
              <a:chOff x="3773" y="3047"/>
              <a:chExt cx="650" cy="402"/>
            </a:xfrm>
          </p:grpSpPr>
          <p:grpSp>
            <p:nvGrpSpPr>
              <p:cNvPr id="153651"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652"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2" name="Group 382"/>
            <p:cNvGrpSpPr>
              <a:grpSpLocks/>
            </p:cNvGrpSpPr>
            <p:nvPr/>
          </p:nvGrpSpPr>
          <p:grpSpPr bwMode="auto">
            <a:xfrm>
              <a:off x="2585" y="3197"/>
              <a:ext cx="1569" cy="622"/>
              <a:chOff x="2489" y="3101"/>
              <a:chExt cx="1569" cy="622"/>
            </a:xfrm>
          </p:grpSpPr>
          <p:grpSp>
            <p:nvGrpSpPr>
              <p:cNvPr id="153621"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622"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3" name="Group 413"/>
            <p:cNvGrpSpPr>
              <a:grpSpLocks/>
            </p:cNvGrpSpPr>
            <p:nvPr/>
          </p:nvGrpSpPr>
          <p:grpSpPr bwMode="auto">
            <a:xfrm>
              <a:off x="2363" y="2853"/>
              <a:ext cx="1414" cy="967"/>
              <a:chOff x="2267" y="2757"/>
              <a:chExt cx="1414" cy="967"/>
            </a:xfrm>
          </p:grpSpPr>
          <p:grpSp>
            <p:nvGrpSpPr>
              <p:cNvPr id="153591"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592"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4" name="Group 444"/>
            <p:cNvGrpSpPr>
              <a:grpSpLocks/>
            </p:cNvGrpSpPr>
            <p:nvPr/>
          </p:nvGrpSpPr>
          <p:grpSpPr bwMode="auto">
            <a:xfrm>
              <a:off x="3094" y="2440"/>
              <a:ext cx="1189" cy="937"/>
              <a:chOff x="2998" y="2344"/>
              <a:chExt cx="1189" cy="937"/>
            </a:xfrm>
          </p:grpSpPr>
          <p:grpSp>
            <p:nvGrpSpPr>
              <p:cNvPr id="153561"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562"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5" name="Group 475"/>
            <p:cNvGrpSpPr>
              <a:grpSpLocks/>
            </p:cNvGrpSpPr>
            <p:nvPr/>
          </p:nvGrpSpPr>
          <p:grpSpPr bwMode="auto">
            <a:xfrm>
              <a:off x="3665" y="2899"/>
              <a:ext cx="884" cy="539"/>
              <a:chOff x="3569" y="2803"/>
              <a:chExt cx="884" cy="539"/>
            </a:xfrm>
          </p:grpSpPr>
          <p:grpSp>
            <p:nvGrpSpPr>
              <p:cNvPr id="153531"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532"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6" name="Group 506"/>
            <p:cNvGrpSpPr>
              <a:grpSpLocks/>
            </p:cNvGrpSpPr>
            <p:nvPr/>
          </p:nvGrpSpPr>
          <p:grpSpPr bwMode="auto">
            <a:xfrm>
              <a:off x="3465" y="2712"/>
              <a:ext cx="1088" cy="816"/>
              <a:chOff x="3369" y="2616"/>
              <a:chExt cx="1088" cy="816"/>
            </a:xfrm>
          </p:grpSpPr>
          <p:grpSp>
            <p:nvGrpSpPr>
              <p:cNvPr id="153501"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502"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7" name="Group 537"/>
            <p:cNvGrpSpPr>
              <a:grpSpLocks/>
            </p:cNvGrpSpPr>
            <p:nvPr/>
          </p:nvGrpSpPr>
          <p:grpSpPr bwMode="auto">
            <a:xfrm>
              <a:off x="4326" y="2407"/>
              <a:ext cx="457" cy="899"/>
              <a:chOff x="4230" y="2311"/>
              <a:chExt cx="457" cy="899"/>
            </a:xfrm>
          </p:grpSpPr>
          <p:grpSp>
            <p:nvGrpSpPr>
              <p:cNvPr id="153471"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472"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8" name="Group 568"/>
            <p:cNvGrpSpPr>
              <a:grpSpLocks/>
            </p:cNvGrpSpPr>
            <p:nvPr/>
          </p:nvGrpSpPr>
          <p:grpSpPr bwMode="auto">
            <a:xfrm>
              <a:off x="2771" y="2841"/>
              <a:ext cx="1246" cy="598"/>
              <a:chOff x="2675" y="2745"/>
              <a:chExt cx="1246" cy="598"/>
            </a:xfrm>
          </p:grpSpPr>
          <p:grpSp>
            <p:nvGrpSpPr>
              <p:cNvPr id="153441"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442"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79" name="Group 599"/>
            <p:cNvGrpSpPr>
              <a:grpSpLocks/>
            </p:cNvGrpSpPr>
            <p:nvPr/>
          </p:nvGrpSpPr>
          <p:grpSpPr bwMode="auto">
            <a:xfrm>
              <a:off x="2772" y="2585"/>
              <a:ext cx="1437" cy="648"/>
              <a:chOff x="2676" y="2489"/>
              <a:chExt cx="1437" cy="648"/>
            </a:xfrm>
          </p:grpSpPr>
          <p:grpSp>
            <p:nvGrpSpPr>
              <p:cNvPr id="153411"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412"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3380" name="Group 630"/>
            <p:cNvGrpSpPr>
              <a:grpSpLocks/>
            </p:cNvGrpSpPr>
            <p:nvPr/>
          </p:nvGrpSpPr>
          <p:grpSpPr bwMode="auto">
            <a:xfrm>
              <a:off x="2367" y="2454"/>
              <a:ext cx="1005" cy="1172"/>
              <a:chOff x="2271" y="2358"/>
              <a:chExt cx="1005" cy="1172"/>
            </a:xfrm>
          </p:grpSpPr>
          <p:grpSp>
            <p:nvGrpSpPr>
              <p:cNvPr id="153381"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382"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grpSp>
        <p:nvGrpSpPr>
          <p:cNvPr id="671085" name="Group 661"/>
          <p:cNvGrpSpPr>
            <a:grpSpLocks/>
          </p:cNvGrpSpPr>
          <p:nvPr/>
        </p:nvGrpSpPr>
        <p:grpSpPr bwMode="auto">
          <a:xfrm>
            <a:off x="3249613" y="2641600"/>
            <a:ext cx="4062412" cy="2838450"/>
            <a:chOff x="2363" y="2032"/>
            <a:chExt cx="2559" cy="1788"/>
          </a:xfrm>
        </p:grpSpPr>
        <p:grpSp>
          <p:nvGrpSpPr>
            <p:cNvPr id="152725"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726"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727"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728" name="Group 707"/>
            <p:cNvGrpSpPr>
              <a:grpSpLocks/>
            </p:cNvGrpSpPr>
            <p:nvPr/>
          </p:nvGrpSpPr>
          <p:grpSpPr bwMode="auto">
            <a:xfrm>
              <a:off x="2527" y="2695"/>
              <a:ext cx="1106" cy="319"/>
              <a:chOff x="2431" y="2599"/>
              <a:chExt cx="1106" cy="319"/>
            </a:xfrm>
          </p:grpSpPr>
          <p:grpSp>
            <p:nvGrpSpPr>
              <p:cNvPr id="153287"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288"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29" name="Group 738"/>
            <p:cNvGrpSpPr>
              <a:grpSpLocks/>
            </p:cNvGrpSpPr>
            <p:nvPr/>
          </p:nvGrpSpPr>
          <p:grpSpPr bwMode="auto">
            <a:xfrm>
              <a:off x="2880" y="2112"/>
              <a:ext cx="1664" cy="593"/>
              <a:chOff x="2784" y="2016"/>
              <a:chExt cx="1664" cy="593"/>
            </a:xfrm>
          </p:grpSpPr>
          <p:grpSp>
            <p:nvGrpSpPr>
              <p:cNvPr id="153257"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258"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0" name="Group 769"/>
            <p:cNvGrpSpPr>
              <a:grpSpLocks/>
            </p:cNvGrpSpPr>
            <p:nvPr/>
          </p:nvGrpSpPr>
          <p:grpSpPr bwMode="auto">
            <a:xfrm>
              <a:off x="3906" y="2655"/>
              <a:ext cx="631" cy="1062"/>
              <a:chOff x="3810" y="2559"/>
              <a:chExt cx="631" cy="1062"/>
            </a:xfrm>
          </p:grpSpPr>
          <p:grpSp>
            <p:nvGrpSpPr>
              <p:cNvPr id="153227"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228"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1" name="Group 800"/>
            <p:cNvGrpSpPr>
              <a:grpSpLocks/>
            </p:cNvGrpSpPr>
            <p:nvPr/>
          </p:nvGrpSpPr>
          <p:grpSpPr bwMode="auto">
            <a:xfrm>
              <a:off x="3619" y="2032"/>
              <a:ext cx="1303" cy="973"/>
              <a:chOff x="3523" y="1936"/>
              <a:chExt cx="1303" cy="973"/>
            </a:xfrm>
          </p:grpSpPr>
          <p:grpSp>
            <p:nvGrpSpPr>
              <p:cNvPr id="153197"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198"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2" name="Group 831"/>
            <p:cNvGrpSpPr>
              <a:grpSpLocks/>
            </p:cNvGrpSpPr>
            <p:nvPr/>
          </p:nvGrpSpPr>
          <p:grpSpPr bwMode="auto">
            <a:xfrm>
              <a:off x="2624" y="2100"/>
              <a:ext cx="986" cy="508"/>
              <a:chOff x="2528" y="2004"/>
              <a:chExt cx="986" cy="508"/>
            </a:xfrm>
          </p:grpSpPr>
          <p:grpSp>
            <p:nvGrpSpPr>
              <p:cNvPr id="153167"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168"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3" name="Group 862"/>
            <p:cNvGrpSpPr>
              <a:grpSpLocks/>
            </p:cNvGrpSpPr>
            <p:nvPr/>
          </p:nvGrpSpPr>
          <p:grpSpPr bwMode="auto">
            <a:xfrm>
              <a:off x="2954" y="2152"/>
              <a:ext cx="904" cy="429"/>
              <a:chOff x="2858" y="2056"/>
              <a:chExt cx="904" cy="429"/>
            </a:xfrm>
          </p:grpSpPr>
          <p:grpSp>
            <p:nvGrpSpPr>
              <p:cNvPr id="153137"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138"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4" name="Group 893"/>
            <p:cNvGrpSpPr>
              <a:grpSpLocks/>
            </p:cNvGrpSpPr>
            <p:nvPr/>
          </p:nvGrpSpPr>
          <p:grpSpPr bwMode="auto">
            <a:xfrm>
              <a:off x="3151" y="2435"/>
              <a:ext cx="661" cy="752"/>
              <a:chOff x="3055" y="2339"/>
              <a:chExt cx="661" cy="752"/>
            </a:xfrm>
          </p:grpSpPr>
          <p:grpSp>
            <p:nvGrpSpPr>
              <p:cNvPr id="153107"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108"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5" name="Group 924"/>
            <p:cNvGrpSpPr>
              <a:grpSpLocks/>
            </p:cNvGrpSpPr>
            <p:nvPr/>
          </p:nvGrpSpPr>
          <p:grpSpPr bwMode="auto">
            <a:xfrm>
              <a:off x="2710" y="2080"/>
              <a:ext cx="1487" cy="1132"/>
              <a:chOff x="2614" y="1984"/>
              <a:chExt cx="1487" cy="1132"/>
            </a:xfrm>
          </p:grpSpPr>
          <p:grpSp>
            <p:nvGrpSpPr>
              <p:cNvPr id="153077"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078"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6" name="Group 955"/>
            <p:cNvGrpSpPr>
              <a:grpSpLocks/>
            </p:cNvGrpSpPr>
            <p:nvPr/>
          </p:nvGrpSpPr>
          <p:grpSpPr bwMode="auto">
            <a:xfrm>
              <a:off x="3130" y="2584"/>
              <a:ext cx="788" cy="488"/>
              <a:chOff x="3034" y="2488"/>
              <a:chExt cx="788" cy="488"/>
            </a:xfrm>
          </p:grpSpPr>
          <p:grpSp>
            <p:nvGrpSpPr>
              <p:cNvPr id="153047"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048"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7" name="Group 986"/>
            <p:cNvGrpSpPr>
              <a:grpSpLocks/>
            </p:cNvGrpSpPr>
            <p:nvPr/>
          </p:nvGrpSpPr>
          <p:grpSpPr bwMode="auto">
            <a:xfrm>
              <a:off x="3869" y="3143"/>
              <a:ext cx="650" cy="402"/>
              <a:chOff x="3773" y="3047"/>
              <a:chExt cx="650" cy="402"/>
            </a:xfrm>
          </p:grpSpPr>
          <p:grpSp>
            <p:nvGrpSpPr>
              <p:cNvPr id="153017"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3018"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8" name="Group 1017"/>
            <p:cNvGrpSpPr>
              <a:grpSpLocks/>
            </p:cNvGrpSpPr>
            <p:nvPr/>
          </p:nvGrpSpPr>
          <p:grpSpPr bwMode="auto">
            <a:xfrm>
              <a:off x="2585" y="3197"/>
              <a:ext cx="1569" cy="622"/>
              <a:chOff x="2489" y="3101"/>
              <a:chExt cx="1569" cy="622"/>
            </a:xfrm>
          </p:grpSpPr>
          <p:grpSp>
            <p:nvGrpSpPr>
              <p:cNvPr id="152987"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988"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39" name="Group 24"/>
            <p:cNvGrpSpPr>
              <a:grpSpLocks/>
            </p:cNvGrpSpPr>
            <p:nvPr/>
          </p:nvGrpSpPr>
          <p:grpSpPr bwMode="auto">
            <a:xfrm>
              <a:off x="2363" y="2853"/>
              <a:ext cx="1414" cy="967"/>
              <a:chOff x="2267" y="2757"/>
              <a:chExt cx="1414" cy="967"/>
            </a:xfrm>
          </p:grpSpPr>
          <p:grpSp>
            <p:nvGrpSpPr>
              <p:cNvPr id="152957"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958"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0" name="Group 55"/>
            <p:cNvGrpSpPr>
              <a:grpSpLocks/>
            </p:cNvGrpSpPr>
            <p:nvPr/>
          </p:nvGrpSpPr>
          <p:grpSpPr bwMode="auto">
            <a:xfrm>
              <a:off x="3094" y="2440"/>
              <a:ext cx="1189" cy="937"/>
              <a:chOff x="2998" y="2344"/>
              <a:chExt cx="1189" cy="937"/>
            </a:xfrm>
          </p:grpSpPr>
          <p:grpSp>
            <p:nvGrpSpPr>
              <p:cNvPr id="152927"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928"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1" name="Group 86"/>
            <p:cNvGrpSpPr>
              <a:grpSpLocks/>
            </p:cNvGrpSpPr>
            <p:nvPr/>
          </p:nvGrpSpPr>
          <p:grpSpPr bwMode="auto">
            <a:xfrm>
              <a:off x="3665" y="2899"/>
              <a:ext cx="884" cy="539"/>
              <a:chOff x="3569" y="2803"/>
              <a:chExt cx="884" cy="539"/>
            </a:xfrm>
          </p:grpSpPr>
          <p:grpSp>
            <p:nvGrpSpPr>
              <p:cNvPr id="152897"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898"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2" name="Group 117"/>
            <p:cNvGrpSpPr>
              <a:grpSpLocks/>
            </p:cNvGrpSpPr>
            <p:nvPr/>
          </p:nvGrpSpPr>
          <p:grpSpPr bwMode="auto">
            <a:xfrm>
              <a:off x="3465" y="2712"/>
              <a:ext cx="1088" cy="816"/>
              <a:chOff x="3369" y="2616"/>
              <a:chExt cx="1088" cy="816"/>
            </a:xfrm>
          </p:grpSpPr>
          <p:grpSp>
            <p:nvGrpSpPr>
              <p:cNvPr id="152867"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868"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3" name="Group 148"/>
            <p:cNvGrpSpPr>
              <a:grpSpLocks/>
            </p:cNvGrpSpPr>
            <p:nvPr/>
          </p:nvGrpSpPr>
          <p:grpSpPr bwMode="auto">
            <a:xfrm>
              <a:off x="4326" y="2407"/>
              <a:ext cx="457" cy="899"/>
              <a:chOff x="4230" y="2311"/>
              <a:chExt cx="457" cy="899"/>
            </a:xfrm>
          </p:grpSpPr>
          <p:grpSp>
            <p:nvGrpSpPr>
              <p:cNvPr id="152837"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838"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4" name="Group 179"/>
            <p:cNvGrpSpPr>
              <a:grpSpLocks/>
            </p:cNvGrpSpPr>
            <p:nvPr/>
          </p:nvGrpSpPr>
          <p:grpSpPr bwMode="auto">
            <a:xfrm>
              <a:off x="2771" y="2841"/>
              <a:ext cx="1246" cy="598"/>
              <a:chOff x="2675" y="2745"/>
              <a:chExt cx="1246" cy="598"/>
            </a:xfrm>
          </p:grpSpPr>
          <p:grpSp>
            <p:nvGrpSpPr>
              <p:cNvPr id="152807"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808"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5" name="Group 210"/>
            <p:cNvGrpSpPr>
              <a:grpSpLocks/>
            </p:cNvGrpSpPr>
            <p:nvPr/>
          </p:nvGrpSpPr>
          <p:grpSpPr bwMode="auto">
            <a:xfrm>
              <a:off x="2772" y="2585"/>
              <a:ext cx="1437" cy="648"/>
              <a:chOff x="2676" y="2489"/>
              <a:chExt cx="1437" cy="648"/>
            </a:xfrm>
          </p:grpSpPr>
          <p:grpSp>
            <p:nvGrpSpPr>
              <p:cNvPr id="152777"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778"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746" name="Group 241"/>
            <p:cNvGrpSpPr>
              <a:grpSpLocks/>
            </p:cNvGrpSpPr>
            <p:nvPr/>
          </p:nvGrpSpPr>
          <p:grpSpPr bwMode="auto">
            <a:xfrm>
              <a:off x="2367" y="2454"/>
              <a:ext cx="1005" cy="1172"/>
              <a:chOff x="2271" y="2358"/>
              <a:chExt cx="1005" cy="1172"/>
            </a:xfrm>
          </p:grpSpPr>
          <p:grpSp>
            <p:nvGrpSpPr>
              <p:cNvPr id="152747"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748"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52091"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092"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093"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094" name="Group 318"/>
            <p:cNvGrpSpPr>
              <a:grpSpLocks/>
            </p:cNvGrpSpPr>
            <p:nvPr/>
          </p:nvGrpSpPr>
          <p:grpSpPr bwMode="auto">
            <a:xfrm>
              <a:off x="2527" y="2695"/>
              <a:ext cx="1106" cy="319"/>
              <a:chOff x="2431" y="2599"/>
              <a:chExt cx="1106" cy="319"/>
            </a:xfrm>
          </p:grpSpPr>
          <p:grpSp>
            <p:nvGrpSpPr>
              <p:cNvPr id="152653"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654"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095" name="Group 349"/>
            <p:cNvGrpSpPr>
              <a:grpSpLocks/>
            </p:cNvGrpSpPr>
            <p:nvPr/>
          </p:nvGrpSpPr>
          <p:grpSpPr bwMode="auto">
            <a:xfrm>
              <a:off x="2880" y="2112"/>
              <a:ext cx="1664" cy="593"/>
              <a:chOff x="2784" y="2016"/>
              <a:chExt cx="1664" cy="593"/>
            </a:xfrm>
          </p:grpSpPr>
          <p:grpSp>
            <p:nvGrpSpPr>
              <p:cNvPr id="152623"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624"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096" name="Group 380"/>
            <p:cNvGrpSpPr>
              <a:grpSpLocks/>
            </p:cNvGrpSpPr>
            <p:nvPr/>
          </p:nvGrpSpPr>
          <p:grpSpPr bwMode="auto">
            <a:xfrm>
              <a:off x="3906" y="2655"/>
              <a:ext cx="631" cy="1062"/>
              <a:chOff x="3810" y="2559"/>
              <a:chExt cx="631" cy="1062"/>
            </a:xfrm>
          </p:grpSpPr>
          <p:grpSp>
            <p:nvGrpSpPr>
              <p:cNvPr id="152593"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594"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097" name="Group 411"/>
            <p:cNvGrpSpPr>
              <a:grpSpLocks/>
            </p:cNvGrpSpPr>
            <p:nvPr/>
          </p:nvGrpSpPr>
          <p:grpSpPr bwMode="auto">
            <a:xfrm>
              <a:off x="3619" y="2032"/>
              <a:ext cx="1303" cy="973"/>
              <a:chOff x="3523" y="1936"/>
              <a:chExt cx="1303" cy="973"/>
            </a:xfrm>
          </p:grpSpPr>
          <p:grpSp>
            <p:nvGrpSpPr>
              <p:cNvPr id="152563"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564"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098" name="Group 442"/>
            <p:cNvGrpSpPr>
              <a:grpSpLocks/>
            </p:cNvGrpSpPr>
            <p:nvPr/>
          </p:nvGrpSpPr>
          <p:grpSpPr bwMode="auto">
            <a:xfrm>
              <a:off x="2624" y="2100"/>
              <a:ext cx="986" cy="508"/>
              <a:chOff x="2528" y="2004"/>
              <a:chExt cx="986" cy="508"/>
            </a:xfrm>
          </p:grpSpPr>
          <p:grpSp>
            <p:nvGrpSpPr>
              <p:cNvPr id="152533"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534"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099" name="Group 473"/>
            <p:cNvGrpSpPr>
              <a:grpSpLocks/>
            </p:cNvGrpSpPr>
            <p:nvPr/>
          </p:nvGrpSpPr>
          <p:grpSpPr bwMode="auto">
            <a:xfrm>
              <a:off x="2954" y="2152"/>
              <a:ext cx="904" cy="429"/>
              <a:chOff x="2858" y="2056"/>
              <a:chExt cx="904" cy="429"/>
            </a:xfrm>
          </p:grpSpPr>
          <p:grpSp>
            <p:nvGrpSpPr>
              <p:cNvPr id="152503"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504"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0" name="Group 504"/>
            <p:cNvGrpSpPr>
              <a:grpSpLocks/>
            </p:cNvGrpSpPr>
            <p:nvPr/>
          </p:nvGrpSpPr>
          <p:grpSpPr bwMode="auto">
            <a:xfrm>
              <a:off x="3151" y="2435"/>
              <a:ext cx="661" cy="752"/>
              <a:chOff x="3055" y="2339"/>
              <a:chExt cx="661" cy="752"/>
            </a:xfrm>
          </p:grpSpPr>
          <p:grpSp>
            <p:nvGrpSpPr>
              <p:cNvPr id="152473"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474"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1" name="Group 535"/>
            <p:cNvGrpSpPr>
              <a:grpSpLocks/>
            </p:cNvGrpSpPr>
            <p:nvPr/>
          </p:nvGrpSpPr>
          <p:grpSpPr bwMode="auto">
            <a:xfrm>
              <a:off x="2710" y="2080"/>
              <a:ext cx="1487" cy="1132"/>
              <a:chOff x="2614" y="1984"/>
              <a:chExt cx="1487" cy="1132"/>
            </a:xfrm>
          </p:grpSpPr>
          <p:grpSp>
            <p:nvGrpSpPr>
              <p:cNvPr id="152443"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444"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2" name="Group 566"/>
            <p:cNvGrpSpPr>
              <a:grpSpLocks/>
            </p:cNvGrpSpPr>
            <p:nvPr/>
          </p:nvGrpSpPr>
          <p:grpSpPr bwMode="auto">
            <a:xfrm>
              <a:off x="3130" y="2584"/>
              <a:ext cx="788" cy="488"/>
              <a:chOff x="3034" y="2488"/>
              <a:chExt cx="788" cy="488"/>
            </a:xfrm>
          </p:grpSpPr>
          <p:grpSp>
            <p:nvGrpSpPr>
              <p:cNvPr id="152413"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414"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3" name="Group 597"/>
            <p:cNvGrpSpPr>
              <a:grpSpLocks/>
            </p:cNvGrpSpPr>
            <p:nvPr/>
          </p:nvGrpSpPr>
          <p:grpSpPr bwMode="auto">
            <a:xfrm>
              <a:off x="3869" y="3143"/>
              <a:ext cx="650" cy="402"/>
              <a:chOff x="3773" y="3047"/>
              <a:chExt cx="650" cy="402"/>
            </a:xfrm>
          </p:grpSpPr>
          <p:grpSp>
            <p:nvGrpSpPr>
              <p:cNvPr id="152383"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384"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4" name="Group 628"/>
            <p:cNvGrpSpPr>
              <a:grpSpLocks/>
            </p:cNvGrpSpPr>
            <p:nvPr/>
          </p:nvGrpSpPr>
          <p:grpSpPr bwMode="auto">
            <a:xfrm>
              <a:off x="2585" y="3197"/>
              <a:ext cx="1569" cy="622"/>
              <a:chOff x="2489" y="3101"/>
              <a:chExt cx="1569" cy="622"/>
            </a:xfrm>
          </p:grpSpPr>
          <p:grpSp>
            <p:nvGrpSpPr>
              <p:cNvPr id="152353"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354"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5" name="Group 659"/>
            <p:cNvGrpSpPr>
              <a:grpSpLocks/>
            </p:cNvGrpSpPr>
            <p:nvPr/>
          </p:nvGrpSpPr>
          <p:grpSpPr bwMode="auto">
            <a:xfrm>
              <a:off x="2363" y="2853"/>
              <a:ext cx="1414" cy="967"/>
              <a:chOff x="2267" y="2757"/>
              <a:chExt cx="1414" cy="967"/>
            </a:xfrm>
          </p:grpSpPr>
          <p:grpSp>
            <p:nvGrpSpPr>
              <p:cNvPr id="152323"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324"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6" name="Group 690"/>
            <p:cNvGrpSpPr>
              <a:grpSpLocks/>
            </p:cNvGrpSpPr>
            <p:nvPr/>
          </p:nvGrpSpPr>
          <p:grpSpPr bwMode="auto">
            <a:xfrm>
              <a:off x="3094" y="2440"/>
              <a:ext cx="1189" cy="937"/>
              <a:chOff x="2998" y="2344"/>
              <a:chExt cx="1189" cy="937"/>
            </a:xfrm>
          </p:grpSpPr>
          <p:grpSp>
            <p:nvGrpSpPr>
              <p:cNvPr id="152293"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294"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7" name="Group 721"/>
            <p:cNvGrpSpPr>
              <a:grpSpLocks/>
            </p:cNvGrpSpPr>
            <p:nvPr/>
          </p:nvGrpSpPr>
          <p:grpSpPr bwMode="auto">
            <a:xfrm>
              <a:off x="3665" y="2899"/>
              <a:ext cx="884" cy="539"/>
              <a:chOff x="3569" y="2803"/>
              <a:chExt cx="884" cy="539"/>
            </a:xfrm>
          </p:grpSpPr>
          <p:grpSp>
            <p:nvGrpSpPr>
              <p:cNvPr id="152263"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264"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8" name="Group 752"/>
            <p:cNvGrpSpPr>
              <a:grpSpLocks/>
            </p:cNvGrpSpPr>
            <p:nvPr/>
          </p:nvGrpSpPr>
          <p:grpSpPr bwMode="auto">
            <a:xfrm>
              <a:off x="3465" y="2712"/>
              <a:ext cx="1088" cy="816"/>
              <a:chOff x="3369" y="2616"/>
              <a:chExt cx="1088" cy="816"/>
            </a:xfrm>
          </p:grpSpPr>
          <p:grpSp>
            <p:nvGrpSpPr>
              <p:cNvPr id="152233"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234"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09" name="Group 783"/>
            <p:cNvGrpSpPr>
              <a:grpSpLocks/>
            </p:cNvGrpSpPr>
            <p:nvPr/>
          </p:nvGrpSpPr>
          <p:grpSpPr bwMode="auto">
            <a:xfrm>
              <a:off x="4326" y="2407"/>
              <a:ext cx="457" cy="899"/>
              <a:chOff x="4230" y="2311"/>
              <a:chExt cx="457" cy="899"/>
            </a:xfrm>
          </p:grpSpPr>
          <p:grpSp>
            <p:nvGrpSpPr>
              <p:cNvPr id="152203"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204"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10" name="Group 814"/>
            <p:cNvGrpSpPr>
              <a:grpSpLocks/>
            </p:cNvGrpSpPr>
            <p:nvPr/>
          </p:nvGrpSpPr>
          <p:grpSpPr bwMode="auto">
            <a:xfrm>
              <a:off x="2771" y="2841"/>
              <a:ext cx="1246" cy="598"/>
              <a:chOff x="2675" y="2745"/>
              <a:chExt cx="1246" cy="598"/>
            </a:xfrm>
          </p:grpSpPr>
          <p:grpSp>
            <p:nvGrpSpPr>
              <p:cNvPr id="152173"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174"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11" name="Group 845"/>
            <p:cNvGrpSpPr>
              <a:grpSpLocks/>
            </p:cNvGrpSpPr>
            <p:nvPr/>
          </p:nvGrpSpPr>
          <p:grpSpPr bwMode="auto">
            <a:xfrm>
              <a:off x="2772" y="2585"/>
              <a:ext cx="1437" cy="648"/>
              <a:chOff x="2676" y="2489"/>
              <a:chExt cx="1437" cy="648"/>
            </a:xfrm>
          </p:grpSpPr>
          <p:grpSp>
            <p:nvGrpSpPr>
              <p:cNvPr id="152143"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144"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2112" name="Group 876"/>
            <p:cNvGrpSpPr>
              <a:grpSpLocks/>
            </p:cNvGrpSpPr>
            <p:nvPr/>
          </p:nvGrpSpPr>
          <p:grpSpPr bwMode="auto">
            <a:xfrm>
              <a:off x="2367" y="2454"/>
              <a:ext cx="1005" cy="1172"/>
              <a:chOff x="2271" y="2358"/>
              <a:chExt cx="1005" cy="1172"/>
            </a:xfrm>
          </p:grpSpPr>
          <p:grpSp>
            <p:nvGrpSpPr>
              <p:cNvPr id="152113"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114"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grpSp>
        <p:nvGrpSpPr>
          <p:cNvPr id="672271" name="Group 907"/>
          <p:cNvGrpSpPr>
            <a:grpSpLocks/>
          </p:cNvGrpSpPr>
          <p:nvPr/>
        </p:nvGrpSpPr>
        <p:grpSpPr bwMode="auto">
          <a:xfrm>
            <a:off x="0" y="1071563"/>
            <a:ext cx="4062413" cy="2838450"/>
            <a:chOff x="2363" y="2032"/>
            <a:chExt cx="2559" cy="1788"/>
          </a:xfrm>
        </p:grpSpPr>
        <p:grpSp>
          <p:nvGrpSpPr>
            <p:cNvPr id="151457"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458"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459"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460" name="Group 953"/>
            <p:cNvGrpSpPr>
              <a:grpSpLocks/>
            </p:cNvGrpSpPr>
            <p:nvPr/>
          </p:nvGrpSpPr>
          <p:grpSpPr bwMode="auto">
            <a:xfrm>
              <a:off x="2527" y="2695"/>
              <a:ext cx="1106" cy="319"/>
              <a:chOff x="2431" y="2599"/>
              <a:chExt cx="1106" cy="319"/>
            </a:xfrm>
          </p:grpSpPr>
          <p:grpSp>
            <p:nvGrpSpPr>
              <p:cNvPr id="152019"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2020"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1" name="Group 984"/>
            <p:cNvGrpSpPr>
              <a:grpSpLocks/>
            </p:cNvGrpSpPr>
            <p:nvPr/>
          </p:nvGrpSpPr>
          <p:grpSpPr bwMode="auto">
            <a:xfrm>
              <a:off x="2880" y="2112"/>
              <a:ext cx="1664" cy="593"/>
              <a:chOff x="2784" y="2016"/>
              <a:chExt cx="1664" cy="593"/>
            </a:xfrm>
          </p:grpSpPr>
          <p:grpSp>
            <p:nvGrpSpPr>
              <p:cNvPr id="151989"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990"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2" name="Group 1015"/>
            <p:cNvGrpSpPr>
              <a:grpSpLocks/>
            </p:cNvGrpSpPr>
            <p:nvPr/>
          </p:nvGrpSpPr>
          <p:grpSpPr bwMode="auto">
            <a:xfrm>
              <a:off x="3906" y="2655"/>
              <a:ext cx="631" cy="1062"/>
              <a:chOff x="3810" y="2559"/>
              <a:chExt cx="631" cy="1062"/>
            </a:xfrm>
          </p:grpSpPr>
          <p:grpSp>
            <p:nvGrpSpPr>
              <p:cNvPr id="151959"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960"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3" name="Group 22"/>
            <p:cNvGrpSpPr>
              <a:grpSpLocks/>
            </p:cNvGrpSpPr>
            <p:nvPr/>
          </p:nvGrpSpPr>
          <p:grpSpPr bwMode="auto">
            <a:xfrm>
              <a:off x="3619" y="2032"/>
              <a:ext cx="1303" cy="973"/>
              <a:chOff x="3523" y="1936"/>
              <a:chExt cx="1303" cy="973"/>
            </a:xfrm>
          </p:grpSpPr>
          <p:grpSp>
            <p:nvGrpSpPr>
              <p:cNvPr id="151929"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930"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4" name="Group 53"/>
            <p:cNvGrpSpPr>
              <a:grpSpLocks/>
            </p:cNvGrpSpPr>
            <p:nvPr/>
          </p:nvGrpSpPr>
          <p:grpSpPr bwMode="auto">
            <a:xfrm>
              <a:off x="2624" y="2100"/>
              <a:ext cx="986" cy="508"/>
              <a:chOff x="2528" y="2004"/>
              <a:chExt cx="986" cy="508"/>
            </a:xfrm>
          </p:grpSpPr>
          <p:grpSp>
            <p:nvGrpSpPr>
              <p:cNvPr id="151899"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900"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5" name="Group 84"/>
            <p:cNvGrpSpPr>
              <a:grpSpLocks/>
            </p:cNvGrpSpPr>
            <p:nvPr/>
          </p:nvGrpSpPr>
          <p:grpSpPr bwMode="auto">
            <a:xfrm>
              <a:off x="2954" y="2152"/>
              <a:ext cx="904" cy="429"/>
              <a:chOff x="2858" y="2056"/>
              <a:chExt cx="904" cy="429"/>
            </a:xfrm>
          </p:grpSpPr>
          <p:grpSp>
            <p:nvGrpSpPr>
              <p:cNvPr id="151869"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870"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6" name="Group 115"/>
            <p:cNvGrpSpPr>
              <a:grpSpLocks/>
            </p:cNvGrpSpPr>
            <p:nvPr/>
          </p:nvGrpSpPr>
          <p:grpSpPr bwMode="auto">
            <a:xfrm>
              <a:off x="3151" y="2435"/>
              <a:ext cx="661" cy="752"/>
              <a:chOff x="3055" y="2339"/>
              <a:chExt cx="661" cy="752"/>
            </a:xfrm>
          </p:grpSpPr>
          <p:grpSp>
            <p:nvGrpSpPr>
              <p:cNvPr id="151839"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840"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7" name="Group 146"/>
            <p:cNvGrpSpPr>
              <a:grpSpLocks/>
            </p:cNvGrpSpPr>
            <p:nvPr/>
          </p:nvGrpSpPr>
          <p:grpSpPr bwMode="auto">
            <a:xfrm>
              <a:off x="2710" y="2080"/>
              <a:ext cx="1487" cy="1132"/>
              <a:chOff x="2614" y="1984"/>
              <a:chExt cx="1487" cy="1132"/>
            </a:xfrm>
          </p:grpSpPr>
          <p:grpSp>
            <p:nvGrpSpPr>
              <p:cNvPr id="151809"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810"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8" name="Group 177"/>
            <p:cNvGrpSpPr>
              <a:grpSpLocks/>
            </p:cNvGrpSpPr>
            <p:nvPr/>
          </p:nvGrpSpPr>
          <p:grpSpPr bwMode="auto">
            <a:xfrm>
              <a:off x="3130" y="2584"/>
              <a:ext cx="788" cy="488"/>
              <a:chOff x="3034" y="2488"/>
              <a:chExt cx="788" cy="488"/>
            </a:xfrm>
          </p:grpSpPr>
          <p:grpSp>
            <p:nvGrpSpPr>
              <p:cNvPr id="151779"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780"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69" name="Group 208"/>
            <p:cNvGrpSpPr>
              <a:grpSpLocks/>
            </p:cNvGrpSpPr>
            <p:nvPr/>
          </p:nvGrpSpPr>
          <p:grpSpPr bwMode="auto">
            <a:xfrm>
              <a:off x="3869" y="3143"/>
              <a:ext cx="650" cy="402"/>
              <a:chOff x="3773" y="3047"/>
              <a:chExt cx="650" cy="402"/>
            </a:xfrm>
          </p:grpSpPr>
          <p:grpSp>
            <p:nvGrpSpPr>
              <p:cNvPr id="151749"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750"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0" name="Group 239"/>
            <p:cNvGrpSpPr>
              <a:grpSpLocks/>
            </p:cNvGrpSpPr>
            <p:nvPr/>
          </p:nvGrpSpPr>
          <p:grpSpPr bwMode="auto">
            <a:xfrm>
              <a:off x="2585" y="3197"/>
              <a:ext cx="1569" cy="622"/>
              <a:chOff x="2489" y="3101"/>
              <a:chExt cx="1569" cy="622"/>
            </a:xfrm>
          </p:grpSpPr>
          <p:grpSp>
            <p:nvGrpSpPr>
              <p:cNvPr id="151719"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720"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1" name="Group 270"/>
            <p:cNvGrpSpPr>
              <a:grpSpLocks/>
            </p:cNvGrpSpPr>
            <p:nvPr/>
          </p:nvGrpSpPr>
          <p:grpSpPr bwMode="auto">
            <a:xfrm>
              <a:off x="2363" y="2853"/>
              <a:ext cx="1414" cy="967"/>
              <a:chOff x="2267" y="2757"/>
              <a:chExt cx="1414" cy="967"/>
            </a:xfrm>
          </p:grpSpPr>
          <p:grpSp>
            <p:nvGrpSpPr>
              <p:cNvPr id="151689"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690"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2" name="Group 301"/>
            <p:cNvGrpSpPr>
              <a:grpSpLocks/>
            </p:cNvGrpSpPr>
            <p:nvPr/>
          </p:nvGrpSpPr>
          <p:grpSpPr bwMode="auto">
            <a:xfrm>
              <a:off x="3094" y="2440"/>
              <a:ext cx="1189" cy="937"/>
              <a:chOff x="2998" y="2344"/>
              <a:chExt cx="1189" cy="937"/>
            </a:xfrm>
          </p:grpSpPr>
          <p:grpSp>
            <p:nvGrpSpPr>
              <p:cNvPr id="151659"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660"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3" name="Group 332"/>
            <p:cNvGrpSpPr>
              <a:grpSpLocks/>
            </p:cNvGrpSpPr>
            <p:nvPr/>
          </p:nvGrpSpPr>
          <p:grpSpPr bwMode="auto">
            <a:xfrm>
              <a:off x="3665" y="2899"/>
              <a:ext cx="884" cy="539"/>
              <a:chOff x="3569" y="2803"/>
              <a:chExt cx="884" cy="539"/>
            </a:xfrm>
          </p:grpSpPr>
          <p:grpSp>
            <p:nvGrpSpPr>
              <p:cNvPr id="151629"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630"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4" name="Group 363"/>
            <p:cNvGrpSpPr>
              <a:grpSpLocks/>
            </p:cNvGrpSpPr>
            <p:nvPr/>
          </p:nvGrpSpPr>
          <p:grpSpPr bwMode="auto">
            <a:xfrm>
              <a:off x="3465" y="2712"/>
              <a:ext cx="1088" cy="816"/>
              <a:chOff x="3369" y="2616"/>
              <a:chExt cx="1088" cy="816"/>
            </a:xfrm>
          </p:grpSpPr>
          <p:grpSp>
            <p:nvGrpSpPr>
              <p:cNvPr id="151599"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600"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5" name="Group 394"/>
            <p:cNvGrpSpPr>
              <a:grpSpLocks/>
            </p:cNvGrpSpPr>
            <p:nvPr/>
          </p:nvGrpSpPr>
          <p:grpSpPr bwMode="auto">
            <a:xfrm>
              <a:off x="4326" y="2407"/>
              <a:ext cx="457" cy="899"/>
              <a:chOff x="4230" y="2311"/>
              <a:chExt cx="457" cy="899"/>
            </a:xfrm>
          </p:grpSpPr>
          <p:grpSp>
            <p:nvGrpSpPr>
              <p:cNvPr id="151569"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570"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6" name="Group 425"/>
            <p:cNvGrpSpPr>
              <a:grpSpLocks/>
            </p:cNvGrpSpPr>
            <p:nvPr/>
          </p:nvGrpSpPr>
          <p:grpSpPr bwMode="auto">
            <a:xfrm>
              <a:off x="2771" y="2841"/>
              <a:ext cx="1246" cy="598"/>
              <a:chOff x="2675" y="2745"/>
              <a:chExt cx="1246" cy="598"/>
            </a:xfrm>
          </p:grpSpPr>
          <p:grpSp>
            <p:nvGrpSpPr>
              <p:cNvPr id="151539"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540"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7" name="Group 456"/>
            <p:cNvGrpSpPr>
              <a:grpSpLocks/>
            </p:cNvGrpSpPr>
            <p:nvPr/>
          </p:nvGrpSpPr>
          <p:grpSpPr bwMode="auto">
            <a:xfrm>
              <a:off x="2772" y="2585"/>
              <a:ext cx="1437" cy="648"/>
              <a:chOff x="2676" y="2489"/>
              <a:chExt cx="1437" cy="648"/>
            </a:xfrm>
          </p:grpSpPr>
          <p:grpSp>
            <p:nvGrpSpPr>
              <p:cNvPr id="151509"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510"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1478" name="Group 487"/>
            <p:cNvGrpSpPr>
              <a:grpSpLocks/>
            </p:cNvGrpSpPr>
            <p:nvPr/>
          </p:nvGrpSpPr>
          <p:grpSpPr bwMode="auto">
            <a:xfrm>
              <a:off x="2367" y="2454"/>
              <a:ext cx="1005" cy="1172"/>
              <a:chOff x="2271" y="2358"/>
              <a:chExt cx="1005" cy="1172"/>
            </a:xfrm>
          </p:grpSpPr>
          <p:grpSp>
            <p:nvGrpSpPr>
              <p:cNvPr id="151479"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480"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0322" name="Rectangle 773"/>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140323" name="Rectangle 774"/>
          <p:cNvSpPr>
            <a:spLocks noChangeArrowheads="1"/>
          </p:cNvSpPr>
          <p:nvPr/>
        </p:nvSpPr>
        <p:spPr bwMode="auto">
          <a:xfrm>
            <a:off x="8070850" y="3665538"/>
            <a:ext cx="7953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SALTANNA</a:t>
            </a:r>
          </a:p>
        </p:txBody>
      </p:sp>
      <p:sp>
        <p:nvSpPr>
          <p:cNvPr id="140324" name="Rectangle 775"/>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673547" name="Rectangle 779"/>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61</a:t>
            </a:r>
          </a:p>
        </p:txBody>
      </p:sp>
      <p:grpSp>
        <p:nvGrpSpPr>
          <p:cNvPr id="756180" name="Group 780"/>
          <p:cNvGrpSpPr>
            <a:grpSpLocks/>
          </p:cNvGrpSpPr>
          <p:nvPr/>
        </p:nvGrpSpPr>
        <p:grpSpPr bwMode="auto">
          <a:xfrm>
            <a:off x="292100" y="3817938"/>
            <a:ext cx="4062413" cy="2838450"/>
            <a:chOff x="2363" y="2032"/>
            <a:chExt cx="2559" cy="1788"/>
          </a:xfrm>
        </p:grpSpPr>
        <p:grpSp>
          <p:nvGrpSpPr>
            <p:cNvPr id="150823"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824"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825"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826" name="Group 826"/>
            <p:cNvGrpSpPr>
              <a:grpSpLocks/>
            </p:cNvGrpSpPr>
            <p:nvPr/>
          </p:nvGrpSpPr>
          <p:grpSpPr bwMode="auto">
            <a:xfrm>
              <a:off x="2527" y="2695"/>
              <a:ext cx="1106" cy="319"/>
              <a:chOff x="2431" y="2599"/>
              <a:chExt cx="1106" cy="319"/>
            </a:xfrm>
          </p:grpSpPr>
          <p:grpSp>
            <p:nvGrpSpPr>
              <p:cNvPr id="151385"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386"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27" name="Group 857"/>
            <p:cNvGrpSpPr>
              <a:grpSpLocks/>
            </p:cNvGrpSpPr>
            <p:nvPr/>
          </p:nvGrpSpPr>
          <p:grpSpPr bwMode="auto">
            <a:xfrm>
              <a:off x="2880" y="2112"/>
              <a:ext cx="1664" cy="593"/>
              <a:chOff x="2784" y="2016"/>
              <a:chExt cx="1664" cy="593"/>
            </a:xfrm>
          </p:grpSpPr>
          <p:grpSp>
            <p:nvGrpSpPr>
              <p:cNvPr id="151355"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356"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28" name="Group 888"/>
            <p:cNvGrpSpPr>
              <a:grpSpLocks/>
            </p:cNvGrpSpPr>
            <p:nvPr/>
          </p:nvGrpSpPr>
          <p:grpSpPr bwMode="auto">
            <a:xfrm>
              <a:off x="3906" y="2655"/>
              <a:ext cx="631" cy="1062"/>
              <a:chOff x="3810" y="2559"/>
              <a:chExt cx="631" cy="1062"/>
            </a:xfrm>
          </p:grpSpPr>
          <p:grpSp>
            <p:nvGrpSpPr>
              <p:cNvPr id="151325"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326"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29" name="Group 919"/>
            <p:cNvGrpSpPr>
              <a:grpSpLocks/>
            </p:cNvGrpSpPr>
            <p:nvPr/>
          </p:nvGrpSpPr>
          <p:grpSpPr bwMode="auto">
            <a:xfrm>
              <a:off x="3619" y="2032"/>
              <a:ext cx="1303" cy="973"/>
              <a:chOff x="3523" y="1936"/>
              <a:chExt cx="1303" cy="973"/>
            </a:xfrm>
          </p:grpSpPr>
          <p:grpSp>
            <p:nvGrpSpPr>
              <p:cNvPr id="151295"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296"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0" name="Group 950"/>
            <p:cNvGrpSpPr>
              <a:grpSpLocks/>
            </p:cNvGrpSpPr>
            <p:nvPr/>
          </p:nvGrpSpPr>
          <p:grpSpPr bwMode="auto">
            <a:xfrm>
              <a:off x="2624" y="2100"/>
              <a:ext cx="986" cy="508"/>
              <a:chOff x="2528" y="2004"/>
              <a:chExt cx="986" cy="508"/>
            </a:xfrm>
          </p:grpSpPr>
          <p:grpSp>
            <p:nvGrpSpPr>
              <p:cNvPr id="151265"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266"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1" name="Group 981"/>
            <p:cNvGrpSpPr>
              <a:grpSpLocks/>
            </p:cNvGrpSpPr>
            <p:nvPr/>
          </p:nvGrpSpPr>
          <p:grpSpPr bwMode="auto">
            <a:xfrm>
              <a:off x="2954" y="2152"/>
              <a:ext cx="904" cy="429"/>
              <a:chOff x="2858" y="2056"/>
              <a:chExt cx="904" cy="429"/>
            </a:xfrm>
          </p:grpSpPr>
          <p:grpSp>
            <p:nvGrpSpPr>
              <p:cNvPr id="151235"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236"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2" name="Group 1012"/>
            <p:cNvGrpSpPr>
              <a:grpSpLocks/>
            </p:cNvGrpSpPr>
            <p:nvPr/>
          </p:nvGrpSpPr>
          <p:grpSpPr bwMode="auto">
            <a:xfrm>
              <a:off x="3151" y="2435"/>
              <a:ext cx="661" cy="752"/>
              <a:chOff x="3055" y="2339"/>
              <a:chExt cx="661" cy="752"/>
            </a:xfrm>
          </p:grpSpPr>
          <p:grpSp>
            <p:nvGrpSpPr>
              <p:cNvPr id="151205"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206"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3" name="Group 19"/>
            <p:cNvGrpSpPr>
              <a:grpSpLocks/>
            </p:cNvGrpSpPr>
            <p:nvPr/>
          </p:nvGrpSpPr>
          <p:grpSpPr bwMode="auto">
            <a:xfrm>
              <a:off x="2710" y="2080"/>
              <a:ext cx="1487" cy="1132"/>
              <a:chOff x="2614" y="1984"/>
              <a:chExt cx="1487" cy="1132"/>
            </a:xfrm>
          </p:grpSpPr>
          <p:grpSp>
            <p:nvGrpSpPr>
              <p:cNvPr id="151175"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176"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4" name="Group 50"/>
            <p:cNvGrpSpPr>
              <a:grpSpLocks/>
            </p:cNvGrpSpPr>
            <p:nvPr/>
          </p:nvGrpSpPr>
          <p:grpSpPr bwMode="auto">
            <a:xfrm>
              <a:off x="3130" y="2584"/>
              <a:ext cx="788" cy="488"/>
              <a:chOff x="3034" y="2488"/>
              <a:chExt cx="788" cy="488"/>
            </a:xfrm>
          </p:grpSpPr>
          <p:grpSp>
            <p:nvGrpSpPr>
              <p:cNvPr id="151145"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146"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5" name="Group 81"/>
            <p:cNvGrpSpPr>
              <a:grpSpLocks/>
            </p:cNvGrpSpPr>
            <p:nvPr/>
          </p:nvGrpSpPr>
          <p:grpSpPr bwMode="auto">
            <a:xfrm>
              <a:off x="3869" y="3143"/>
              <a:ext cx="650" cy="402"/>
              <a:chOff x="3773" y="3047"/>
              <a:chExt cx="650" cy="402"/>
            </a:xfrm>
          </p:grpSpPr>
          <p:grpSp>
            <p:nvGrpSpPr>
              <p:cNvPr id="151115"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116"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6" name="Group 112"/>
            <p:cNvGrpSpPr>
              <a:grpSpLocks/>
            </p:cNvGrpSpPr>
            <p:nvPr/>
          </p:nvGrpSpPr>
          <p:grpSpPr bwMode="auto">
            <a:xfrm>
              <a:off x="2585" y="3197"/>
              <a:ext cx="1569" cy="622"/>
              <a:chOff x="2489" y="3101"/>
              <a:chExt cx="1569" cy="622"/>
            </a:xfrm>
          </p:grpSpPr>
          <p:grpSp>
            <p:nvGrpSpPr>
              <p:cNvPr id="151085"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086"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7" name="Group 143"/>
            <p:cNvGrpSpPr>
              <a:grpSpLocks/>
            </p:cNvGrpSpPr>
            <p:nvPr/>
          </p:nvGrpSpPr>
          <p:grpSpPr bwMode="auto">
            <a:xfrm>
              <a:off x="2363" y="2853"/>
              <a:ext cx="1414" cy="967"/>
              <a:chOff x="2267" y="2757"/>
              <a:chExt cx="1414" cy="967"/>
            </a:xfrm>
          </p:grpSpPr>
          <p:grpSp>
            <p:nvGrpSpPr>
              <p:cNvPr id="151055"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056"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8" name="Group 174"/>
            <p:cNvGrpSpPr>
              <a:grpSpLocks/>
            </p:cNvGrpSpPr>
            <p:nvPr/>
          </p:nvGrpSpPr>
          <p:grpSpPr bwMode="auto">
            <a:xfrm>
              <a:off x="3094" y="2440"/>
              <a:ext cx="1189" cy="937"/>
              <a:chOff x="2998" y="2344"/>
              <a:chExt cx="1189" cy="937"/>
            </a:xfrm>
          </p:grpSpPr>
          <p:grpSp>
            <p:nvGrpSpPr>
              <p:cNvPr id="151025"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1026"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39" name="Group 205"/>
            <p:cNvGrpSpPr>
              <a:grpSpLocks/>
            </p:cNvGrpSpPr>
            <p:nvPr/>
          </p:nvGrpSpPr>
          <p:grpSpPr bwMode="auto">
            <a:xfrm>
              <a:off x="3665" y="2899"/>
              <a:ext cx="884" cy="539"/>
              <a:chOff x="3569" y="2803"/>
              <a:chExt cx="884" cy="539"/>
            </a:xfrm>
          </p:grpSpPr>
          <p:grpSp>
            <p:nvGrpSpPr>
              <p:cNvPr id="150995"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996"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40" name="Group 236"/>
            <p:cNvGrpSpPr>
              <a:grpSpLocks/>
            </p:cNvGrpSpPr>
            <p:nvPr/>
          </p:nvGrpSpPr>
          <p:grpSpPr bwMode="auto">
            <a:xfrm>
              <a:off x="3465" y="2712"/>
              <a:ext cx="1088" cy="816"/>
              <a:chOff x="3369" y="2616"/>
              <a:chExt cx="1088" cy="816"/>
            </a:xfrm>
          </p:grpSpPr>
          <p:grpSp>
            <p:nvGrpSpPr>
              <p:cNvPr id="150965"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966"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41" name="Group 267"/>
            <p:cNvGrpSpPr>
              <a:grpSpLocks/>
            </p:cNvGrpSpPr>
            <p:nvPr/>
          </p:nvGrpSpPr>
          <p:grpSpPr bwMode="auto">
            <a:xfrm>
              <a:off x="4326" y="2407"/>
              <a:ext cx="457" cy="899"/>
              <a:chOff x="4230" y="2311"/>
              <a:chExt cx="457" cy="899"/>
            </a:xfrm>
          </p:grpSpPr>
          <p:grpSp>
            <p:nvGrpSpPr>
              <p:cNvPr id="150935"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936"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42" name="Group 298"/>
            <p:cNvGrpSpPr>
              <a:grpSpLocks/>
            </p:cNvGrpSpPr>
            <p:nvPr/>
          </p:nvGrpSpPr>
          <p:grpSpPr bwMode="auto">
            <a:xfrm>
              <a:off x="2771" y="2841"/>
              <a:ext cx="1246" cy="598"/>
              <a:chOff x="2675" y="2745"/>
              <a:chExt cx="1246" cy="598"/>
            </a:xfrm>
          </p:grpSpPr>
          <p:grpSp>
            <p:nvGrpSpPr>
              <p:cNvPr id="150905"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906"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43" name="Group 329"/>
            <p:cNvGrpSpPr>
              <a:grpSpLocks/>
            </p:cNvGrpSpPr>
            <p:nvPr/>
          </p:nvGrpSpPr>
          <p:grpSpPr bwMode="auto">
            <a:xfrm>
              <a:off x="2772" y="2585"/>
              <a:ext cx="1437" cy="648"/>
              <a:chOff x="2676" y="2489"/>
              <a:chExt cx="1437" cy="648"/>
            </a:xfrm>
          </p:grpSpPr>
          <p:grpSp>
            <p:nvGrpSpPr>
              <p:cNvPr id="150875"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876"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50844" name="Group 360"/>
            <p:cNvGrpSpPr>
              <a:grpSpLocks/>
            </p:cNvGrpSpPr>
            <p:nvPr/>
          </p:nvGrpSpPr>
          <p:grpSpPr bwMode="auto">
            <a:xfrm>
              <a:off x="2367" y="2454"/>
              <a:ext cx="1005" cy="1172"/>
              <a:chOff x="2271" y="2358"/>
              <a:chExt cx="1005" cy="1172"/>
            </a:xfrm>
          </p:grpSpPr>
          <p:grpSp>
            <p:nvGrpSpPr>
              <p:cNvPr id="150845"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846"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grpSp>
        <p:nvGrpSpPr>
          <p:cNvPr id="673505" name="Group 391"/>
          <p:cNvGrpSpPr>
            <a:grpSpLocks/>
          </p:cNvGrpSpPr>
          <p:nvPr/>
        </p:nvGrpSpPr>
        <p:grpSpPr bwMode="auto">
          <a:xfrm>
            <a:off x="4676775" y="3902075"/>
            <a:ext cx="4062413" cy="2838450"/>
            <a:chOff x="2363" y="2032"/>
            <a:chExt cx="2559" cy="1788"/>
          </a:xfrm>
        </p:grpSpPr>
        <p:grpSp>
          <p:nvGrpSpPr>
            <p:cNvPr id="140973"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974"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975"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976" name="Group 437"/>
            <p:cNvGrpSpPr>
              <a:grpSpLocks/>
            </p:cNvGrpSpPr>
            <p:nvPr/>
          </p:nvGrpSpPr>
          <p:grpSpPr bwMode="auto">
            <a:xfrm>
              <a:off x="2527" y="2695"/>
              <a:ext cx="1106" cy="319"/>
              <a:chOff x="2431" y="2599"/>
              <a:chExt cx="1106" cy="319"/>
            </a:xfrm>
          </p:grpSpPr>
          <p:grpSp>
            <p:nvGrpSpPr>
              <p:cNvPr id="150751"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752"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77" name="Group 468"/>
            <p:cNvGrpSpPr>
              <a:grpSpLocks/>
            </p:cNvGrpSpPr>
            <p:nvPr/>
          </p:nvGrpSpPr>
          <p:grpSpPr bwMode="auto">
            <a:xfrm>
              <a:off x="2880" y="2112"/>
              <a:ext cx="1664" cy="593"/>
              <a:chOff x="2784" y="2016"/>
              <a:chExt cx="1664" cy="593"/>
            </a:xfrm>
          </p:grpSpPr>
          <p:grpSp>
            <p:nvGrpSpPr>
              <p:cNvPr id="150721"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722"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78" name="Group 499"/>
            <p:cNvGrpSpPr>
              <a:grpSpLocks/>
            </p:cNvGrpSpPr>
            <p:nvPr/>
          </p:nvGrpSpPr>
          <p:grpSpPr bwMode="auto">
            <a:xfrm>
              <a:off x="3906" y="2655"/>
              <a:ext cx="631" cy="1062"/>
              <a:chOff x="3810" y="2559"/>
              <a:chExt cx="631" cy="1062"/>
            </a:xfrm>
          </p:grpSpPr>
          <p:grpSp>
            <p:nvGrpSpPr>
              <p:cNvPr id="150691"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692"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79" name="Group 530"/>
            <p:cNvGrpSpPr>
              <a:grpSpLocks/>
            </p:cNvGrpSpPr>
            <p:nvPr/>
          </p:nvGrpSpPr>
          <p:grpSpPr bwMode="auto">
            <a:xfrm>
              <a:off x="3619" y="2032"/>
              <a:ext cx="1303" cy="973"/>
              <a:chOff x="3523" y="1936"/>
              <a:chExt cx="1303" cy="973"/>
            </a:xfrm>
          </p:grpSpPr>
          <p:grpSp>
            <p:nvGrpSpPr>
              <p:cNvPr id="150661"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662"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0" name="Group 561"/>
            <p:cNvGrpSpPr>
              <a:grpSpLocks/>
            </p:cNvGrpSpPr>
            <p:nvPr/>
          </p:nvGrpSpPr>
          <p:grpSpPr bwMode="auto">
            <a:xfrm>
              <a:off x="2624" y="2100"/>
              <a:ext cx="986" cy="508"/>
              <a:chOff x="2528" y="2004"/>
              <a:chExt cx="986" cy="508"/>
            </a:xfrm>
          </p:grpSpPr>
          <p:grpSp>
            <p:nvGrpSpPr>
              <p:cNvPr id="150631"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632"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1" name="Group 592"/>
            <p:cNvGrpSpPr>
              <a:grpSpLocks/>
            </p:cNvGrpSpPr>
            <p:nvPr/>
          </p:nvGrpSpPr>
          <p:grpSpPr bwMode="auto">
            <a:xfrm>
              <a:off x="2954" y="2152"/>
              <a:ext cx="904" cy="429"/>
              <a:chOff x="2858" y="2056"/>
              <a:chExt cx="904" cy="429"/>
            </a:xfrm>
          </p:grpSpPr>
          <p:grpSp>
            <p:nvGrpSpPr>
              <p:cNvPr id="150601"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602"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2" name="Group 623"/>
            <p:cNvGrpSpPr>
              <a:grpSpLocks/>
            </p:cNvGrpSpPr>
            <p:nvPr/>
          </p:nvGrpSpPr>
          <p:grpSpPr bwMode="auto">
            <a:xfrm>
              <a:off x="3151" y="2435"/>
              <a:ext cx="661" cy="752"/>
              <a:chOff x="3055" y="2339"/>
              <a:chExt cx="661" cy="752"/>
            </a:xfrm>
          </p:grpSpPr>
          <p:grpSp>
            <p:nvGrpSpPr>
              <p:cNvPr id="150571"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572"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3" name="Group 654"/>
            <p:cNvGrpSpPr>
              <a:grpSpLocks/>
            </p:cNvGrpSpPr>
            <p:nvPr/>
          </p:nvGrpSpPr>
          <p:grpSpPr bwMode="auto">
            <a:xfrm>
              <a:off x="2710" y="2080"/>
              <a:ext cx="1487" cy="1132"/>
              <a:chOff x="2614" y="1984"/>
              <a:chExt cx="1487" cy="1132"/>
            </a:xfrm>
          </p:grpSpPr>
          <p:grpSp>
            <p:nvGrpSpPr>
              <p:cNvPr id="150541"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50542"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4" name="Group 685"/>
            <p:cNvGrpSpPr>
              <a:grpSpLocks/>
            </p:cNvGrpSpPr>
            <p:nvPr/>
          </p:nvGrpSpPr>
          <p:grpSpPr bwMode="auto">
            <a:xfrm>
              <a:off x="3130" y="2584"/>
              <a:ext cx="788" cy="488"/>
              <a:chOff x="3034" y="2488"/>
              <a:chExt cx="788" cy="488"/>
            </a:xfrm>
          </p:grpSpPr>
          <p:grpSp>
            <p:nvGrpSpPr>
              <p:cNvPr id="141295"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296"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5" name="Group 716"/>
            <p:cNvGrpSpPr>
              <a:grpSpLocks/>
            </p:cNvGrpSpPr>
            <p:nvPr/>
          </p:nvGrpSpPr>
          <p:grpSpPr bwMode="auto">
            <a:xfrm>
              <a:off x="3869" y="3143"/>
              <a:ext cx="650" cy="402"/>
              <a:chOff x="3773" y="3047"/>
              <a:chExt cx="650" cy="402"/>
            </a:xfrm>
          </p:grpSpPr>
          <p:grpSp>
            <p:nvGrpSpPr>
              <p:cNvPr id="141265"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266"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6" name="Group 747"/>
            <p:cNvGrpSpPr>
              <a:grpSpLocks/>
            </p:cNvGrpSpPr>
            <p:nvPr/>
          </p:nvGrpSpPr>
          <p:grpSpPr bwMode="auto">
            <a:xfrm>
              <a:off x="2585" y="3197"/>
              <a:ext cx="1569" cy="622"/>
              <a:chOff x="2489" y="3101"/>
              <a:chExt cx="1569" cy="622"/>
            </a:xfrm>
          </p:grpSpPr>
          <p:grpSp>
            <p:nvGrpSpPr>
              <p:cNvPr id="141235"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236"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7" name="Group 778"/>
            <p:cNvGrpSpPr>
              <a:grpSpLocks/>
            </p:cNvGrpSpPr>
            <p:nvPr/>
          </p:nvGrpSpPr>
          <p:grpSpPr bwMode="auto">
            <a:xfrm>
              <a:off x="2363" y="2853"/>
              <a:ext cx="1414" cy="967"/>
              <a:chOff x="2267" y="2757"/>
              <a:chExt cx="1414" cy="967"/>
            </a:xfrm>
          </p:grpSpPr>
          <p:grpSp>
            <p:nvGrpSpPr>
              <p:cNvPr id="141205"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206"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8" name="Group 809"/>
            <p:cNvGrpSpPr>
              <a:grpSpLocks/>
            </p:cNvGrpSpPr>
            <p:nvPr/>
          </p:nvGrpSpPr>
          <p:grpSpPr bwMode="auto">
            <a:xfrm>
              <a:off x="3094" y="2440"/>
              <a:ext cx="1189" cy="937"/>
              <a:chOff x="2998" y="2344"/>
              <a:chExt cx="1189" cy="937"/>
            </a:xfrm>
          </p:grpSpPr>
          <p:grpSp>
            <p:nvGrpSpPr>
              <p:cNvPr id="141175"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176"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89" name="Group 840"/>
            <p:cNvGrpSpPr>
              <a:grpSpLocks/>
            </p:cNvGrpSpPr>
            <p:nvPr/>
          </p:nvGrpSpPr>
          <p:grpSpPr bwMode="auto">
            <a:xfrm>
              <a:off x="3665" y="2899"/>
              <a:ext cx="884" cy="539"/>
              <a:chOff x="3569" y="2803"/>
              <a:chExt cx="884" cy="539"/>
            </a:xfrm>
          </p:grpSpPr>
          <p:grpSp>
            <p:nvGrpSpPr>
              <p:cNvPr id="141145"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146"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90" name="Group 871"/>
            <p:cNvGrpSpPr>
              <a:grpSpLocks/>
            </p:cNvGrpSpPr>
            <p:nvPr/>
          </p:nvGrpSpPr>
          <p:grpSpPr bwMode="auto">
            <a:xfrm>
              <a:off x="3465" y="2712"/>
              <a:ext cx="1088" cy="816"/>
              <a:chOff x="3369" y="2616"/>
              <a:chExt cx="1088" cy="816"/>
            </a:xfrm>
          </p:grpSpPr>
          <p:grpSp>
            <p:nvGrpSpPr>
              <p:cNvPr id="141115"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116"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91" name="Group 902"/>
            <p:cNvGrpSpPr>
              <a:grpSpLocks/>
            </p:cNvGrpSpPr>
            <p:nvPr/>
          </p:nvGrpSpPr>
          <p:grpSpPr bwMode="auto">
            <a:xfrm>
              <a:off x="4326" y="2407"/>
              <a:ext cx="457" cy="899"/>
              <a:chOff x="4230" y="2311"/>
              <a:chExt cx="457" cy="899"/>
            </a:xfrm>
          </p:grpSpPr>
          <p:grpSp>
            <p:nvGrpSpPr>
              <p:cNvPr id="141085"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086"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92" name="Group 933"/>
            <p:cNvGrpSpPr>
              <a:grpSpLocks/>
            </p:cNvGrpSpPr>
            <p:nvPr/>
          </p:nvGrpSpPr>
          <p:grpSpPr bwMode="auto">
            <a:xfrm>
              <a:off x="2771" y="2841"/>
              <a:ext cx="1246" cy="598"/>
              <a:chOff x="2675" y="2745"/>
              <a:chExt cx="1246" cy="598"/>
            </a:xfrm>
          </p:grpSpPr>
          <p:grpSp>
            <p:nvGrpSpPr>
              <p:cNvPr id="141055"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056"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93" name="Group 964"/>
            <p:cNvGrpSpPr>
              <a:grpSpLocks/>
            </p:cNvGrpSpPr>
            <p:nvPr/>
          </p:nvGrpSpPr>
          <p:grpSpPr bwMode="auto">
            <a:xfrm>
              <a:off x="2772" y="2585"/>
              <a:ext cx="1437" cy="648"/>
              <a:chOff x="2676" y="2489"/>
              <a:chExt cx="1437" cy="648"/>
            </a:xfrm>
          </p:grpSpPr>
          <p:grpSp>
            <p:nvGrpSpPr>
              <p:cNvPr id="141025"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1026"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994" name="Group 995"/>
            <p:cNvGrpSpPr>
              <a:grpSpLocks/>
            </p:cNvGrpSpPr>
            <p:nvPr/>
          </p:nvGrpSpPr>
          <p:grpSpPr bwMode="auto">
            <a:xfrm>
              <a:off x="2367" y="2454"/>
              <a:ext cx="1005" cy="1172"/>
              <a:chOff x="2271" y="2358"/>
              <a:chExt cx="1005" cy="1172"/>
            </a:xfrm>
          </p:grpSpPr>
          <p:grpSp>
            <p:nvGrpSpPr>
              <p:cNvPr id="140995"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996"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40339"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340"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341"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342" name="Group 48"/>
            <p:cNvGrpSpPr>
              <a:grpSpLocks/>
            </p:cNvGrpSpPr>
            <p:nvPr/>
          </p:nvGrpSpPr>
          <p:grpSpPr bwMode="auto">
            <a:xfrm>
              <a:off x="2527" y="2695"/>
              <a:ext cx="1106" cy="319"/>
              <a:chOff x="2431" y="2599"/>
              <a:chExt cx="1106" cy="319"/>
            </a:xfrm>
          </p:grpSpPr>
          <p:grpSp>
            <p:nvGrpSpPr>
              <p:cNvPr id="140901"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902"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3" name="Group 79"/>
            <p:cNvGrpSpPr>
              <a:grpSpLocks/>
            </p:cNvGrpSpPr>
            <p:nvPr/>
          </p:nvGrpSpPr>
          <p:grpSpPr bwMode="auto">
            <a:xfrm>
              <a:off x="2880" y="2112"/>
              <a:ext cx="1664" cy="593"/>
              <a:chOff x="2784" y="2016"/>
              <a:chExt cx="1664" cy="593"/>
            </a:xfrm>
          </p:grpSpPr>
          <p:grpSp>
            <p:nvGrpSpPr>
              <p:cNvPr id="140871"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872"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4" name="Group 110"/>
            <p:cNvGrpSpPr>
              <a:grpSpLocks/>
            </p:cNvGrpSpPr>
            <p:nvPr/>
          </p:nvGrpSpPr>
          <p:grpSpPr bwMode="auto">
            <a:xfrm>
              <a:off x="3906" y="2655"/>
              <a:ext cx="631" cy="1062"/>
              <a:chOff x="3810" y="2559"/>
              <a:chExt cx="631" cy="1062"/>
            </a:xfrm>
          </p:grpSpPr>
          <p:grpSp>
            <p:nvGrpSpPr>
              <p:cNvPr id="140841"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842"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5" name="Group 141"/>
            <p:cNvGrpSpPr>
              <a:grpSpLocks/>
            </p:cNvGrpSpPr>
            <p:nvPr/>
          </p:nvGrpSpPr>
          <p:grpSpPr bwMode="auto">
            <a:xfrm>
              <a:off x="3619" y="2032"/>
              <a:ext cx="1303" cy="973"/>
              <a:chOff x="3523" y="1936"/>
              <a:chExt cx="1303" cy="973"/>
            </a:xfrm>
          </p:grpSpPr>
          <p:grpSp>
            <p:nvGrpSpPr>
              <p:cNvPr id="140811"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812"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6" name="Group 172"/>
            <p:cNvGrpSpPr>
              <a:grpSpLocks/>
            </p:cNvGrpSpPr>
            <p:nvPr/>
          </p:nvGrpSpPr>
          <p:grpSpPr bwMode="auto">
            <a:xfrm>
              <a:off x="2624" y="2100"/>
              <a:ext cx="986" cy="508"/>
              <a:chOff x="2528" y="2004"/>
              <a:chExt cx="986" cy="508"/>
            </a:xfrm>
          </p:grpSpPr>
          <p:grpSp>
            <p:nvGrpSpPr>
              <p:cNvPr id="140781"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782"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7" name="Group 203"/>
            <p:cNvGrpSpPr>
              <a:grpSpLocks/>
            </p:cNvGrpSpPr>
            <p:nvPr/>
          </p:nvGrpSpPr>
          <p:grpSpPr bwMode="auto">
            <a:xfrm>
              <a:off x="2954" y="2152"/>
              <a:ext cx="904" cy="429"/>
              <a:chOff x="2858" y="2056"/>
              <a:chExt cx="904" cy="429"/>
            </a:xfrm>
          </p:grpSpPr>
          <p:grpSp>
            <p:nvGrpSpPr>
              <p:cNvPr id="140751"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752"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8" name="Group 234"/>
            <p:cNvGrpSpPr>
              <a:grpSpLocks/>
            </p:cNvGrpSpPr>
            <p:nvPr/>
          </p:nvGrpSpPr>
          <p:grpSpPr bwMode="auto">
            <a:xfrm>
              <a:off x="3151" y="2435"/>
              <a:ext cx="661" cy="752"/>
              <a:chOff x="3055" y="2339"/>
              <a:chExt cx="661" cy="752"/>
            </a:xfrm>
          </p:grpSpPr>
          <p:grpSp>
            <p:nvGrpSpPr>
              <p:cNvPr id="140721"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722"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49" name="Group 265"/>
            <p:cNvGrpSpPr>
              <a:grpSpLocks/>
            </p:cNvGrpSpPr>
            <p:nvPr/>
          </p:nvGrpSpPr>
          <p:grpSpPr bwMode="auto">
            <a:xfrm>
              <a:off x="2710" y="2080"/>
              <a:ext cx="1487" cy="1132"/>
              <a:chOff x="2614" y="1984"/>
              <a:chExt cx="1487" cy="1132"/>
            </a:xfrm>
          </p:grpSpPr>
          <p:grpSp>
            <p:nvGrpSpPr>
              <p:cNvPr id="140691"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692"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0" name="Group 296"/>
            <p:cNvGrpSpPr>
              <a:grpSpLocks/>
            </p:cNvGrpSpPr>
            <p:nvPr/>
          </p:nvGrpSpPr>
          <p:grpSpPr bwMode="auto">
            <a:xfrm>
              <a:off x="3130" y="2584"/>
              <a:ext cx="788" cy="488"/>
              <a:chOff x="3034" y="2488"/>
              <a:chExt cx="788" cy="488"/>
            </a:xfrm>
          </p:grpSpPr>
          <p:grpSp>
            <p:nvGrpSpPr>
              <p:cNvPr id="140661"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662"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1" name="Group 327"/>
            <p:cNvGrpSpPr>
              <a:grpSpLocks/>
            </p:cNvGrpSpPr>
            <p:nvPr/>
          </p:nvGrpSpPr>
          <p:grpSpPr bwMode="auto">
            <a:xfrm>
              <a:off x="3869" y="3143"/>
              <a:ext cx="650" cy="402"/>
              <a:chOff x="3773" y="3047"/>
              <a:chExt cx="650" cy="402"/>
            </a:xfrm>
          </p:grpSpPr>
          <p:grpSp>
            <p:nvGrpSpPr>
              <p:cNvPr id="140631"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632"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2" name="Group 358"/>
            <p:cNvGrpSpPr>
              <a:grpSpLocks/>
            </p:cNvGrpSpPr>
            <p:nvPr/>
          </p:nvGrpSpPr>
          <p:grpSpPr bwMode="auto">
            <a:xfrm>
              <a:off x="2585" y="3197"/>
              <a:ext cx="1569" cy="622"/>
              <a:chOff x="2489" y="3101"/>
              <a:chExt cx="1569" cy="622"/>
            </a:xfrm>
          </p:grpSpPr>
          <p:grpSp>
            <p:nvGrpSpPr>
              <p:cNvPr id="140601"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602"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3" name="Group 389"/>
            <p:cNvGrpSpPr>
              <a:grpSpLocks/>
            </p:cNvGrpSpPr>
            <p:nvPr/>
          </p:nvGrpSpPr>
          <p:grpSpPr bwMode="auto">
            <a:xfrm>
              <a:off x="2363" y="2853"/>
              <a:ext cx="1414" cy="967"/>
              <a:chOff x="2267" y="2757"/>
              <a:chExt cx="1414" cy="967"/>
            </a:xfrm>
          </p:grpSpPr>
          <p:grpSp>
            <p:nvGrpSpPr>
              <p:cNvPr id="140571"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572"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4" name="Group 420"/>
            <p:cNvGrpSpPr>
              <a:grpSpLocks/>
            </p:cNvGrpSpPr>
            <p:nvPr/>
          </p:nvGrpSpPr>
          <p:grpSpPr bwMode="auto">
            <a:xfrm>
              <a:off x="3094" y="2440"/>
              <a:ext cx="1189" cy="937"/>
              <a:chOff x="2998" y="2344"/>
              <a:chExt cx="1189" cy="937"/>
            </a:xfrm>
          </p:grpSpPr>
          <p:grpSp>
            <p:nvGrpSpPr>
              <p:cNvPr id="140541"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542"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5" name="Group 451"/>
            <p:cNvGrpSpPr>
              <a:grpSpLocks/>
            </p:cNvGrpSpPr>
            <p:nvPr/>
          </p:nvGrpSpPr>
          <p:grpSpPr bwMode="auto">
            <a:xfrm>
              <a:off x="3665" y="2899"/>
              <a:ext cx="884" cy="539"/>
              <a:chOff x="3569" y="2803"/>
              <a:chExt cx="884" cy="539"/>
            </a:xfrm>
          </p:grpSpPr>
          <p:grpSp>
            <p:nvGrpSpPr>
              <p:cNvPr id="140511"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512"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6" name="Group 482"/>
            <p:cNvGrpSpPr>
              <a:grpSpLocks/>
            </p:cNvGrpSpPr>
            <p:nvPr/>
          </p:nvGrpSpPr>
          <p:grpSpPr bwMode="auto">
            <a:xfrm>
              <a:off x="3465" y="2712"/>
              <a:ext cx="1088" cy="816"/>
              <a:chOff x="3369" y="2616"/>
              <a:chExt cx="1088" cy="816"/>
            </a:xfrm>
          </p:grpSpPr>
          <p:grpSp>
            <p:nvGrpSpPr>
              <p:cNvPr id="140481"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482"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7" name="Group 513"/>
            <p:cNvGrpSpPr>
              <a:grpSpLocks/>
            </p:cNvGrpSpPr>
            <p:nvPr/>
          </p:nvGrpSpPr>
          <p:grpSpPr bwMode="auto">
            <a:xfrm>
              <a:off x="4326" y="2407"/>
              <a:ext cx="457" cy="899"/>
              <a:chOff x="4230" y="2311"/>
              <a:chExt cx="457" cy="899"/>
            </a:xfrm>
          </p:grpSpPr>
          <p:grpSp>
            <p:nvGrpSpPr>
              <p:cNvPr id="140451"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452"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8" name="Group 544"/>
            <p:cNvGrpSpPr>
              <a:grpSpLocks/>
            </p:cNvGrpSpPr>
            <p:nvPr/>
          </p:nvGrpSpPr>
          <p:grpSpPr bwMode="auto">
            <a:xfrm>
              <a:off x="2771" y="2841"/>
              <a:ext cx="1246" cy="598"/>
              <a:chOff x="2675" y="2745"/>
              <a:chExt cx="1246" cy="598"/>
            </a:xfrm>
          </p:grpSpPr>
          <p:grpSp>
            <p:nvGrpSpPr>
              <p:cNvPr id="140421"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422"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59" name="Group 575"/>
            <p:cNvGrpSpPr>
              <a:grpSpLocks/>
            </p:cNvGrpSpPr>
            <p:nvPr/>
          </p:nvGrpSpPr>
          <p:grpSpPr bwMode="auto">
            <a:xfrm>
              <a:off x="2772" y="2585"/>
              <a:ext cx="1437" cy="648"/>
              <a:chOff x="2676" y="2489"/>
              <a:chExt cx="1437" cy="648"/>
            </a:xfrm>
          </p:grpSpPr>
          <p:grpSp>
            <p:nvGrpSpPr>
              <p:cNvPr id="140391"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392"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nvGrpSpPr>
            <p:cNvPr id="140360" name="Group 606"/>
            <p:cNvGrpSpPr>
              <a:grpSpLocks/>
            </p:cNvGrpSpPr>
            <p:nvPr/>
          </p:nvGrpSpPr>
          <p:grpSpPr bwMode="auto">
            <a:xfrm>
              <a:off x="2367" y="2454"/>
              <a:ext cx="1005" cy="1172"/>
              <a:chOff x="2271" y="2358"/>
              <a:chExt cx="1005" cy="1172"/>
            </a:xfrm>
          </p:grpSpPr>
          <p:grpSp>
            <p:nvGrpSpPr>
              <p:cNvPr id="140361"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nvGrpSpPr>
              <p:cNvPr id="140362"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grpSp>
        </p:grpSp>
      </p:grpSp>
      <p:sp>
        <p:nvSpPr>
          <p:cNvPr id="140329"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sp>
        <p:nvSpPr>
          <p:cNvPr id="757374" name="Text Box 638"/>
          <p:cNvSpPr txBox="1">
            <a:spLocks noChangeArrowheads="1"/>
          </p:cNvSpPr>
          <p:nvPr/>
        </p:nvSpPr>
        <p:spPr bwMode="auto">
          <a:xfrm>
            <a:off x="4079875" y="3246438"/>
            <a:ext cx="3836988" cy="15557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800" b="1" i="1">
                <a:solidFill>
                  <a:srgbClr val="FF0000"/>
                </a:solidFill>
                <a:effectLst>
                  <a:outerShdw blurRad="38100" dist="38100" dir="2700000" algn="tl">
                    <a:srgbClr val="000000"/>
                  </a:outerShdw>
                </a:effectLst>
              </a:rPr>
              <a:t>TA TAMPI TAK!</a:t>
            </a:r>
          </a:p>
        </p:txBody>
      </p:sp>
      <p:sp>
        <p:nvSpPr>
          <p:cNvPr id="140331"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757377" name="Rectangle 641"/>
          <p:cNvSpPr>
            <a:spLocks noChangeArrowheads="1"/>
          </p:cNvSpPr>
          <p:nvPr/>
        </p:nvSpPr>
        <p:spPr bwMode="auto">
          <a:xfrm>
            <a:off x="4125913" y="2073275"/>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430</a:t>
            </a:r>
            <a:endParaRPr lang="en-US" b="1">
              <a:solidFill>
                <a:schemeClr val="bg2"/>
              </a:solidFill>
              <a:effectLst/>
              <a:latin typeface="Times" charset="0"/>
            </a:endParaRPr>
          </a:p>
        </p:txBody>
      </p:sp>
      <p:grpSp>
        <p:nvGrpSpPr>
          <p:cNvPr id="140333" name="Group 642"/>
          <p:cNvGrpSpPr>
            <a:grpSpLocks/>
          </p:cNvGrpSpPr>
          <p:nvPr/>
        </p:nvGrpSpPr>
        <p:grpSpPr bwMode="auto">
          <a:xfrm>
            <a:off x="519113" y="7938"/>
            <a:ext cx="854075" cy="1704975"/>
            <a:chOff x="327" y="5"/>
            <a:chExt cx="538" cy="1074"/>
          </a:xfrm>
        </p:grpSpPr>
        <p:sp>
          <p:nvSpPr>
            <p:cNvPr id="757379" name="Rectangle 64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57380" name="Line 64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57381" name="Oval 645"/>
          <p:cNvSpPr>
            <a:spLocks noChangeArrowheads="1"/>
          </p:cNvSpPr>
          <p:nvPr/>
        </p:nvSpPr>
        <p:spPr bwMode="auto">
          <a:xfrm>
            <a:off x="3384550" y="1487488"/>
            <a:ext cx="23876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sp>
        <p:nvSpPr>
          <p:cNvPr id="140336" name="Text Box 647"/>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FFFFF"/>
                </a:solidFill>
                <a:effectLst/>
              </a:rPr>
              <a:t>3</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p:stCondLst>
                                    <p:cond delay="0"/>
                                  </p:st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4240213" y="539750"/>
            <a:ext cx="1274762" cy="3543300"/>
            <a:chOff x="2602" y="344"/>
            <a:chExt cx="803" cy="2232"/>
          </a:xfrm>
        </p:grpSpPr>
        <p:sp>
          <p:nvSpPr>
            <p:cNvPr id="668675"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67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7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678" name="Freeform 6"/>
            <p:cNvSpPr>
              <a:spLocks/>
            </p:cNvSpPr>
            <p:nvPr/>
          </p:nvSpPr>
          <p:spPr bwMode="auto">
            <a:xfrm>
              <a:off x="3039" y="224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679" name="Rectangle 7"/>
            <p:cNvSpPr>
              <a:spLocks noChangeArrowheads="1"/>
            </p:cNvSpPr>
            <p:nvPr/>
          </p:nvSpPr>
          <p:spPr bwMode="auto">
            <a:xfrm>
              <a:off x="2775" y="2456"/>
              <a:ext cx="192"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680" name="Freeform 8"/>
            <p:cNvSpPr>
              <a:spLocks/>
            </p:cNvSpPr>
            <p:nvPr/>
          </p:nvSpPr>
          <p:spPr bwMode="auto">
            <a:xfrm>
              <a:off x="3036" y="2223"/>
              <a:ext cx="148" cy="76"/>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68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8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683" name="Rectangle 11"/>
            <p:cNvSpPr>
              <a:spLocks noChangeArrowheads="1"/>
            </p:cNvSpPr>
            <p:nvPr/>
          </p:nvSpPr>
          <p:spPr bwMode="auto">
            <a:xfrm>
              <a:off x="2743" y="2425"/>
              <a:ext cx="324" cy="12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68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8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686" name="AutoShape 14"/>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8687" name="AutoShape 15"/>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8688" name="AutoShape 16"/>
            <p:cNvSpPr>
              <a:spLocks noChangeArrowheads="1"/>
            </p:cNvSpPr>
            <p:nvPr/>
          </p:nvSpPr>
          <p:spPr bwMode="auto">
            <a:xfrm>
              <a:off x="2686" y="2189"/>
              <a:ext cx="434" cy="183"/>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8689" name="Line 17"/>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90" name="Line 18"/>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91" name="Line 19"/>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92" name="Line 20"/>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93" name="Line 21"/>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694" name="Line 22"/>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2605" name="Rectangle 23"/>
            <p:cNvSpPr>
              <a:spLocks noChangeArrowheads="1"/>
            </p:cNvSpPr>
            <p:nvPr/>
          </p:nvSpPr>
          <p:spPr bwMode="auto">
            <a:xfrm>
              <a:off x="2741" y="538"/>
              <a:ext cx="60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Mawhna masa</a:t>
              </a:r>
            </a:p>
          </p:txBody>
        </p:sp>
        <p:sp>
          <p:nvSpPr>
            <p:cNvPr id="142606" name="Rectangle 24"/>
            <p:cNvSpPr>
              <a:spLocks noChangeArrowheads="1"/>
            </p:cNvSpPr>
            <p:nvPr/>
          </p:nvSpPr>
          <p:spPr bwMode="auto">
            <a:xfrm>
              <a:off x="2690" y="634"/>
              <a:ext cx="5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Gospel masa</a:t>
              </a:r>
            </a:p>
          </p:txBody>
        </p:sp>
        <p:sp>
          <p:nvSpPr>
            <p:cNvPr id="142607" name="Rectangle 25"/>
            <p:cNvSpPr>
              <a:spLocks noChangeArrowheads="1"/>
            </p:cNvSpPr>
            <p:nvPr/>
          </p:nvSpPr>
          <p:spPr bwMode="auto">
            <a:xfrm>
              <a:off x="2695" y="73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Innkuan masa</a:t>
              </a:r>
            </a:p>
          </p:txBody>
        </p:sp>
        <p:sp>
          <p:nvSpPr>
            <p:cNvPr id="142608" name="Rectangle 26"/>
            <p:cNvSpPr>
              <a:spLocks noChangeArrowheads="1"/>
            </p:cNvSpPr>
            <p:nvPr/>
          </p:nvSpPr>
          <p:spPr bwMode="auto">
            <a:xfrm>
              <a:off x="2690" y="842"/>
              <a:ext cx="5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Tualthat masa</a:t>
              </a:r>
            </a:p>
          </p:txBody>
        </p:sp>
        <p:sp>
          <p:nvSpPr>
            <p:cNvPr id="142609" name="Rectangle 27"/>
            <p:cNvSpPr>
              <a:spLocks noChangeArrowheads="1"/>
            </p:cNvSpPr>
            <p:nvPr/>
          </p:nvSpPr>
          <p:spPr bwMode="auto">
            <a:xfrm>
              <a:off x="2627" y="938"/>
              <a:ext cx="7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Tuiciin/Sakhituihup</a:t>
              </a:r>
            </a:p>
          </p:txBody>
        </p:sp>
        <p:sp>
          <p:nvSpPr>
            <p:cNvPr id="142610" name="Rectangle 28"/>
            <p:cNvSpPr>
              <a:spLocks noChangeArrowheads="1"/>
            </p:cNvSpPr>
            <p:nvPr/>
          </p:nvSpPr>
          <p:spPr bwMode="auto">
            <a:xfrm>
              <a:off x="2781" y="1042"/>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Tausang</a:t>
              </a:r>
            </a:p>
          </p:txBody>
        </p:sp>
        <p:sp>
          <p:nvSpPr>
            <p:cNvPr id="142611" name="Rectangle 29"/>
            <p:cNvSpPr>
              <a:spLocks noChangeArrowheads="1"/>
            </p:cNvSpPr>
            <p:nvPr/>
          </p:nvSpPr>
          <p:spPr bwMode="auto">
            <a:xfrm>
              <a:off x="2607" y="344"/>
              <a:ext cx="5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PIANCILNA</a:t>
              </a:r>
            </a:p>
          </p:txBody>
        </p:sp>
        <p:sp>
          <p:nvSpPr>
            <p:cNvPr id="142612" name="Rectangle 30"/>
            <p:cNvSpPr>
              <a:spLocks noChangeArrowheads="1"/>
            </p:cNvSpPr>
            <p:nvPr/>
          </p:nvSpPr>
          <p:spPr bwMode="auto">
            <a:xfrm>
              <a:off x="2602" y="458"/>
              <a:ext cx="42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effectLst/>
                  <a:latin typeface="Helvetica" charset="0"/>
                </a:rPr>
                <a:t>Mi masate</a:t>
              </a:r>
            </a:p>
          </p:txBody>
        </p:sp>
        <p:sp>
          <p:nvSpPr>
            <p:cNvPr id="668703" name="Line 31"/>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04" name="Line 32"/>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05" name="Rectangle 33"/>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42616" name="Rectangle 34"/>
            <p:cNvSpPr>
              <a:spLocks noChangeArrowheads="1"/>
            </p:cNvSpPr>
            <p:nvPr/>
          </p:nvSpPr>
          <p:spPr bwMode="auto">
            <a:xfrm>
              <a:off x="2749" y="1531"/>
              <a:ext cx="40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T</a:t>
              </a:r>
            </a:p>
          </p:txBody>
        </p:sp>
        <p:sp>
          <p:nvSpPr>
            <p:cNvPr id="142617" name="Rectangle 35"/>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J - E</a:t>
              </a:r>
            </a:p>
          </p:txBody>
        </p:sp>
        <p:sp>
          <p:nvSpPr>
            <p:cNvPr id="142618" name="Rectangle 36"/>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142619" name="Rectangle 37"/>
            <p:cNvSpPr>
              <a:spLocks noChangeArrowheads="1"/>
            </p:cNvSpPr>
            <p:nvPr/>
          </p:nvSpPr>
          <p:spPr bwMode="auto">
            <a:xfrm>
              <a:off x="2742" y="1414"/>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SAPNA</a:t>
              </a:r>
            </a:p>
          </p:txBody>
        </p:sp>
        <p:sp>
          <p:nvSpPr>
            <p:cNvPr id="142620" name="Rectangle 38"/>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142621" name="Rectangle 39"/>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668712" name="Line 40"/>
            <p:cNvSpPr>
              <a:spLocks noChangeShapeType="1"/>
            </p:cNvSpPr>
            <p:nvPr/>
          </p:nvSpPr>
          <p:spPr bwMode="auto">
            <a:xfrm>
              <a:off x="2701" y="2411"/>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13" name="Line 41"/>
            <p:cNvSpPr>
              <a:spLocks noChangeShapeType="1"/>
            </p:cNvSpPr>
            <p:nvPr/>
          </p:nvSpPr>
          <p:spPr bwMode="auto">
            <a:xfrm>
              <a:off x="2699" y="2528"/>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2624" name="Rectangle 42"/>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142625" name="Rectangle 43"/>
            <p:cNvSpPr>
              <a:spLocks noChangeArrowheads="1"/>
            </p:cNvSpPr>
            <p:nvPr/>
          </p:nvSpPr>
          <p:spPr bwMode="auto">
            <a:xfrm>
              <a:off x="2724" y="2301"/>
              <a:ext cx="50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SALTANNA</a:t>
              </a:r>
            </a:p>
          </p:txBody>
        </p:sp>
        <p:sp>
          <p:nvSpPr>
            <p:cNvPr id="142626" name="Rectangle 44"/>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668717" name="Line 45"/>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18" name="Line 46"/>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19" name="Line 47"/>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20" name="Line 48"/>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5" name="Freeform 53"/>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6" name="Freeform 54"/>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7" name="Freeform 55"/>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8" name="Freeform 56"/>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29" name="Freeform 57"/>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0" name="Freeform 58"/>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1" name="Freeform 59"/>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2" name="Freeform 60"/>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3" name="Freeform 61"/>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4" name="Freeform 62"/>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5" name="Freeform 63"/>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6" name="Freeform 64"/>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7" name="Freeform 65"/>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8" name="Freeform 66"/>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39" name="Freeform 67"/>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0" name="Freeform 68"/>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1" name="Freeform 69"/>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2" name="Freeform 70"/>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3" name="Freeform 71"/>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4" name="Freeform 72"/>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5" name="Freeform 73"/>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6" name="Freeform 74"/>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7" name="Freeform 75"/>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8" name="Freeform 76"/>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49" name="Freeform 77"/>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0" name="Freeform 78"/>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1" name="Freeform 79"/>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2" name="Freeform 80"/>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3" name="Freeform 81"/>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4" name="Freeform 82"/>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5" name="Freeform 83"/>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6" name="Freeform 84"/>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7" name="Freeform 85"/>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8" name="Freeform 86"/>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59" name="Freeform 87"/>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60" name="Freeform 88"/>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61" name="Freeform 89"/>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62" name="Freeform 90"/>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63" name="Freeform 91"/>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64" name="Freeform 92"/>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68" name="Freeform 96"/>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pic>
        <p:nvPicPr>
          <p:cNvPr id="142384" name="Picture 9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92" name="Freeform 120"/>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793" name="Freeform 121"/>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pic>
        <p:nvPicPr>
          <p:cNvPr id="142409" name="Picture 12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8796" name="Line 124"/>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8797" name="Freeform 125"/>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142412"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8799" name="Rectangle 127"/>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00" name="Rectangle 128"/>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01" name="Rectangle 129"/>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02" name="Rectangle 130"/>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03" name="Rectangle 131"/>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142418"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8805" name="Rectangle 133"/>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(2000 B.C.)</a:t>
            </a:r>
          </a:p>
        </p:txBody>
      </p:sp>
      <p:sp>
        <p:nvSpPr>
          <p:cNvPr id="668806" name="Rectangle 134"/>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FAFD00"/>
                </a:solidFill>
                <a:effectLst/>
                <a:latin typeface="Times" pitchFamily="-112" charset="0"/>
                <a:ea typeface="+mn-ea"/>
                <a:cs typeface="+mn-cs"/>
              </a:rPr>
              <a:t>P 7 M J </a:t>
            </a:r>
          </a:p>
        </p:txBody>
      </p:sp>
      <p:sp>
        <p:nvSpPr>
          <p:cNvPr id="668808" name="Rectangle 136"/>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00FF00"/>
                </a:solidFill>
                <a:effectLst/>
                <a:latin typeface="Times" pitchFamily="-112" charset="0"/>
                <a:ea typeface="+mn-ea"/>
                <a:cs typeface="+mn-cs"/>
              </a:rPr>
              <a:t>7 = 4 + 3 </a:t>
            </a:r>
          </a:p>
        </p:txBody>
      </p:sp>
      <p:sp>
        <p:nvSpPr>
          <p:cNvPr id="668810" name="Rectangle 13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8811" name="Line 139"/>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8812" name="Rectangle 140"/>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13" name="Text Box 141"/>
          <p:cNvSpPr txBox="1">
            <a:spLocks noChangeArrowheads="1"/>
          </p:cNvSpPr>
          <p:nvPr/>
        </p:nvSpPr>
        <p:spPr bwMode="auto">
          <a:xfrm rot="-5400000">
            <a:off x="4605338" y="2500312"/>
            <a:ext cx="3195638"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MIMIPAWL NA 3</a:t>
            </a:r>
          </a:p>
        </p:txBody>
      </p:sp>
      <p:sp>
        <p:nvSpPr>
          <p:cNvPr id="668814"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15"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16" name="Text Box 144"/>
          <p:cNvSpPr txBox="1">
            <a:spLocks noChangeArrowheads="1"/>
          </p:cNvSpPr>
          <p:nvPr/>
        </p:nvSpPr>
        <p:spPr bwMode="auto">
          <a:xfrm rot="-5385664">
            <a:off x="6037263" y="45259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M</a:t>
            </a:r>
          </a:p>
        </p:txBody>
      </p:sp>
      <p:sp>
        <p:nvSpPr>
          <p:cNvPr id="668817" name="Text Box 145"/>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J</a:t>
            </a:r>
          </a:p>
        </p:txBody>
      </p:sp>
      <p:sp>
        <p:nvSpPr>
          <p:cNvPr id="668818" name="Rectangle 14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19" name="Text Box 147"/>
          <p:cNvSpPr txBox="1">
            <a:spLocks noChangeArrowheads="1"/>
          </p:cNvSpPr>
          <p:nvPr/>
        </p:nvSpPr>
        <p:spPr bwMode="auto">
          <a:xfrm rot="-5388536">
            <a:off x="28162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effectLst/>
                <a:latin typeface="Times" pitchFamily="-112" charset="0"/>
                <a:ea typeface="+mn-ea"/>
                <a:cs typeface="+mn-cs"/>
              </a:rPr>
              <a:t>MI 4</a:t>
            </a:r>
          </a:p>
        </p:txBody>
      </p:sp>
      <p:sp>
        <p:nvSpPr>
          <p:cNvPr id="668820" name="Rectangle 148"/>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21" name="Rectangle 149"/>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22" name="Rectangle 150"/>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23" name="Rectangle 15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24" name="Text Box 152"/>
          <p:cNvSpPr txBox="1">
            <a:spLocks noChangeArrowheads="1"/>
          </p:cNvSpPr>
          <p:nvPr/>
        </p:nvSpPr>
        <p:spPr bwMode="auto">
          <a:xfrm rot="-5400000">
            <a:off x="3511551" y="998537"/>
            <a:ext cx="39846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12" charset="0"/>
                <a:ea typeface="+mn-ea"/>
                <a:cs typeface="+mn-cs"/>
              </a:rPr>
              <a:t>P</a:t>
            </a:r>
          </a:p>
        </p:txBody>
      </p:sp>
      <p:sp>
        <p:nvSpPr>
          <p:cNvPr id="668825" name="Freeform 153"/>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826" name="Freeform 154"/>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827" name="Rectangle 155"/>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28"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29" name="Freeform 157"/>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830"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31"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32"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33" name="AutoShape 161"/>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8834"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35" name="AutoShape 163"/>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grpSp>
        <p:nvGrpSpPr>
          <p:cNvPr id="142448" name="Group 164"/>
          <p:cNvGrpSpPr>
            <a:grpSpLocks/>
          </p:cNvGrpSpPr>
          <p:nvPr/>
        </p:nvGrpSpPr>
        <p:grpSpPr bwMode="auto">
          <a:xfrm>
            <a:off x="6591300" y="4418013"/>
            <a:ext cx="952500" cy="527050"/>
            <a:chOff x="4152" y="2783"/>
            <a:chExt cx="600" cy="332"/>
          </a:xfrm>
        </p:grpSpPr>
        <p:sp>
          <p:nvSpPr>
            <p:cNvPr id="66883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3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39" name="AutoShape 167"/>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grpSp>
      <p:sp>
        <p:nvSpPr>
          <p:cNvPr id="668840" name="Freeform 168"/>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841"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42" name="Rectangle 170"/>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(1500 B.C.)</a:t>
            </a:r>
          </a:p>
        </p:txBody>
      </p:sp>
      <p:sp>
        <p:nvSpPr>
          <p:cNvPr id="668843" name="Rectangle 171"/>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(500 B.C.)</a:t>
            </a:r>
          </a:p>
        </p:txBody>
      </p:sp>
      <p:sp>
        <p:nvSpPr>
          <p:cNvPr id="668844" name="Rectangle 172"/>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(1000 B.C.)</a:t>
            </a:r>
          </a:p>
        </p:txBody>
      </p:sp>
      <p:sp>
        <p:nvSpPr>
          <p:cNvPr id="668845" name="Line 173"/>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46" name="Line 174"/>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47" name="Line 175"/>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48" name="Line 176"/>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49" name="Line 177"/>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0" name="Line 178"/>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1" name="Line 179"/>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2" name="Line 180"/>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3" name="Line 181"/>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4" name="Line 182"/>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5" name="Line 183"/>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6" name="Line 184"/>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2466" name="Rectangle 185"/>
          <p:cNvSpPr>
            <a:spLocks noChangeArrowheads="1"/>
          </p:cNvSpPr>
          <p:nvPr/>
        </p:nvSpPr>
        <p:spPr bwMode="auto">
          <a:xfrm>
            <a:off x="6523038" y="3213100"/>
            <a:ext cx="8096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SALTANNA</a:t>
            </a:r>
          </a:p>
        </p:txBody>
      </p:sp>
      <p:sp>
        <p:nvSpPr>
          <p:cNvPr id="668858" name="Line 186"/>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59" name="Line 187"/>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60" name="Line 188"/>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2470" name="Rectangle 189"/>
          <p:cNvSpPr>
            <a:spLocks noChangeArrowheads="1"/>
          </p:cNvSpPr>
          <p:nvPr/>
        </p:nvSpPr>
        <p:spPr bwMode="auto">
          <a:xfrm>
            <a:off x="6599238" y="4394200"/>
            <a:ext cx="625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DAIHNA</a:t>
            </a:r>
          </a:p>
        </p:txBody>
      </p:sp>
      <p:sp>
        <p:nvSpPr>
          <p:cNvPr id="668862"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63" name="Line 191"/>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64"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65" name="AutoShape 193"/>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42475" name="Rectangle 194"/>
          <p:cNvSpPr>
            <a:spLocks noChangeArrowheads="1"/>
          </p:cNvSpPr>
          <p:nvPr/>
        </p:nvSpPr>
        <p:spPr bwMode="auto">
          <a:xfrm>
            <a:off x="6610350" y="5102225"/>
            <a:ext cx="5778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Chicago" charset="0"/>
              </a:rPr>
              <a:t>JESU</a:t>
            </a:r>
          </a:p>
        </p:txBody>
      </p:sp>
      <p:sp>
        <p:nvSpPr>
          <p:cNvPr id="668867" name="Line 195"/>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68"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69"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70" name="Line 198"/>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71" name="Line 199"/>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72"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73"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74"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75" name="AutoShape 203"/>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42485" name="Rectangle 204"/>
          <p:cNvSpPr>
            <a:spLocks noChangeArrowheads="1"/>
          </p:cNvSpPr>
          <p:nvPr/>
        </p:nvSpPr>
        <p:spPr bwMode="auto">
          <a:xfrm>
            <a:off x="6494463" y="561975"/>
            <a:ext cx="885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UKNA OMLO</a:t>
            </a:r>
          </a:p>
        </p:txBody>
      </p:sp>
      <p:sp>
        <p:nvSpPr>
          <p:cNvPr id="668877" name="Line 205"/>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78"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2488" name="Rectangle 207"/>
          <p:cNvSpPr>
            <a:spLocks noChangeArrowheads="1"/>
          </p:cNvSpPr>
          <p:nvPr/>
        </p:nvSpPr>
        <p:spPr bwMode="auto">
          <a:xfrm>
            <a:off x="6503988" y="1266825"/>
            <a:ext cx="911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KUMPI UKNA</a:t>
            </a:r>
          </a:p>
        </p:txBody>
      </p:sp>
      <p:sp>
        <p:nvSpPr>
          <p:cNvPr id="668880"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81" name="AutoShape 209"/>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42491" name="Rectangle 210"/>
          <p:cNvSpPr>
            <a:spLocks noChangeArrowheads="1"/>
          </p:cNvSpPr>
          <p:nvPr/>
        </p:nvSpPr>
        <p:spPr bwMode="auto">
          <a:xfrm>
            <a:off x="4281488" y="5635625"/>
            <a:ext cx="701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JOSHUA</a:t>
            </a:r>
          </a:p>
        </p:txBody>
      </p:sp>
      <p:sp>
        <p:nvSpPr>
          <p:cNvPr id="668883" name="Line 211"/>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84"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85"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886" name="AutoShape 214"/>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142496" name="Rectangle 215"/>
          <p:cNvSpPr>
            <a:spLocks noChangeArrowheads="1"/>
          </p:cNvSpPr>
          <p:nvPr/>
        </p:nvSpPr>
        <p:spPr bwMode="auto">
          <a:xfrm>
            <a:off x="4318000" y="4257675"/>
            <a:ext cx="473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MOSI</a:t>
            </a:r>
          </a:p>
        </p:txBody>
      </p:sp>
      <p:sp>
        <p:nvSpPr>
          <p:cNvPr id="668888"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89" name="Line 217"/>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90" name="Line 218"/>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91" name="Line 219"/>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92"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93" name="Line 221"/>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94" name="Line 222"/>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896" name="Rectangle 224"/>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12" charset="0"/>
                <a:ea typeface="+mn-ea"/>
                <a:cs typeface="+mn-cs"/>
              </a:rPr>
              <a:t>(2000 B.C.)</a:t>
            </a:r>
          </a:p>
        </p:txBody>
      </p:sp>
      <p:sp>
        <p:nvSpPr>
          <p:cNvPr id="668897" name="Rectangle 22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pitchFamily="-112" charset="0"/>
              <a:ea typeface="+mn-ea"/>
              <a:cs typeface="+mn-cs"/>
            </a:endParaRPr>
          </a:p>
        </p:txBody>
      </p:sp>
      <p:sp>
        <p:nvSpPr>
          <p:cNvPr id="668898"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8899"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668900" name="Freeform 22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901" name="Rectangle 22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902" name="Freeform 23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668903"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904"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905" name="Rectangle 23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68906" name="AutoShape 23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12" charset="0"/>
              <a:ea typeface="+mn-ea"/>
              <a:cs typeface="+mn-cs"/>
            </a:endParaRPr>
          </a:p>
        </p:txBody>
      </p:sp>
      <p:sp>
        <p:nvSpPr>
          <p:cNvPr id="668907" name="Line 23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668908" name="Line 23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142517" name="Rectangle 237"/>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JOSEPH</a:t>
            </a:r>
          </a:p>
        </p:txBody>
      </p:sp>
      <p:sp>
        <p:nvSpPr>
          <p:cNvPr id="142518" name="Rectangle 238"/>
          <p:cNvSpPr>
            <a:spLocks noChangeArrowheads="1"/>
          </p:cNvSpPr>
          <p:nvPr/>
        </p:nvSpPr>
        <p:spPr bwMode="auto">
          <a:xfrm>
            <a:off x="8070850" y="3665538"/>
            <a:ext cx="7953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SALTANNA</a:t>
            </a:r>
          </a:p>
        </p:txBody>
      </p:sp>
      <p:sp>
        <p:nvSpPr>
          <p:cNvPr id="142519"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142520"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000" u="sng">
              <a:solidFill>
                <a:srgbClr val="000000"/>
              </a:solidFill>
              <a:effectLst/>
              <a:latin typeface="Geneva" charset="0"/>
            </a:endParaRPr>
          </a:p>
        </p:txBody>
      </p:sp>
      <p:sp>
        <p:nvSpPr>
          <p:cNvPr id="668914" name="Text Box 242"/>
          <p:cNvSpPr txBox="1">
            <a:spLocks noChangeArrowheads="1"/>
          </p:cNvSpPr>
          <p:nvPr/>
        </p:nvSpPr>
        <p:spPr bwMode="auto">
          <a:xfrm>
            <a:off x="1781175" y="0"/>
            <a:ext cx="24003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1:1 pan Pai. 1:6</a:t>
            </a:r>
            <a:endParaRPr lang="en-US" sz="800" b="1" u="sng">
              <a:solidFill>
                <a:srgbClr val="000000"/>
              </a:solidFill>
              <a:effectLst/>
              <a:latin typeface="Geneva" charset="0"/>
            </a:endParaRPr>
          </a:p>
        </p:txBody>
      </p:sp>
      <p:sp>
        <p:nvSpPr>
          <p:cNvPr id="668915"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142523"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8921" name="Rectangle 249"/>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62</a:t>
            </a:r>
          </a:p>
        </p:txBody>
      </p:sp>
      <p:sp>
        <p:nvSpPr>
          <p:cNvPr id="142525" name="Text Box 25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24-25</a:t>
            </a:r>
          </a:p>
        </p:txBody>
      </p:sp>
      <p:grpSp>
        <p:nvGrpSpPr>
          <p:cNvPr id="142526" name="Group 252"/>
          <p:cNvGrpSpPr>
            <a:grpSpLocks/>
          </p:cNvGrpSpPr>
          <p:nvPr/>
        </p:nvGrpSpPr>
        <p:grpSpPr bwMode="auto">
          <a:xfrm>
            <a:off x="5154613" y="1344613"/>
            <a:ext cx="2894012" cy="4368800"/>
            <a:chOff x="3247" y="847"/>
            <a:chExt cx="1823" cy="2752"/>
          </a:xfrm>
        </p:grpSpPr>
        <p:grpSp>
          <p:nvGrpSpPr>
            <p:cNvPr id="142530" name="Group 253"/>
            <p:cNvGrpSpPr>
              <a:grpSpLocks/>
            </p:cNvGrpSpPr>
            <p:nvPr/>
          </p:nvGrpSpPr>
          <p:grpSpPr bwMode="auto">
            <a:xfrm>
              <a:off x="3247" y="1381"/>
              <a:ext cx="331" cy="369"/>
              <a:chOff x="1567" y="1192"/>
              <a:chExt cx="331" cy="369"/>
            </a:xfrm>
          </p:grpSpPr>
          <p:grpSp>
            <p:nvGrpSpPr>
              <p:cNvPr id="142570" name="Group 254"/>
              <p:cNvGrpSpPr>
                <a:grpSpLocks/>
              </p:cNvGrpSpPr>
              <p:nvPr/>
            </p:nvGrpSpPr>
            <p:grpSpPr bwMode="auto">
              <a:xfrm>
                <a:off x="1567" y="1192"/>
                <a:ext cx="331" cy="369"/>
                <a:chOff x="1084" y="711"/>
                <a:chExt cx="2950" cy="2769"/>
              </a:xfrm>
            </p:grpSpPr>
            <p:grpSp>
              <p:nvGrpSpPr>
                <p:cNvPr id="142572" name="Group 255"/>
                <p:cNvGrpSpPr>
                  <a:grpSpLocks/>
                </p:cNvGrpSpPr>
                <p:nvPr/>
              </p:nvGrpSpPr>
              <p:grpSpPr bwMode="auto">
                <a:xfrm>
                  <a:off x="1084" y="711"/>
                  <a:ext cx="2950" cy="2769"/>
                  <a:chOff x="2707" y="548"/>
                  <a:chExt cx="2950" cy="2769"/>
                </a:xfrm>
              </p:grpSpPr>
              <p:grpSp>
                <p:nvGrpSpPr>
                  <p:cNvPr id="142578" name="Group 256"/>
                  <p:cNvGrpSpPr>
                    <a:grpSpLocks/>
                  </p:cNvGrpSpPr>
                  <p:nvPr/>
                </p:nvGrpSpPr>
                <p:grpSpPr bwMode="auto">
                  <a:xfrm>
                    <a:off x="3180" y="1046"/>
                    <a:ext cx="2105" cy="1421"/>
                    <a:chOff x="578" y="2316"/>
                    <a:chExt cx="2105" cy="1421"/>
                  </a:xfrm>
                </p:grpSpPr>
                <p:sp>
                  <p:nvSpPr>
                    <p:cNvPr id="668929" name="Freeform 25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8930" name="Freeform 25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42579" name="Picture 25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42571" name="Rectangle 265"/>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400" b="1" i="1">
                    <a:solidFill>
                      <a:schemeClr val="bg2"/>
                    </a:solidFill>
                    <a:effectLst/>
                    <a:latin typeface="Kosher-Normal" charset="0"/>
                  </a:rPr>
                  <a:t>AC</a:t>
                </a:r>
                <a:endParaRPr lang="en-US" sz="1400" i="1">
                  <a:solidFill>
                    <a:schemeClr val="bg2"/>
                  </a:solidFill>
                  <a:effectLst/>
                  <a:latin typeface="Helvetica" charset="0"/>
                </a:endParaRPr>
              </a:p>
            </p:txBody>
          </p:sp>
        </p:grpSp>
        <p:grpSp>
          <p:nvGrpSpPr>
            <p:cNvPr id="142531" name="Group 266"/>
            <p:cNvGrpSpPr>
              <a:grpSpLocks/>
            </p:cNvGrpSpPr>
            <p:nvPr/>
          </p:nvGrpSpPr>
          <p:grpSpPr bwMode="auto">
            <a:xfrm>
              <a:off x="3250" y="3230"/>
              <a:ext cx="331" cy="369"/>
              <a:chOff x="1567" y="1192"/>
              <a:chExt cx="331" cy="369"/>
            </a:xfrm>
          </p:grpSpPr>
          <p:grpSp>
            <p:nvGrpSpPr>
              <p:cNvPr id="142558" name="Group 267"/>
              <p:cNvGrpSpPr>
                <a:grpSpLocks/>
              </p:cNvGrpSpPr>
              <p:nvPr/>
            </p:nvGrpSpPr>
            <p:grpSpPr bwMode="auto">
              <a:xfrm>
                <a:off x="1567" y="1192"/>
                <a:ext cx="331" cy="369"/>
                <a:chOff x="1084" y="711"/>
                <a:chExt cx="2950" cy="2769"/>
              </a:xfrm>
            </p:grpSpPr>
            <p:grpSp>
              <p:nvGrpSpPr>
                <p:cNvPr id="142560" name="Group 268"/>
                <p:cNvGrpSpPr>
                  <a:grpSpLocks/>
                </p:cNvGrpSpPr>
                <p:nvPr/>
              </p:nvGrpSpPr>
              <p:grpSpPr bwMode="auto">
                <a:xfrm>
                  <a:off x="1084" y="711"/>
                  <a:ext cx="2950" cy="2769"/>
                  <a:chOff x="2707" y="548"/>
                  <a:chExt cx="2950" cy="2769"/>
                </a:xfrm>
              </p:grpSpPr>
              <p:grpSp>
                <p:nvGrpSpPr>
                  <p:cNvPr id="142566"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42567" name="Picture 27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8945" name="Freeform 27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46" name="Freeform 27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47" name="Freeform 27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48" name="Freeform 27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49" name="Freeform 27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42559" name="Rectangle 27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42532" name="Group 279"/>
            <p:cNvGrpSpPr>
              <a:grpSpLocks/>
            </p:cNvGrpSpPr>
            <p:nvPr/>
          </p:nvGrpSpPr>
          <p:grpSpPr bwMode="auto">
            <a:xfrm>
              <a:off x="4739" y="847"/>
              <a:ext cx="331" cy="369"/>
              <a:chOff x="1567" y="1192"/>
              <a:chExt cx="331" cy="369"/>
            </a:xfrm>
          </p:grpSpPr>
          <p:grpSp>
            <p:nvGrpSpPr>
              <p:cNvPr id="142546" name="Group 280"/>
              <p:cNvGrpSpPr>
                <a:grpSpLocks/>
              </p:cNvGrpSpPr>
              <p:nvPr/>
            </p:nvGrpSpPr>
            <p:grpSpPr bwMode="auto">
              <a:xfrm>
                <a:off x="1567" y="1192"/>
                <a:ext cx="331" cy="369"/>
                <a:chOff x="1084" y="711"/>
                <a:chExt cx="2950" cy="2769"/>
              </a:xfrm>
            </p:grpSpPr>
            <p:grpSp>
              <p:nvGrpSpPr>
                <p:cNvPr id="142548" name="Group 281"/>
                <p:cNvGrpSpPr>
                  <a:grpSpLocks/>
                </p:cNvGrpSpPr>
                <p:nvPr/>
              </p:nvGrpSpPr>
              <p:grpSpPr bwMode="auto">
                <a:xfrm>
                  <a:off x="1084" y="711"/>
                  <a:ext cx="2950" cy="2769"/>
                  <a:chOff x="2707" y="548"/>
                  <a:chExt cx="2950" cy="2769"/>
                </a:xfrm>
              </p:grpSpPr>
              <p:grpSp>
                <p:nvGrpSpPr>
                  <p:cNvPr id="142554" name="Group 282"/>
                  <p:cNvGrpSpPr>
                    <a:grpSpLocks/>
                  </p:cNvGrpSpPr>
                  <p:nvPr/>
                </p:nvGrpSpPr>
                <p:grpSpPr bwMode="auto">
                  <a:xfrm>
                    <a:off x="3180" y="1046"/>
                    <a:ext cx="2105" cy="1421"/>
                    <a:chOff x="578" y="2316"/>
                    <a:chExt cx="2105" cy="1421"/>
                  </a:xfrm>
                </p:grpSpPr>
                <p:sp>
                  <p:nvSpPr>
                    <p:cNvPr id="668955" name="Freeform 283"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8956" name="Freeform 284"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42555" name="Picture 28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8958" name="Freeform 286"/>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59" name="Freeform 287"/>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60" name="Freeform 288"/>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61" name="Freeform 289"/>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62" name="Freeform 290"/>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42547" name="Rectangle 29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42533" name="Group 292"/>
            <p:cNvGrpSpPr>
              <a:grpSpLocks/>
            </p:cNvGrpSpPr>
            <p:nvPr/>
          </p:nvGrpSpPr>
          <p:grpSpPr bwMode="auto">
            <a:xfrm>
              <a:off x="4739" y="1351"/>
              <a:ext cx="331" cy="369"/>
              <a:chOff x="1567" y="1192"/>
              <a:chExt cx="331" cy="369"/>
            </a:xfrm>
          </p:grpSpPr>
          <p:grpSp>
            <p:nvGrpSpPr>
              <p:cNvPr id="142534" name="Group 293"/>
              <p:cNvGrpSpPr>
                <a:grpSpLocks/>
              </p:cNvGrpSpPr>
              <p:nvPr/>
            </p:nvGrpSpPr>
            <p:grpSpPr bwMode="auto">
              <a:xfrm>
                <a:off x="1567" y="1192"/>
                <a:ext cx="331" cy="369"/>
                <a:chOff x="1084" y="711"/>
                <a:chExt cx="2950" cy="2769"/>
              </a:xfrm>
            </p:grpSpPr>
            <p:grpSp>
              <p:nvGrpSpPr>
                <p:cNvPr id="142536" name="Group 294"/>
                <p:cNvGrpSpPr>
                  <a:grpSpLocks/>
                </p:cNvGrpSpPr>
                <p:nvPr/>
              </p:nvGrpSpPr>
              <p:grpSpPr bwMode="auto">
                <a:xfrm>
                  <a:off x="1084" y="711"/>
                  <a:ext cx="2950" cy="2769"/>
                  <a:chOff x="2707" y="548"/>
                  <a:chExt cx="2950" cy="2769"/>
                </a:xfrm>
              </p:grpSpPr>
              <p:grpSp>
                <p:nvGrpSpPr>
                  <p:cNvPr id="142542" name="Group 295"/>
                  <p:cNvGrpSpPr>
                    <a:grpSpLocks/>
                  </p:cNvGrpSpPr>
                  <p:nvPr/>
                </p:nvGrpSpPr>
                <p:grpSpPr bwMode="auto">
                  <a:xfrm>
                    <a:off x="3180" y="1046"/>
                    <a:ext cx="2105" cy="1421"/>
                    <a:chOff x="578" y="2316"/>
                    <a:chExt cx="2105" cy="1421"/>
                  </a:xfrm>
                </p:grpSpPr>
                <p:sp>
                  <p:nvSpPr>
                    <p:cNvPr id="668968" name="Freeform 296"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sp>
                  <p:nvSpPr>
                    <p:cNvPr id="668969" name="Freeform 297"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12" charset="0"/>
                        <a:ea typeface="+mn-ea"/>
                        <a:cs typeface="+mn-cs"/>
                      </a:endParaRPr>
                    </a:p>
                  </p:txBody>
                </p:sp>
              </p:grpSp>
              <p:pic>
                <p:nvPicPr>
                  <p:cNvPr id="142543" name="Picture 29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668971" name="Freeform 299"/>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72" name="Freeform 300"/>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73" name="Freeform 301"/>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74" name="Freeform 302"/>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sp>
              <p:nvSpPr>
                <p:cNvPr id="668975" name="Freeform 303"/>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12" charset="0"/>
                    <a:ea typeface="+mn-ea"/>
                    <a:cs typeface="+mn-cs"/>
                  </a:endParaRPr>
                </a:p>
              </p:txBody>
            </p:sp>
          </p:grpSp>
          <p:sp>
            <p:nvSpPr>
              <p:cNvPr id="142535" name="Rectangle 30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grpSp>
        <p:nvGrpSpPr>
          <p:cNvPr id="142527" name="Group 305"/>
          <p:cNvGrpSpPr>
            <a:grpSpLocks/>
          </p:cNvGrpSpPr>
          <p:nvPr/>
        </p:nvGrpSpPr>
        <p:grpSpPr bwMode="auto">
          <a:xfrm>
            <a:off x="519113" y="7938"/>
            <a:ext cx="854075" cy="1704975"/>
            <a:chOff x="327" y="5"/>
            <a:chExt cx="538" cy="1074"/>
          </a:xfrm>
        </p:grpSpPr>
        <p:sp>
          <p:nvSpPr>
            <p:cNvPr id="668978" name="Rectangle 30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668979" name="Line 30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8898"/>
                                        </p:tgtEl>
                                        <p:attrNameLst>
                                          <p:attrName>style.visibility</p:attrName>
                                        </p:attrNameLst>
                                      </p:cBhvr>
                                      <p:to>
                                        <p:strVal val="visible"/>
                                      </p:to>
                                    </p:set>
                                    <p:anim calcmode="lin" valueType="num">
                                      <p:cBhvr>
                                        <p:cTn id="7" dur="500" fill="hold"/>
                                        <p:tgtEl>
                                          <p:spTgt spid="668898"/>
                                        </p:tgtEl>
                                        <p:attrNameLst>
                                          <p:attrName>ppt_w</p:attrName>
                                        </p:attrNameLst>
                                      </p:cBhvr>
                                      <p:tavLst>
                                        <p:tav tm="0">
                                          <p:val>
                                            <p:fltVal val="0"/>
                                          </p:val>
                                        </p:tav>
                                        <p:tav tm="100000">
                                          <p:val>
                                            <p:strVal val="#ppt_w"/>
                                          </p:val>
                                        </p:tav>
                                      </p:tavLst>
                                    </p:anim>
                                    <p:anim calcmode="lin" valueType="num">
                                      <p:cBhvr>
                                        <p:cTn id="8" dur="500" fill="hold"/>
                                        <p:tgtEl>
                                          <p:spTgt spid="668898"/>
                                        </p:tgtEl>
                                        <p:attrNameLst>
                                          <p:attrName>ppt_h</p:attrName>
                                        </p:attrNameLst>
                                      </p:cBhvr>
                                      <p:tavLst>
                                        <p:tav tm="0">
                                          <p:val>
                                            <p:fltVal val="0"/>
                                          </p:val>
                                        </p:tav>
                                        <p:tav tm="100000">
                                          <p:val>
                                            <p:strVal val="#ppt_h"/>
                                          </p:val>
                                        </p:tav>
                                      </p:tavLst>
                                    </p:anim>
                                    <p:anim calcmode="lin" valueType="num">
                                      <p:cBhvr>
                                        <p:cTn id="9" dur="500" fill="hold"/>
                                        <p:tgtEl>
                                          <p:spTgt spid="668898"/>
                                        </p:tgtEl>
                                        <p:attrNameLst>
                                          <p:attrName>ppt_x</p:attrName>
                                        </p:attrNameLst>
                                      </p:cBhvr>
                                      <p:tavLst>
                                        <p:tav tm="0">
                                          <p:val>
                                            <p:fltVal val="0.5"/>
                                          </p:val>
                                        </p:tav>
                                        <p:tav tm="100000">
                                          <p:val>
                                            <p:strVal val="#ppt_x"/>
                                          </p:val>
                                        </p:tav>
                                      </p:tavLst>
                                    </p:anim>
                                    <p:anim calcmode="lin" valueType="num">
                                      <p:cBhvr>
                                        <p:cTn id="10" dur="500" fill="hold"/>
                                        <p:tgtEl>
                                          <p:spTgt spid="6688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68899"/>
                                        </p:tgtEl>
                                        <p:attrNameLst>
                                          <p:attrName>style.visibility</p:attrName>
                                        </p:attrNameLst>
                                      </p:cBhvr>
                                      <p:to>
                                        <p:strVal val="visible"/>
                                      </p:to>
                                    </p:set>
                                    <p:anim calcmode="lin" valueType="num">
                                      <p:cBhvr>
                                        <p:cTn id="14" dur="500" fill="hold"/>
                                        <p:tgtEl>
                                          <p:spTgt spid="668899"/>
                                        </p:tgtEl>
                                        <p:attrNameLst>
                                          <p:attrName>ppt_w</p:attrName>
                                        </p:attrNameLst>
                                      </p:cBhvr>
                                      <p:tavLst>
                                        <p:tav tm="0">
                                          <p:val>
                                            <p:fltVal val="0"/>
                                          </p:val>
                                        </p:tav>
                                        <p:tav tm="100000">
                                          <p:val>
                                            <p:strVal val="#ppt_w"/>
                                          </p:val>
                                        </p:tav>
                                      </p:tavLst>
                                    </p:anim>
                                    <p:anim calcmode="lin" valueType="num">
                                      <p:cBhvr>
                                        <p:cTn id="15" dur="500" fill="hold"/>
                                        <p:tgtEl>
                                          <p:spTgt spid="668899"/>
                                        </p:tgtEl>
                                        <p:attrNameLst>
                                          <p:attrName>ppt_h</p:attrName>
                                        </p:attrNameLst>
                                      </p:cBhvr>
                                      <p:tavLst>
                                        <p:tav tm="0">
                                          <p:val>
                                            <p:fltVal val="0"/>
                                          </p:val>
                                        </p:tav>
                                        <p:tav tm="100000">
                                          <p:val>
                                            <p:strVal val="#ppt_h"/>
                                          </p:val>
                                        </p:tav>
                                      </p:tavLst>
                                    </p:anim>
                                    <p:anim calcmode="lin" valueType="num">
                                      <p:cBhvr>
                                        <p:cTn id="16" dur="500" fill="hold"/>
                                        <p:tgtEl>
                                          <p:spTgt spid="668899"/>
                                        </p:tgtEl>
                                        <p:attrNameLst>
                                          <p:attrName>ppt_x</p:attrName>
                                        </p:attrNameLst>
                                      </p:cBhvr>
                                      <p:tavLst>
                                        <p:tav tm="0">
                                          <p:val>
                                            <p:fltVal val="0.5"/>
                                          </p:val>
                                        </p:tav>
                                        <p:tav tm="100000">
                                          <p:val>
                                            <p:strVal val="#ppt_x"/>
                                          </p:val>
                                        </p:tav>
                                      </p:tavLst>
                                    </p:anim>
                                    <p:anim calcmode="lin" valueType="num">
                                      <p:cBhvr>
                                        <p:cTn id="17" dur="500" fill="hold"/>
                                        <p:tgtEl>
                                          <p:spTgt spid="66889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68915"/>
                                        </p:tgtEl>
                                        <p:attrNameLst>
                                          <p:attrName>style.visibility</p:attrName>
                                        </p:attrNameLst>
                                      </p:cBhvr>
                                      <p:to>
                                        <p:strVal val="visible"/>
                                      </p:to>
                                    </p:set>
                                    <p:animEffect transition="in" filter="wipe(right)">
                                      <p:cBhvr>
                                        <p:cTn id="21" dur="500"/>
                                        <p:tgtEl>
                                          <p:spTgt spid="66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898" grpId="0" animBg="1"/>
      <p:bldP spid="668899" grpId="0" animBg="1"/>
      <p:bldP spid="6689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63575" y="1984375"/>
            <a:ext cx="2382838" cy="22240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solidFill>
                  <a:srgbClr val="FAFD00"/>
                </a:solidFill>
                <a:effectLst/>
                <a:latin typeface="Comic Sans MS" pitchFamily="-112" charset="0"/>
                <a:ea typeface="+mn-ea"/>
                <a:cs typeface="+mn-cs"/>
              </a:rPr>
              <a:t>Mi</a:t>
            </a:r>
            <a:r>
              <a:rPr lang="en-US">
                <a:solidFill>
                  <a:schemeClr val="tx2"/>
                </a:solidFill>
                <a:effectLst/>
                <a:latin typeface="Comic Sans MS" pitchFamily="-112" charset="0"/>
                <a:ea typeface="+mn-ea"/>
                <a:cs typeface="+mn-cs"/>
              </a:rPr>
              <a:t> </a:t>
            </a:r>
          </a:p>
          <a:p>
            <a:pPr>
              <a:defRPr/>
            </a:pPr>
            <a:r>
              <a:rPr lang="en-US" b="1" i="1">
                <a:solidFill>
                  <a:schemeClr val="tx1"/>
                </a:solidFill>
                <a:effectLst/>
                <a:latin typeface="Comic Sans MS" pitchFamily="-112" charset="0"/>
                <a:ea typeface="+mn-ea"/>
                <a:cs typeface="+mn-cs"/>
              </a:rPr>
              <a:t>LITE</a:t>
            </a:r>
            <a:r>
              <a:rPr lang="en-US" b="1">
                <a:solidFill>
                  <a:schemeClr val="tx1"/>
                </a:solidFill>
                <a:effectLst/>
                <a:latin typeface="Comic Sans MS" pitchFamily="-112" charset="0"/>
                <a:ea typeface="+mn-ea"/>
                <a:cs typeface="+mn-cs"/>
              </a:rPr>
              <a:t> </a:t>
            </a:r>
            <a:endParaRPr lang="en-US" b="1">
              <a:solidFill>
                <a:schemeClr val="tx2"/>
              </a:solidFill>
              <a:effectLst/>
              <a:latin typeface="Comic Sans MS" pitchFamily="-112" charset="0"/>
              <a:ea typeface="+mn-ea"/>
              <a:cs typeface="+mn-cs"/>
            </a:endParaRPr>
          </a:p>
          <a:p>
            <a:pPr>
              <a:defRPr/>
            </a:pPr>
            <a:r>
              <a:rPr lang="en-US">
                <a:solidFill>
                  <a:srgbClr val="FAFD00"/>
                </a:solidFill>
                <a:effectLst/>
                <a:latin typeface="Comic Sans MS" pitchFamily="-112" charset="0"/>
                <a:ea typeface="+mn-ea"/>
                <a:cs typeface="+mn-cs"/>
              </a:rPr>
              <a:t>laka </a:t>
            </a:r>
          </a:p>
          <a:p>
            <a:pPr>
              <a:defRPr/>
            </a:pPr>
            <a:r>
              <a:rPr lang="en-US" b="1">
                <a:solidFill>
                  <a:schemeClr val="tx1"/>
                </a:solidFill>
                <a:effectLst/>
                <a:latin typeface="Comic Sans MS" pitchFamily="-112" charset="0"/>
                <a:ea typeface="+mn-ea"/>
                <a:cs typeface="+mn-cs"/>
              </a:rPr>
              <a:t>A THUMNA</a:t>
            </a:r>
            <a:endParaRPr lang="en-US">
              <a:solidFill>
                <a:schemeClr val="tx2"/>
              </a:solidFill>
              <a:effectLst/>
              <a:latin typeface="Comic Sans MS" pitchFamily="-112" charset="0"/>
              <a:ea typeface="+mn-ea"/>
              <a:cs typeface="+mn-cs"/>
            </a:endParaRPr>
          </a:p>
          <a:p>
            <a:pPr>
              <a:defRPr/>
            </a:pPr>
            <a:r>
              <a:rPr lang="en-US">
                <a:solidFill>
                  <a:srgbClr val="FAFD00"/>
                </a:solidFill>
                <a:effectLst/>
                <a:latin typeface="Comic Sans MS" pitchFamily="-112" charset="0"/>
                <a:ea typeface="+mn-ea"/>
                <a:cs typeface="+mn-cs"/>
              </a:rPr>
              <a:t>pa:</a:t>
            </a:r>
          </a:p>
        </p:txBody>
      </p:sp>
      <p:sp>
        <p:nvSpPr>
          <p:cNvPr id="74756" name="Rectangle 4"/>
          <p:cNvSpPr>
            <a:spLocks noChangeArrowheads="1"/>
          </p:cNvSpPr>
          <p:nvPr/>
        </p:nvSpPr>
        <p:spPr bwMode="auto">
          <a:xfrm>
            <a:off x="2346325" y="4754563"/>
            <a:ext cx="4530725" cy="1311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nvGrpSpPr>
          <p:cNvPr id="2" name="Group 8"/>
          <p:cNvGrpSpPr>
            <a:grpSpLocks/>
          </p:cNvGrpSpPr>
          <p:nvPr/>
        </p:nvGrpSpPr>
        <p:grpSpPr bwMode="auto">
          <a:xfrm>
            <a:off x="1260475" y="962025"/>
            <a:ext cx="7024688" cy="5775325"/>
            <a:chOff x="794" y="606"/>
            <a:chExt cx="4425" cy="3638"/>
          </a:xfrm>
        </p:grpSpPr>
        <p:sp>
          <p:nvSpPr>
            <p:cNvPr id="74755" name="Rectangle 3"/>
            <p:cNvSpPr>
              <a:spLocks noChangeArrowheads="1"/>
            </p:cNvSpPr>
            <p:nvPr/>
          </p:nvSpPr>
          <p:spPr bwMode="auto">
            <a:xfrm>
              <a:off x="2160" y="606"/>
              <a:ext cx="3059"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9600">
                  <a:solidFill>
                    <a:srgbClr val="FAFD00"/>
                  </a:solidFill>
                  <a:effectLst/>
                  <a:latin typeface="Times" pitchFamily="-112" charset="0"/>
                  <a:ea typeface="+mn-ea"/>
                  <a:cs typeface="+mn-cs"/>
                </a:rPr>
                <a:t>AJ</a:t>
              </a:r>
              <a:r>
                <a:rPr lang="en-US" sz="25200">
                  <a:solidFill>
                    <a:srgbClr val="00FF00"/>
                  </a:solidFill>
                  <a:effectLst/>
                  <a:latin typeface="Times" pitchFamily="-112" charset="0"/>
                  <a:ea typeface="+mn-ea"/>
                  <a:cs typeface="+mn-cs"/>
                </a:rPr>
                <a:t>M</a:t>
              </a:r>
              <a:r>
                <a:rPr lang="en-US" sz="9600">
                  <a:solidFill>
                    <a:srgbClr val="FAFD00"/>
                  </a:solidFill>
                  <a:effectLst/>
                  <a:latin typeface="Times" pitchFamily="-112" charset="0"/>
                  <a:ea typeface="+mn-ea"/>
                  <a:cs typeface="+mn-cs"/>
                </a:rPr>
                <a:t>J</a:t>
              </a:r>
            </a:p>
          </p:txBody>
        </p:sp>
        <p:sp>
          <p:nvSpPr>
            <p:cNvPr id="74757" name="Rectangle 5"/>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7200">
                  <a:solidFill>
                    <a:srgbClr val="D83104"/>
                  </a:solidFill>
                  <a:effectLst/>
                  <a:latin typeface="Times" pitchFamily="-112" charset="0"/>
                  <a:ea typeface="+mn-ea"/>
                  <a:cs typeface="+mn-cs"/>
                </a:rPr>
                <a:t>?</a:t>
              </a:r>
            </a:p>
          </p:txBody>
        </p:sp>
      </p:grpSp>
      <p:sp>
        <p:nvSpPr>
          <p:cNvPr id="144389"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4767" name="Rectangle 15"/>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63</a:t>
            </a:r>
          </a:p>
        </p:txBody>
      </p:sp>
      <p:grpSp>
        <p:nvGrpSpPr>
          <p:cNvPr id="144391" name="Group 16"/>
          <p:cNvGrpSpPr>
            <a:grpSpLocks/>
          </p:cNvGrpSpPr>
          <p:nvPr/>
        </p:nvGrpSpPr>
        <p:grpSpPr bwMode="auto">
          <a:xfrm>
            <a:off x="519113" y="7938"/>
            <a:ext cx="854075" cy="1704975"/>
            <a:chOff x="327" y="5"/>
            <a:chExt cx="538" cy="1074"/>
          </a:xfrm>
        </p:grpSpPr>
        <p:sp>
          <p:nvSpPr>
            <p:cNvPr id="74769" name="Rectangle 1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4770"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63575" y="1984375"/>
            <a:ext cx="2382838" cy="2711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a:solidFill>
                  <a:srgbClr val="FAFD00"/>
                </a:solidFill>
                <a:effectLst/>
              </a:rPr>
              <a:t>Mi</a:t>
            </a:r>
            <a:r>
              <a:rPr lang="en-US">
                <a:solidFill>
                  <a:schemeClr val="tx2"/>
                </a:solidFill>
                <a:effectLst/>
              </a:rPr>
              <a:t> </a:t>
            </a:r>
          </a:p>
          <a:p>
            <a:r>
              <a:rPr lang="en-US" b="1" i="1">
                <a:solidFill>
                  <a:schemeClr val="tx1"/>
                </a:solidFill>
                <a:effectLst/>
              </a:rPr>
              <a:t>LITE</a:t>
            </a:r>
            <a:r>
              <a:rPr lang="en-US" b="1">
                <a:solidFill>
                  <a:schemeClr val="tx1"/>
                </a:solidFill>
                <a:effectLst/>
              </a:rPr>
              <a:t> </a:t>
            </a:r>
            <a:endParaRPr lang="en-US" b="1">
              <a:solidFill>
                <a:schemeClr val="tx2"/>
              </a:solidFill>
              <a:effectLst/>
            </a:endParaRPr>
          </a:p>
          <a:p>
            <a:r>
              <a:rPr lang="en-US">
                <a:solidFill>
                  <a:srgbClr val="FAFD00"/>
                </a:solidFill>
                <a:effectLst/>
              </a:rPr>
              <a:t>laka </a:t>
            </a:r>
          </a:p>
          <a:p>
            <a:r>
              <a:rPr lang="en-US" b="1">
                <a:solidFill>
                  <a:schemeClr val="tx1"/>
                </a:solidFill>
                <a:effectLst/>
              </a:rPr>
              <a:t>A THUMNA</a:t>
            </a:r>
            <a:endParaRPr lang="en-US">
              <a:solidFill>
                <a:schemeClr val="tx2"/>
              </a:solidFill>
              <a:effectLst/>
            </a:endParaRPr>
          </a:p>
          <a:p>
            <a:r>
              <a:rPr lang="en-US">
                <a:solidFill>
                  <a:srgbClr val="FAFD00"/>
                </a:solidFill>
                <a:effectLst/>
              </a:rPr>
              <a:t>pa:</a:t>
            </a:r>
          </a:p>
          <a:p>
            <a:endParaRPr lang="en-US" sz="3200">
              <a:solidFill>
                <a:srgbClr val="FAFD00"/>
              </a:solidFill>
              <a:effectLst/>
              <a:latin typeface="Times" charset="0"/>
            </a:endParaRPr>
          </a:p>
        </p:txBody>
      </p:sp>
      <p:sp>
        <p:nvSpPr>
          <p:cNvPr id="75779" name="Rectangle 3"/>
          <p:cNvSpPr>
            <a:spLocks noChangeArrowheads="1"/>
          </p:cNvSpPr>
          <p:nvPr/>
        </p:nvSpPr>
        <p:spPr bwMode="auto">
          <a:xfrm>
            <a:off x="3429000" y="962025"/>
            <a:ext cx="4856163"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9600">
                <a:solidFill>
                  <a:srgbClr val="FAFD00"/>
                </a:solidFill>
                <a:effectLst/>
                <a:latin typeface="Times" pitchFamily="-112" charset="0"/>
                <a:ea typeface="+mn-ea"/>
                <a:cs typeface="+mn-cs"/>
              </a:rPr>
              <a:t>AJ</a:t>
            </a:r>
            <a:r>
              <a:rPr lang="en-US" sz="25200">
                <a:solidFill>
                  <a:srgbClr val="00FF00"/>
                </a:solidFill>
                <a:effectLst/>
                <a:latin typeface="Times" pitchFamily="-112" charset="0"/>
                <a:ea typeface="+mn-ea"/>
                <a:cs typeface="+mn-cs"/>
              </a:rPr>
              <a:t>M</a:t>
            </a:r>
            <a:r>
              <a:rPr lang="en-US" sz="9600">
                <a:solidFill>
                  <a:srgbClr val="FAFD00"/>
                </a:solidFill>
                <a:effectLst/>
                <a:latin typeface="Times" pitchFamily="-112" charset="0"/>
                <a:ea typeface="+mn-ea"/>
                <a:cs typeface="+mn-cs"/>
              </a:rPr>
              <a:t>J</a:t>
            </a:r>
          </a:p>
        </p:txBody>
      </p:sp>
      <p:sp>
        <p:nvSpPr>
          <p:cNvPr id="75780" name="Rectangle 4"/>
          <p:cNvSpPr>
            <a:spLocks noChangeArrowheads="1"/>
          </p:cNvSpPr>
          <p:nvPr/>
        </p:nvSpPr>
        <p:spPr bwMode="auto">
          <a:xfrm>
            <a:off x="2743200" y="4756150"/>
            <a:ext cx="3736975"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ja-JP" altLang="en-US" sz="8000" i="1">
                <a:solidFill>
                  <a:srgbClr val="FAFD00"/>
                </a:solidFill>
                <a:effectLst/>
                <a:latin typeface="Times" charset="0"/>
              </a:rPr>
              <a:t>“</a:t>
            </a:r>
            <a:r>
              <a:rPr lang="en-US" sz="8000" i="1">
                <a:solidFill>
                  <a:srgbClr val="FAFD00"/>
                </a:solidFill>
                <a:effectLst/>
                <a:latin typeface="Times" charset="0"/>
              </a:rPr>
              <a:t>MOSI</a:t>
            </a:r>
            <a:r>
              <a:rPr lang="ja-JP" altLang="en-US" sz="8000" i="1">
                <a:solidFill>
                  <a:srgbClr val="FAFD00"/>
                </a:solidFill>
                <a:effectLst/>
                <a:latin typeface="Times" charset="0"/>
              </a:rPr>
              <a:t>”</a:t>
            </a:r>
            <a:endParaRPr lang="en-US" sz="8000" i="1">
              <a:solidFill>
                <a:srgbClr val="FAFD00"/>
              </a:solidFill>
              <a:effectLst/>
              <a:latin typeface="Times" charset="0"/>
            </a:endParaRPr>
          </a:p>
        </p:txBody>
      </p:sp>
      <p:sp>
        <p:nvSpPr>
          <p:cNvPr id="146437"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789" name="Rectangle 13"/>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64</a:t>
            </a:r>
          </a:p>
        </p:txBody>
      </p:sp>
      <p:grpSp>
        <p:nvGrpSpPr>
          <p:cNvPr id="146439" name="Group 15"/>
          <p:cNvGrpSpPr>
            <a:grpSpLocks/>
          </p:cNvGrpSpPr>
          <p:nvPr/>
        </p:nvGrpSpPr>
        <p:grpSpPr bwMode="auto">
          <a:xfrm>
            <a:off x="519113" y="7938"/>
            <a:ext cx="854075" cy="1704975"/>
            <a:chOff x="327" y="5"/>
            <a:chExt cx="538" cy="1074"/>
          </a:xfrm>
        </p:grpSpPr>
        <p:sp>
          <p:nvSpPr>
            <p:cNvPr id="75792"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579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75794"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l">
              <a:spcBef>
                <a:spcPct val="50000"/>
              </a:spcBef>
              <a:defRPr/>
            </a:pPr>
            <a:r>
              <a:rPr lang="en-US" sz="1200" b="1">
                <a:solidFill>
                  <a:schemeClr val="tx1"/>
                </a:solidFill>
                <a:effectLst/>
                <a:latin typeface="Comic Sans MS" pitchFamily="-112" charset="0"/>
                <a:ea typeface="+mn-ea"/>
                <a:cs typeface="+mn-cs"/>
              </a:rPr>
              <a:t>Pai 2:10</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Lai Siangtho...Abulpi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a:solidFill>
                  <a:srgbClr val="FFFFFF"/>
                </a:solidFill>
                <a:effectLst/>
                <a:latin typeface="Arial" charset="0"/>
                <a:cs typeface="Arial" charset="0"/>
              </a:rPr>
              <a:t>Hih thuhilhna a awk na in lain!</a:t>
            </a:r>
            <a:endParaRPr lang="en-US" sz="1400" b="1">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44173" y="5807449"/>
            <a:ext cx="9144000" cy="473333"/>
          </a:xfrm>
          <a:prstGeom prst="rect">
            <a:avLst/>
          </a:prstGeom>
          <a:solidFill>
            <a:srgbClr val="FFFFFF"/>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defRPr/>
            </a:pPr>
            <a:r>
              <a:rPr lang="en-US" sz="2000" b="1" dirty="0">
                <a:solidFill>
                  <a:srgbClr val="000000"/>
                </a:solidFill>
                <a:effectLst/>
                <a:latin typeface="Arial" charset="0"/>
                <a:ea typeface="ＭＳ Ｐゴシック" charset="0"/>
              </a:rPr>
              <a:t>Laisiangtho thuthuk hilhna limtawh, laimal tawh paunam 44 omhi </a:t>
            </a:r>
            <a:endParaRPr lang="en-US" sz="900" b="1" dirty="0">
              <a:solidFill>
                <a:srgbClr val="000000"/>
              </a:solidFill>
              <a:effectLst/>
              <a:latin typeface="Arial" charset="0"/>
              <a:ea typeface="ＭＳ Ｐゴシック" charset="0"/>
            </a:endParaRPr>
          </a:p>
        </p:txBody>
      </p:sp>
      <p:sp>
        <p:nvSpPr>
          <p:cNvPr id="7" name="Rectangle 1026"/>
          <p:cNvSpPr txBox="1">
            <a:spLocks noChangeArrowheads="1"/>
          </p:cNvSpPr>
          <p:nvPr/>
        </p:nvSpPr>
        <p:spPr bwMode="auto">
          <a:xfrm>
            <a:off x="451077" y="4402854"/>
            <a:ext cx="6009358" cy="534193"/>
          </a:xfrm>
          <a:prstGeom prst="rect">
            <a:avLst/>
          </a:prstGeom>
          <a:solidFill>
            <a:schemeClr val="bg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defRPr/>
            </a:pPr>
            <a:r>
              <a:rPr lang="en-SG" sz="2000">
                <a:solidFill>
                  <a:srgbClr val="FFFFFF"/>
                </a:solidFill>
                <a:effectLst/>
                <a:latin typeface="Arial"/>
              </a:rPr>
              <a:t>Laisiangtho thutuk sina paunam 40 val omhi </a:t>
            </a:r>
            <a:endParaRPr lang="en-US" sz="9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2135624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44" name="Rectangle 8"/>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654350" name="Rectangle 14"/>
          <p:cNvSpPr>
            <a:spLocks noChangeArrowheads="1"/>
          </p:cNvSpPr>
          <p:nvPr/>
        </p:nvSpPr>
        <p:spPr bwMode="auto">
          <a:xfrm>
            <a:off x="812323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65</a:t>
            </a:r>
          </a:p>
        </p:txBody>
      </p:sp>
      <p:sp>
        <p:nvSpPr>
          <p:cNvPr id="148484"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400" b="1">
              <a:solidFill>
                <a:srgbClr val="FFFFFF"/>
              </a:solidFill>
              <a:effectLst/>
              <a:latin typeface="Arial" charset="0"/>
            </a:endParaRPr>
          </a:p>
        </p:txBody>
      </p:sp>
      <p:sp>
        <p:nvSpPr>
          <p:cNvPr id="148485"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effectLst/>
                <a:latin typeface="Arial" charset="0"/>
              </a:rPr>
              <a:t>©2006 TBBMI</a:t>
            </a:r>
          </a:p>
        </p:txBody>
      </p:sp>
      <p:sp>
        <p:nvSpPr>
          <p:cNvPr id="654353" name="Rectangle 17"/>
          <p:cNvSpPr>
            <a:spLocks noChangeArrowheads="1"/>
          </p:cNvSpPr>
          <p:nvPr/>
        </p:nvSpPr>
        <p:spPr bwMode="auto">
          <a:xfrm>
            <a:off x="7507288" y="6526213"/>
            <a:ext cx="81280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9.65.03b.</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ER</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PG</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12" charset="0"/>
              <a:ea typeface="+mn-ea"/>
              <a:cs typeface="+mn-cs"/>
            </a:endParaRPr>
          </a:p>
        </p:txBody>
      </p:sp>
      <p:sp>
        <p:nvSpPr>
          <p:cNvPr id="2160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SG</a:t>
            </a:r>
          </a:p>
        </p:txBody>
      </p:sp>
      <p:sp>
        <p:nvSpPr>
          <p:cNvPr id="2160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RS</a:t>
            </a:r>
          </a:p>
        </p:txBody>
      </p:sp>
      <p:sp>
        <p:nvSpPr>
          <p:cNvPr id="2160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MS</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12" charset="0"/>
              <a:ea typeface="+mn-ea"/>
              <a:cs typeface="+mn-cs"/>
            </a:endParaRPr>
          </a:p>
        </p:txBody>
      </p:sp>
      <p:sp>
        <p:nvSpPr>
          <p:cNvPr id="21608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defRPr/>
            </a:pPr>
            <a:r>
              <a:rPr lang="en-US" sz="2400" b="1">
                <a:solidFill>
                  <a:schemeClr val="tx2"/>
                </a:solidFill>
                <a:effectLst/>
                <a:latin typeface="Times" pitchFamily="-112" charset="0"/>
                <a:ea typeface="+mn-ea"/>
                <a:cs typeface="+mn-cs"/>
              </a:rPr>
              <a:t> A DAWL</a:t>
            </a:r>
          </a:p>
          <a:p>
            <a:pPr algn="l">
              <a:defRPr/>
            </a:pPr>
            <a:r>
              <a:rPr lang="en-US" sz="2400" b="1">
                <a:solidFill>
                  <a:schemeClr val="tx2"/>
                </a:solidFill>
                <a:effectLst/>
                <a:latin typeface="Times" pitchFamily="-112" charset="0"/>
                <a:ea typeface="+mn-ea"/>
                <a:cs typeface="+mn-cs"/>
              </a:rPr>
              <a:t>     DAWL A                                    </a:t>
            </a:r>
          </a:p>
          <a:p>
            <a:pPr algn="l">
              <a:defRPr/>
            </a:pPr>
            <a:r>
              <a:rPr lang="en-US" sz="2400" b="1">
                <a:solidFill>
                  <a:schemeClr val="tx2"/>
                </a:solidFill>
                <a:effectLst/>
                <a:latin typeface="Times" pitchFamily="-112" charset="0"/>
                <a:ea typeface="+mn-ea"/>
                <a:cs typeface="+mn-cs"/>
              </a:rPr>
              <a:t>   ETTOHNA</a:t>
            </a:r>
          </a:p>
        </p:txBody>
      </p:sp>
      <p:sp>
        <p:nvSpPr>
          <p:cNvPr id="2160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DS</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12" charset="0"/>
                <a:ea typeface="+mn-ea"/>
                <a:cs typeface="+mn-cs"/>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12" charset="0"/>
                <a:ea typeface="+mn-ea"/>
                <a:cs typeface="+mn-cs"/>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0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C</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0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1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10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MS</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12" charset="0"/>
              <a:ea typeface="+mn-ea"/>
              <a:cs typeface="+mn-cs"/>
            </a:endParaRPr>
          </a:p>
        </p:txBody>
      </p:sp>
      <p:sp>
        <p:nvSpPr>
          <p:cNvPr id="2161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E</a:t>
            </a:r>
          </a:p>
        </p:txBody>
      </p:sp>
      <p:sp>
        <p:nvSpPr>
          <p:cNvPr id="21610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12" charset="0"/>
                <a:ea typeface="+mn-ea"/>
                <a:cs typeface="+mn-cs"/>
              </a:rPr>
              <a:t>MN</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
        <p:nvSpPr>
          <p:cNvPr id="25645"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Pian. 11:28</a:t>
            </a:r>
          </a:p>
        </p:txBody>
      </p:sp>
      <p:sp>
        <p:nvSpPr>
          <p:cNvPr id="25646"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16126" name="Rectangle 62"/>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06</a:t>
            </a:r>
          </a:p>
        </p:txBody>
      </p:sp>
      <p:sp>
        <p:nvSpPr>
          <p:cNvPr id="25648"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chemeClr val="tx1"/>
                </a:solidFill>
                <a:effectLst>
                  <a:outerShdw blurRad="38100" dist="38100" dir="2700000" algn="tl">
                    <a:srgbClr val="000000"/>
                  </a:outerShdw>
                </a:effectLst>
              </a:rPr>
              <a:t>1</a:t>
            </a:r>
          </a:p>
        </p:txBody>
      </p:sp>
      <p:grpSp>
        <p:nvGrpSpPr>
          <p:cNvPr id="3" name="Group 68"/>
          <p:cNvGrpSpPr>
            <a:grpSpLocks/>
          </p:cNvGrpSpPr>
          <p:nvPr/>
        </p:nvGrpSpPr>
        <p:grpSpPr bwMode="auto">
          <a:xfrm>
            <a:off x="4021138" y="4967288"/>
            <a:ext cx="3194050" cy="962025"/>
            <a:chOff x="2533" y="3129"/>
            <a:chExt cx="2012" cy="606"/>
          </a:xfrm>
        </p:grpSpPr>
        <p:sp>
          <p:nvSpPr>
            <p:cNvPr id="216130" name="Text Box 66"/>
            <p:cNvSpPr txBox="1">
              <a:spLocks noChangeArrowheads="1"/>
            </p:cNvSpPr>
            <p:nvPr/>
          </p:nvSpPr>
          <p:spPr bwMode="auto">
            <a:xfrm>
              <a:off x="2533" y="3174"/>
              <a:ext cx="2012" cy="518"/>
            </a:xfrm>
            <a:prstGeom prst="rect">
              <a:avLst/>
            </a:prstGeom>
            <a:noFill/>
            <a:ln w="9525">
              <a:noFill/>
              <a:miter lim="800000"/>
              <a:headEnd/>
              <a:tailEnd/>
            </a:ln>
            <a:effectLst>
              <a:outerShdw blurRad="63500" dist="63500" dir="3187806"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66FFFF"/>
                  </a:solidFill>
                  <a:effectLst>
                    <a:outerShdw blurRad="38100" dist="38100" dir="2700000" algn="tl">
                      <a:srgbClr val="000000"/>
                    </a:outerShdw>
                  </a:effectLst>
                </a:rPr>
                <a:t> CHALDEES GAM UR KHUA</a:t>
              </a:r>
              <a:r>
                <a:rPr lang="en-US" sz="1200" b="1">
                  <a:solidFill>
                    <a:srgbClr val="FFFF00"/>
                  </a:solidFill>
                  <a:effectLst>
                    <a:outerShdw blurRad="38100" dist="38100" dir="2700000" algn="tl">
                      <a:srgbClr val="000000"/>
                    </a:outerShdw>
                  </a:effectLst>
                </a:rPr>
                <a:t>:    TANGLAI NGEINA PHUALPI AHI MESOPOTAMIA GUNKUAM;  ABRAHAM TENNA KHUA</a:t>
              </a: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7651"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pic>
        <p:nvPicPr>
          <p:cNvPr id="27652"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7975" name="Rectangle 71"/>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07</a:t>
            </a:r>
          </a:p>
        </p:txBody>
      </p:sp>
      <p:sp>
        <p:nvSpPr>
          <p:cNvPr id="27659"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grpSp>
        <p:nvGrpSpPr>
          <p:cNvPr id="2"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7981" name="Text Box 77"/>
            <p:cNvSpPr txBox="1">
              <a:spLocks noChangeArrowheads="1"/>
            </p:cNvSpPr>
            <p:nvPr/>
          </p:nvSpPr>
          <p:spPr bwMode="auto">
            <a:xfrm>
              <a:off x="3798" y="2240"/>
              <a:ext cx="688" cy="404"/>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lgn="l">
                <a:spcBef>
                  <a:spcPct val="50000"/>
                </a:spcBef>
                <a:defRPr/>
              </a:pPr>
              <a:r>
                <a:rPr lang="en-US" sz="3600" b="1">
                  <a:solidFill>
                    <a:schemeClr val="tx1"/>
                  </a:solidFill>
                  <a:effectLst/>
                  <a:latin typeface="Arial Black" pitchFamily="-112" charset="0"/>
                  <a:ea typeface="+mn-ea"/>
                  <a:cs typeface="+mn-cs"/>
                </a:rPr>
                <a:t>UR</a:t>
              </a: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2" charset="0"/>
              <a:ea typeface="+mn-ea"/>
              <a:cs typeface="+mn-cs"/>
            </a:endParaRPr>
          </a:p>
        </p:txBody>
      </p:sp>
      <p:grpSp>
        <p:nvGrpSpPr>
          <p:cNvPr id="3" name="Group 79"/>
          <p:cNvGrpSpPr>
            <a:grpSpLocks/>
          </p:cNvGrpSpPr>
          <p:nvPr/>
        </p:nvGrpSpPr>
        <p:grpSpPr bwMode="auto">
          <a:xfrm>
            <a:off x="1681163" y="2016125"/>
            <a:ext cx="3276600" cy="741363"/>
            <a:chOff x="1078" y="1244"/>
            <a:chExt cx="2064" cy="467"/>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defRPr/>
              </a:pPr>
              <a:endParaRPr lang="en-US">
                <a:latin typeface="Comic Sans MS" pitchFamily="-112" charset="0"/>
                <a:ea typeface="+mn-ea"/>
                <a:cs typeface="+mn-cs"/>
              </a:endParaRPr>
            </a:p>
          </p:txBody>
        </p:sp>
        <p:sp>
          <p:nvSpPr>
            <p:cNvPr id="507985" name="Text Box 81"/>
            <p:cNvSpPr txBox="1">
              <a:spLocks noChangeArrowheads="1"/>
            </p:cNvSpPr>
            <p:nvPr/>
          </p:nvSpPr>
          <p:spPr bwMode="auto">
            <a:xfrm>
              <a:off x="1078" y="1269"/>
              <a:ext cx="2064" cy="442"/>
            </a:xfrm>
            <a:prstGeom prst="rect">
              <a:avLst/>
            </a:prstGeom>
            <a:noFill/>
            <a:ln w="12700">
              <a:noFill/>
              <a:miter lim="800000"/>
              <a:headEnd/>
              <a:tailEnd/>
            </a:ln>
            <a:effectLst>
              <a:outerShdw blurRad="63500" dist="71842" dir="2700000" algn="ctr" rotWithShape="0">
                <a:schemeClr val="bg1">
                  <a:alpha val="74998"/>
                </a:schemeClr>
              </a:outerShdw>
            </a:effectLst>
          </p:spPr>
          <p:txBody>
            <a:bodyPr>
              <a:spAutoFit/>
            </a:bodyPr>
            <a:lstStyle/>
            <a:p>
              <a:pPr algn="l">
                <a:spcBef>
                  <a:spcPct val="50000"/>
                </a:spcBef>
                <a:defRPr/>
              </a:pPr>
              <a:r>
                <a:rPr lang="en-US" sz="4000" b="1">
                  <a:solidFill>
                    <a:schemeClr val="tx1"/>
                  </a:solidFill>
                  <a:effectLst/>
                  <a:latin typeface="Arial Black" pitchFamily="-112" charset="0"/>
                  <a:ea typeface="+mn-ea"/>
                  <a:cs typeface="+mn-cs"/>
                </a:rPr>
                <a:t>BABYLON</a:t>
              </a:r>
            </a:p>
          </p:txBody>
        </p:sp>
      </p:grpSp>
      <p:sp>
        <p:nvSpPr>
          <p:cNvPr id="507986" name="Text Box 82"/>
          <p:cNvSpPr txBox="1">
            <a:spLocks noChangeArrowheads="1"/>
          </p:cNvSpPr>
          <p:nvPr/>
        </p:nvSpPr>
        <p:spPr bwMode="auto">
          <a:xfrm>
            <a:off x="346075" y="4010025"/>
            <a:ext cx="5368925" cy="17399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a:spcBef>
                <a:spcPct val="50000"/>
              </a:spcBef>
            </a:pPr>
            <a:r>
              <a:rPr lang="en-US" sz="3600" b="1">
                <a:solidFill>
                  <a:schemeClr val="accent1"/>
                </a:solidFill>
                <a:effectLst>
                  <a:outerShdw blurRad="38100" dist="38100" dir="2700000" algn="tl">
                    <a:srgbClr val="000000"/>
                  </a:outerShdw>
                </a:effectLst>
              </a:rPr>
              <a:t>PHAWKDING!                     Persian Tuidawk Gaal               Iraq Gaal</a:t>
            </a:r>
          </a:p>
        </p:txBody>
      </p:sp>
      <p:sp>
        <p:nvSpPr>
          <p:cNvPr id="27664" name="Text Box 88"/>
          <p:cNvSpPr txBox="1">
            <a:spLocks noChangeArrowheads="1"/>
          </p:cNvSpPr>
          <p:nvPr/>
        </p:nvSpPr>
        <p:spPr bwMode="auto">
          <a:xfrm>
            <a:off x="86407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6</a:t>
            </a:r>
          </a:p>
        </p:txBody>
      </p:sp>
      <p:grpSp>
        <p:nvGrpSpPr>
          <p:cNvPr id="27665" name="Group 89"/>
          <p:cNvGrpSpPr>
            <a:grpSpLocks/>
          </p:cNvGrpSpPr>
          <p:nvPr/>
        </p:nvGrpSpPr>
        <p:grpSpPr bwMode="auto">
          <a:xfrm>
            <a:off x="519113" y="7938"/>
            <a:ext cx="854075" cy="1704975"/>
            <a:chOff x="327" y="5"/>
            <a:chExt cx="538" cy="1074"/>
          </a:xfrm>
        </p:grpSpPr>
        <p:sp>
          <p:nvSpPr>
            <p:cNvPr id="507994" name="Rectangle 9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507995" name="Line 9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sp>
        <p:nvSpPr>
          <p:cNvPr id="29699"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pic>
        <p:nvPicPr>
          <p:cNvPr id="2970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29702"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93608" name="Rectangle 8"/>
          <p:cNvSpPr>
            <a:spLocks noChangeArrowheads="1"/>
          </p:cNvSpPr>
          <p:nvPr/>
        </p:nvSpPr>
        <p:spPr bwMode="auto">
          <a:xfrm>
            <a:off x="8120063" y="6524625"/>
            <a:ext cx="40957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07a</a:t>
            </a:r>
          </a:p>
        </p:txBody>
      </p:sp>
      <p:sp>
        <p:nvSpPr>
          <p:cNvPr id="29704"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latin typeface="Arial" charset="0"/>
              </a:rPr>
              <a:t>Handbook pg. 19-24</a:t>
            </a:r>
          </a:p>
        </p:txBody>
      </p:sp>
      <p:sp>
        <p:nvSpPr>
          <p:cNvPr id="29705"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FF"/>
                </a:solidFill>
                <a:effectLst/>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defRPr/>
            </a:pPr>
            <a:endParaRPr lang="en-US">
              <a:latin typeface="Comic Sans MS" pitchFamily="-112" charset="0"/>
              <a:ea typeface="+mn-ea"/>
              <a:cs typeface="+mn-cs"/>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defRPr/>
            </a:pPr>
            <a:endParaRPr lang="en-US">
              <a:effectLst>
                <a:outerShdw blurRad="38100" dist="38100" dir="2700000" algn="tl">
                  <a:srgbClr val="000000"/>
                </a:outerShdw>
              </a:effectLst>
              <a:latin typeface="Comic Sans MS" pitchFamily="-112" charset="0"/>
              <a:ea typeface="+mn-ea"/>
              <a:cs typeface="+mn-cs"/>
            </a:endParaRPr>
          </a:p>
        </p:txBody>
      </p:sp>
      <p:sp>
        <p:nvSpPr>
          <p:cNvPr id="793620" name="Text Box 20"/>
          <p:cNvSpPr txBox="1">
            <a:spLocks noChangeArrowheads="1"/>
          </p:cNvSpPr>
          <p:nvPr/>
        </p:nvSpPr>
        <p:spPr bwMode="auto">
          <a:xfrm>
            <a:off x="1498600" y="1308100"/>
            <a:ext cx="60833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1FFFFF"/>
                </a:solidFill>
                <a:effectLst>
                  <a:outerShdw blurRad="38100" dist="38100" dir="2700000" algn="tl">
                    <a:srgbClr val="000000"/>
                  </a:outerShdw>
                </a:effectLst>
                <a:latin typeface="Arial" charset="0"/>
              </a:rPr>
              <a:t>SUMERIA TE PHUAT KHIAT TE…</a:t>
            </a:r>
          </a:p>
        </p:txBody>
      </p:sp>
      <p:sp>
        <p:nvSpPr>
          <p:cNvPr id="793626" name="Text Box 26"/>
          <p:cNvSpPr txBox="1">
            <a:spLocks noChangeArrowheads="1"/>
          </p:cNvSpPr>
          <p:nvPr/>
        </p:nvSpPr>
        <p:spPr bwMode="auto">
          <a:xfrm>
            <a:off x="2489200" y="1854200"/>
            <a:ext cx="53467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LAIATNA LEH (LENG) PEI</a:t>
            </a: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1FFFFF"/>
                </a:solidFill>
                <a:effectLst>
                  <a:outerShdw blurRad="38100" dist="38100" dir="2700000" algn="tl">
                    <a:srgbClr val="000000"/>
                  </a:outerShdw>
                </a:effectLst>
                <a:latin typeface="Arial" charset="0"/>
              </a:rPr>
              <a:t>KIPATNA TE…</a:t>
            </a:r>
          </a:p>
        </p:txBody>
      </p:sp>
      <p:sp>
        <p:nvSpPr>
          <p:cNvPr id="793628" name="Text Box 28"/>
          <p:cNvSpPr txBox="1">
            <a:spLocks noChangeArrowheads="1"/>
          </p:cNvSpPr>
          <p:nvPr/>
        </p:nvSpPr>
        <p:spPr bwMode="auto">
          <a:xfrm>
            <a:off x="2438400" y="3606800"/>
            <a:ext cx="27305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ZATUI</a:t>
            </a:r>
          </a:p>
        </p:txBody>
      </p:sp>
      <p:sp>
        <p:nvSpPr>
          <p:cNvPr id="793629" name="Text Box 29"/>
          <p:cNvSpPr txBox="1">
            <a:spLocks noChangeArrowheads="1"/>
          </p:cNvSpPr>
          <p:nvPr/>
        </p:nvSpPr>
        <p:spPr bwMode="auto">
          <a:xfrm>
            <a:off x="3111500" y="4114800"/>
            <a:ext cx="3048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AKSI LAMPILNA</a:t>
            </a:r>
          </a:p>
        </p:txBody>
      </p:sp>
      <p:sp>
        <p:nvSpPr>
          <p:cNvPr id="793630" name="Text Box 30"/>
          <p:cNvSpPr txBox="1">
            <a:spLocks noChangeArrowheads="1"/>
          </p:cNvSpPr>
          <p:nvPr/>
        </p:nvSpPr>
        <p:spPr bwMode="auto">
          <a:xfrm>
            <a:off x="3416300" y="4610100"/>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INNLAM SIAMNA</a:t>
            </a:r>
          </a:p>
        </p:txBody>
      </p:sp>
      <p:sp>
        <p:nvSpPr>
          <p:cNvPr id="793631" name="Text Box 31"/>
          <p:cNvSpPr txBox="1">
            <a:spLocks noChangeArrowheads="1"/>
          </p:cNvSpPr>
          <p:nvPr/>
        </p:nvSpPr>
        <p:spPr bwMode="auto">
          <a:xfrm>
            <a:off x="1689100" y="5334000"/>
            <a:ext cx="5346700" cy="946150"/>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1FFFFF"/>
                </a:solidFill>
                <a:effectLst>
                  <a:outerShdw blurRad="38100" dist="38100" dir="2700000" algn="tl">
                    <a:srgbClr val="000000"/>
                  </a:outerShdw>
                </a:effectLst>
                <a:latin typeface="Arial" charset="0"/>
              </a:rPr>
              <a:t>TANGTAWNGPEN KHUAPI KIPATNA</a:t>
            </a:r>
          </a:p>
        </p:txBody>
      </p:sp>
      <p:sp>
        <p:nvSpPr>
          <p:cNvPr id="793632" name="Text Box 32"/>
          <p:cNvSpPr txBox="1">
            <a:spLocks noChangeArrowheads="1"/>
          </p:cNvSpPr>
          <p:nvPr/>
        </p:nvSpPr>
        <p:spPr bwMode="auto">
          <a:xfrm>
            <a:off x="2171700"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UPADI</a:t>
            </a:r>
          </a:p>
        </p:txBody>
      </p:sp>
      <p:sp>
        <p:nvSpPr>
          <p:cNvPr id="793619" name="Text Box 19"/>
          <p:cNvSpPr txBox="1">
            <a:spLocks noChangeArrowheads="1"/>
          </p:cNvSpPr>
          <p:nvPr/>
        </p:nvSpPr>
        <p:spPr bwMode="auto">
          <a:xfrm>
            <a:off x="1765300" y="393700"/>
            <a:ext cx="6756400" cy="70167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000" b="1" i="1">
                <a:solidFill>
                  <a:srgbClr val="EEFF4B"/>
                </a:solidFill>
                <a:effectLst>
                  <a:outerShdw blurRad="38100" dist="38100" dir="2700000" algn="tl">
                    <a:srgbClr val="000000"/>
                  </a:outerShdw>
                </a:effectLst>
                <a:latin typeface="Arial" charset="0"/>
              </a:rPr>
              <a:t>Mesopotamia Gunkuam</a:t>
            </a:r>
          </a:p>
        </p:txBody>
      </p:sp>
      <p:grpSp>
        <p:nvGrpSpPr>
          <p:cNvPr id="29717" name="Group 43"/>
          <p:cNvGrpSpPr>
            <a:grpSpLocks/>
          </p:cNvGrpSpPr>
          <p:nvPr/>
        </p:nvGrpSpPr>
        <p:grpSpPr bwMode="auto">
          <a:xfrm>
            <a:off x="519113"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a:solidFill>
                    <a:srgbClr val="FFFF00"/>
                  </a:solidFill>
                  <a:effectLst/>
                  <a:latin typeface="Times" charset="0"/>
                </a:rPr>
                <a:t>7</a:t>
              </a:r>
              <a:endParaRPr lang="en-US">
                <a:effectLst>
                  <a:outerShdw blurRad="38100" dist="38100" dir="2700000" algn="tl">
                    <a:srgbClr val="000000"/>
                  </a:outerShdw>
                </a:effectLst>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12" charset="0"/>
                <a:ea typeface="+mn-ea"/>
                <a:cs typeface="+mn-cs"/>
              </a:endParaRP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12"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5.01-INTRO_C7SJ-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1-INTRO_C7SJ-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7.5.01-INTRO_C7SJ-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1-INTRO_C7SJ-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1-INTRO_C7SJ-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1-INTRO_C7SJ-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1-INTRO_C7SJ-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1-INTRO_C7SJ-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1-INTRO_C7SJ-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23676</TotalTime>
  <Pages>52</Pages>
  <Words>5293</Words>
  <Application>Microsoft Macintosh PowerPoint</Application>
  <PresentationFormat>On-screen Show (4:3)</PresentationFormat>
  <Paragraphs>1319</Paragraphs>
  <Slides>68</Slides>
  <Notes>68</Notes>
  <HiddenSlides>0</HiddenSlides>
  <MMClips>0</MMClips>
  <ScaleCrop>false</ScaleCrop>
  <HeadingPairs>
    <vt:vector size="4" baseType="variant">
      <vt:variant>
        <vt:lpstr>Theme</vt:lpstr>
      </vt:variant>
      <vt:variant>
        <vt:i4>3</vt:i4>
      </vt:variant>
      <vt:variant>
        <vt:lpstr>Slide Titles</vt:lpstr>
      </vt:variant>
      <vt:variant>
        <vt:i4>68</vt:i4>
      </vt:variant>
    </vt:vector>
  </HeadingPairs>
  <TitlesOfParts>
    <vt:vector size="71" baseType="lpstr">
      <vt:lpstr>untitled 3</vt:lpstr>
      <vt:lpstr>7.5.01-INTRO_C7SJ-SBC 10_03</vt:lpstr>
      <vt:lpstr>Orbit</vt:lpstr>
      <vt:lpstr>Chin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Lai Siangtho...Abulpi •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710</cp:revision>
  <cp:lastPrinted>1997-02-12T13:49:34Z</cp:lastPrinted>
  <dcterms:created xsi:type="dcterms:W3CDTF">1999-07-29T18:12:04Z</dcterms:created>
  <dcterms:modified xsi:type="dcterms:W3CDTF">2017-08-18T03:50:06Z</dcterms:modified>
</cp:coreProperties>
</file>