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notesSlides/notesSlide19.xml" ContentType="application/vnd.openxmlformats-officedocument.presentationml.notesSlide+xml"/>
  <Override PartName="/ppt/embeddings/oleObject2.bin" ContentType="application/vnd.openxmlformats-officedocument.oleObject"/>
  <Override PartName="/ppt/notesSlides/notesSlide20.xml" ContentType="application/vnd.openxmlformats-officedocument.presentationml.notesSlide+xml"/>
  <Override PartName="/ppt/embeddings/oleObject3.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4.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5.bin" ContentType="application/vnd.openxmlformats-officedocument.oleObject"/>
  <Override PartName="/ppt/notesSlides/notesSlide37.xml" ContentType="application/vnd.openxmlformats-officedocument.presentationml.notesSlide+xml"/>
  <Override PartName="/ppt/embeddings/oleObject6.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80"/>
  </p:notesMasterIdLst>
  <p:handoutMasterIdLst>
    <p:handoutMasterId r:id="rId81"/>
  </p:handoutMasterIdLst>
  <p:sldIdLst>
    <p:sldId id="438" r:id="rId3"/>
    <p:sldId id="374" r:id="rId4"/>
    <p:sldId id="414" r:id="rId5"/>
    <p:sldId id="442" r:id="rId6"/>
    <p:sldId id="452" r:id="rId7"/>
    <p:sldId id="333" r:id="rId8"/>
    <p:sldId id="435" r:id="rId9"/>
    <p:sldId id="385" r:id="rId10"/>
    <p:sldId id="316" r:id="rId11"/>
    <p:sldId id="373" r:id="rId12"/>
    <p:sldId id="388" r:id="rId13"/>
    <p:sldId id="416" r:id="rId14"/>
    <p:sldId id="430" r:id="rId15"/>
    <p:sldId id="411" r:id="rId16"/>
    <p:sldId id="453" r:id="rId17"/>
    <p:sldId id="261" r:id="rId18"/>
    <p:sldId id="262" r:id="rId19"/>
    <p:sldId id="299" r:id="rId20"/>
    <p:sldId id="454" r:id="rId21"/>
    <p:sldId id="264" r:id="rId22"/>
    <p:sldId id="371" r:id="rId23"/>
    <p:sldId id="372" r:id="rId24"/>
    <p:sldId id="268" r:id="rId25"/>
    <p:sldId id="436" r:id="rId26"/>
    <p:sldId id="437" r:id="rId27"/>
    <p:sldId id="403" r:id="rId28"/>
    <p:sldId id="260" r:id="rId29"/>
    <p:sldId id="412" r:id="rId30"/>
    <p:sldId id="272" r:id="rId31"/>
    <p:sldId id="317" r:id="rId32"/>
    <p:sldId id="318" r:id="rId33"/>
    <p:sldId id="319" r:id="rId34"/>
    <p:sldId id="320" r:id="rId35"/>
    <p:sldId id="337" r:id="rId36"/>
    <p:sldId id="321" r:id="rId37"/>
    <p:sldId id="270" r:id="rId38"/>
    <p:sldId id="305" r:id="rId39"/>
    <p:sldId id="304" r:id="rId40"/>
    <p:sldId id="275" r:id="rId41"/>
    <p:sldId id="441" r:id="rId42"/>
    <p:sldId id="341" r:id="rId43"/>
    <p:sldId id="456" r:id="rId44"/>
    <p:sldId id="450" r:id="rId45"/>
    <p:sldId id="451" r:id="rId46"/>
    <p:sldId id="279" r:id="rId47"/>
    <p:sldId id="342" r:id="rId48"/>
    <p:sldId id="343" r:id="rId49"/>
    <p:sldId id="280" r:id="rId50"/>
    <p:sldId id="458" r:id="rId51"/>
    <p:sldId id="327" r:id="rId52"/>
    <p:sldId id="282" r:id="rId53"/>
    <p:sldId id="344" r:id="rId54"/>
    <p:sldId id="457" r:id="rId55"/>
    <p:sldId id="283" r:id="rId56"/>
    <p:sldId id="285" r:id="rId57"/>
    <p:sldId id="286" r:id="rId58"/>
    <p:sldId id="287" r:id="rId59"/>
    <p:sldId id="288" r:id="rId60"/>
    <p:sldId id="407" r:id="rId61"/>
    <p:sldId id="445" r:id="rId62"/>
    <p:sldId id="446" r:id="rId63"/>
    <p:sldId id="447" r:id="rId64"/>
    <p:sldId id="448" r:id="rId65"/>
    <p:sldId id="292" r:id="rId66"/>
    <p:sldId id="293" r:id="rId67"/>
    <p:sldId id="294" r:id="rId68"/>
    <p:sldId id="295" r:id="rId69"/>
    <p:sldId id="355" r:id="rId70"/>
    <p:sldId id="351" r:id="rId71"/>
    <p:sldId id="408" r:id="rId72"/>
    <p:sldId id="394" r:id="rId73"/>
    <p:sldId id="444" r:id="rId74"/>
    <p:sldId id="315" r:id="rId75"/>
    <p:sldId id="312" r:id="rId76"/>
    <p:sldId id="410" r:id="rId77"/>
    <p:sldId id="455" r:id="rId78"/>
    <p:sldId id="418" r:id="rId79"/>
  </p:sldIdLst>
  <p:sldSz cx="9144000" cy="6858000" type="screen4x3"/>
  <p:notesSz cx="6858000" cy="9144000"/>
  <p:defaultTextStyle>
    <a:defPPr>
      <a:defRPr lang="en-US"/>
    </a:defPPr>
    <a:lvl1pPr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5pPr>
    <a:lvl6pPr marL="2286000" algn="l" defTabSz="457200" rtl="0" eaLnBrk="1" latinLnBrk="0" hangingPunct="1">
      <a:defRPr sz="900" kern="1200">
        <a:solidFill>
          <a:srgbClr val="FFA27C"/>
        </a:solidFill>
        <a:latin typeface="Arial" charset="0"/>
        <a:ea typeface="ＭＳ Ｐゴシック" charset="0"/>
        <a:cs typeface="ＭＳ Ｐゴシック" charset="0"/>
      </a:defRPr>
    </a:lvl6pPr>
    <a:lvl7pPr marL="2743200" algn="l" defTabSz="457200" rtl="0" eaLnBrk="1" latinLnBrk="0" hangingPunct="1">
      <a:defRPr sz="900" kern="1200">
        <a:solidFill>
          <a:srgbClr val="FFA27C"/>
        </a:solidFill>
        <a:latin typeface="Arial" charset="0"/>
        <a:ea typeface="ＭＳ Ｐゴシック" charset="0"/>
        <a:cs typeface="ＭＳ Ｐゴシック" charset="0"/>
      </a:defRPr>
    </a:lvl7pPr>
    <a:lvl8pPr marL="3200400" algn="l" defTabSz="457200" rtl="0" eaLnBrk="1" latinLnBrk="0" hangingPunct="1">
      <a:defRPr sz="900" kern="1200">
        <a:solidFill>
          <a:srgbClr val="FFA27C"/>
        </a:solidFill>
        <a:latin typeface="Arial" charset="0"/>
        <a:ea typeface="ＭＳ Ｐゴシック" charset="0"/>
        <a:cs typeface="ＭＳ Ｐゴシック" charset="0"/>
      </a:defRPr>
    </a:lvl8pPr>
    <a:lvl9pPr marL="3657600" algn="l" defTabSz="457200" rtl="0" eaLnBrk="1" latinLnBrk="0" hangingPunct="1">
      <a:defRPr sz="900" kern="1200">
        <a:solidFill>
          <a:srgbClr val="FFA27C"/>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CC16"/>
    <a:srgbClr val="00FF00"/>
    <a:srgbClr val="00CCFF"/>
    <a:srgbClr val="00CC99"/>
    <a:srgbClr val="2C2C3E"/>
    <a:srgbClr val="C0BECC"/>
    <a:srgbClr val="1EAFCC"/>
    <a:srgbClr val="F06157"/>
    <a:srgbClr val="F37745"/>
    <a:srgbClr val="FFB4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8029" autoAdjust="0"/>
  </p:normalViewPr>
  <p:slideViewPr>
    <p:cSldViewPr snapToGrid="0">
      <p:cViewPr varScale="1">
        <p:scale>
          <a:sx n="83" d="100"/>
          <a:sy n="83" d="100"/>
        </p:scale>
        <p:origin x="-104" y="-712"/>
      </p:cViewPr>
      <p:guideLst>
        <p:guide orient="horz" pos="4153"/>
        <p:guide orient="horz" pos="4217"/>
        <p:guide orient="horz" pos="4101"/>
        <p:guide pos="5153"/>
        <p:guide pos="2023"/>
        <p:guide pos="5259"/>
        <p:guide pos="5570"/>
        <p:guide pos="5654"/>
      </p:guideLst>
    </p:cSldViewPr>
  </p:slideViewPr>
  <p:outlineViewPr>
    <p:cViewPr>
      <p:scale>
        <a:sx n="33" d="100"/>
        <a:sy n="33" d="100"/>
      </p:scale>
      <p:origin x="0" y="844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notesMaster" Target="notesMasters/notesMaster1.xml"/><Relationship Id="rId81" Type="http://schemas.openxmlformats.org/officeDocument/2006/relationships/handoutMaster" Target="handoutMasters/handout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p>
            <a:pPr algn="r"/>
            <a:fld id="{15F01714-D28C-1848-814A-0CBDAB5AB8CF}"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2161350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idx="2"/>
          </p:nvPr>
        </p:nvSpPr>
        <p:spPr bwMode="auto">
          <a:xfrm>
            <a:off x="1152525" y="692150"/>
            <a:ext cx="455295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0" name="Rectangle 4"/>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p>
            <a:pPr algn="r"/>
            <a:fld id="{303DA274-6B4C-7C4A-9907-09A5A95B5C92}"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1710211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pitchFamily="-107" charset="0"/>
        <a:ea typeface="ＭＳ Ｐゴシック" charset="0"/>
        <a:cs typeface="Geneva" charset="-128"/>
      </a:defRPr>
    </a:lvl3pPr>
    <a:lvl4pPr marL="1371600" algn="l" rtl="0" eaLnBrk="0" fontAlgn="base" hangingPunct="0">
      <a:spcBef>
        <a:spcPct val="30000"/>
      </a:spcBef>
      <a:spcAft>
        <a:spcPct val="0"/>
      </a:spcAft>
      <a:defRPr sz="1200" kern="1200">
        <a:solidFill>
          <a:schemeClr val="tx1"/>
        </a:solidFill>
        <a:latin typeface="Times" pitchFamily="-107" charset="0"/>
        <a:ea typeface="Geneva" charset="-128"/>
        <a:cs typeface="Geneva" charset="0"/>
      </a:defRPr>
    </a:lvl4pPr>
    <a:lvl5pPr marL="1828800" algn="l" rtl="0" eaLnBrk="0" fontAlgn="base" hangingPunct="0">
      <a:spcBef>
        <a:spcPct val="30000"/>
      </a:spcBef>
      <a:spcAft>
        <a:spcPct val="0"/>
      </a:spcAft>
      <a:defRPr sz="1200" kern="1200">
        <a:solidFill>
          <a:schemeClr val="tx1"/>
        </a:solidFill>
        <a:latin typeface="Times" pitchFamily="-107"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ChangeArrowheads="1" noTextEdit="1"/>
          </p:cNvSpPr>
          <p:nvPr>
            <p:ph type="sldImg"/>
          </p:nvPr>
        </p:nvSpPr>
        <p:spPr>
          <a:ln/>
        </p:spPr>
      </p:sp>
      <p:sp>
        <p:nvSpPr>
          <p:cNvPr id="61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Title slide (no narration)</a:t>
            </a:r>
          </a:p>
          <a:p>
            <a:r>
              <a:rPr lang="en-US">
                <a:latin typeface="Times" charset="0"/>
                <a:ea typeface="ＭＳ Ｐゴシック" charset="0"/>
                <a:cs typeface="ＭＳ Ｐゴシック" charset="0"/>
              </a:rPr>
              <a:t>Translators should translate either title on the right, delete the words "Choose either title below…" and delete the non-translated title,  then drag that entire section over the main slide on the left so that no English appears on the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One of the great Bible teachers of the 20th Century, Henrietta Mears....wrote about this idea in her book, </a:t>
            </a:r>
            <a:r>
              <a:rPr lang="en-US" altLang="ja-JP" b="1">
                <a:solidFill>
                  <a:srgbClr val="000000"/>
                </a:solidFill>
                <a:latin typeface="Times" charset="0"/>
                <a:ea typeface="ＭＳ Ｐゴシック" charset="0"/>
                <a:cs typeface="ＭＳ Ｐゴシック" charset="0"/>
              </a:rPr>
              <a:t>"What The Bible Is All About."  She said…</a:t>
            </a:r>
            <a:endParaRPr lang="en-US">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SAME</a:t>
            </a:r>
          </a:p>
          <a:p>
            <a:r>
              <a:rPr lang="en-US" b="1">
                <a:solidFill>
                  <a:srgbClr val="000000"/>
                </a:solidFill>
                <a:latin typeface="Times" charset="0"/>
                <a:ea typeface="ＭＳ Ｐゴシック" charset="0"/>
                <a:cs typeface="ＭＳ Ｐゴシック" charset="0"/>
              </a:rPr>
              <a:t>Most people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Bible knowledge is like a string of fine pearls…but in many readers</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 minds…</a:t>
            </a:r>
            <a:endParaRPr lang="en-US">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 bead string is broken.  The organized progression of the Biblical storyline is disorganized and confused.  Each fine gem is separate…disorganized…just strewn about all around. It is impossible to appreciate the beauty of that complete necklace of lovely pearls.</a:t>
            </a:r>
            <a:endParaRPr lang="en-US">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How can we restring the lovely pearls?  In the same way…how can we reassemble the pieces of SCRIPTURE, bringing them together so that, just like the pearls, each piece is in its proper place...one leading to another…each gem or biblical fact placed in ITS proper relationship…as each relates to every other one in that grand panorama of biblical revelation…stretching across 4,000 years?</a:t>
            </a:r>
          </a:p>
          <a:p>
            <a:r>
              <a:rPr lang="en-US" b="1">
                <a:solidFill>
                  <a:srgbClr val="000000"/>
                </a:solidFill>
                <a:latin typeface="Times" charset="0"/>
                <a:ea typeface="ＭＳ Ｐゴシック" charset="0"/>
                <a:cs typeface="ＭＳ Ｐゴシック" charset="0"/>
              </a:rPr>
              <a:t>Only with an organized, mentally accessible knowledge base of Scripture can we begin to comprehend …</a:t>
            </a:r>
            <a:endParaRPr lang="en-US">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…the depth of Scripture </a:t>
            </a:r>
          </a:p>
          <a:p>
            <a:r>
              <a:rPr lang="en-US" b="1">
                <a:solidFill>
                  <a:srgbClr val="000000"/>
                </a:solidFill>
                <a:latin typeface="Times" charset="0"/>
                <a:ea typeface="ＭＳ Ｐゴシック" charset="0"/>
                <a:cs typeface="ＭＳ Ｐゴシック" charset="0"/>
              </a:rPr>
              <a:t>////	the nuances of its meaning…and</a:t>
            </a:r>
          </a:p>
          <a:p>
            <a:r>
              <a:rPr lang="en-US" b="1">
                <a:solidFill>
                  <a:srgbClr val="000000"/>
                </a:solidFill>
                <a:latin typeface="Times" charset="0"/>
                <a:ea typeface="ＭＳ Ｐゴシック" charset="0"/>
                <a:cs typeface="ＭＳ Ｐゴシック" charset="0"/>
              </a:rPr>
              <a:t>////	the deeper leadings or instructions from the Holy Spirit…Who stands ready to teach us through every page of His Word.  </a:t>
            </a:r>
          </a:p>
          <a:p>
            <a:r>
              <a:rPr lang="en-US" b="1">
                <a:solidFill>
                  <a:srgbClr val="000000"/>
                </a:solidFill>
                <a:latin typeface="Times" charset="0"/>
                <a:ea typeface="ＭＳ Ｐゴシック" charset="0"/>
                <a:cs typeface="ＭＳ Ｐゴシック" charset="0"/>
              </a:rPr>
              <a:t>Can that kind of comprehensive, coherent knowledge of Scripture be accomplished?  Answer: Yes...it can be done...both swiftly and efficiently.</a:t>
            </a:r>
            <a:endParaRPr lang="en-US">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In this one book, we are told how to see…</a:t>
            </a:r>
          </a:p>
          <a:p>
            <a:r>
              <a:rPr lang="en-US" b="1">
                <a:solidFill>
                  <a:srgbClr val="000000"/>
                </a:solidFill>
                <a:latin typeface="Times" charset="0"/>
                <a:ea typeface="ＭＳ Ｐゴシック" charset="0"/>
                <a:cs typeface="ＭＳ Ｐゴシック" charset="0"/>
              </a:rPr>
              <a:t>////	The glorious wholeness of God</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Plan of Redemption recorded for us in words we can understand…framed by…</a:t>
            </a:r>
          </a:p>
          <a:p>
            <a:r>
              <a:rPr lang="en-US" b="1">
                <a:solidFill>
                  <a:srgbClr val="000000"/>
                </a:solidFill>
                <a:latin typeface="Times" charset="0"/>
                <a:ea typeface="ＭＳ Ｐゴシック" charset="0"/>
                <a:cs typeface="ＭＳ Ｐゴシック" charset="0"/>
              </a:rPr>
              <a:t>////	…the drama of old Abraham and ancient Israel…beginning in the Middle East some 4,000 years ago…</a:t>
            </a:r>
          </a:p>
          <a:p>
            <a:r>
              <a:rPr lang="en-US" b="1">
                <a:solidFill>
                  <a:srgbClr val="000000"/>
                </a:solidFill>
                <a:latin typeface="Times" charset="0"/>
                <a:ea typeface="ＭＳ Ｐゴシック" charset="0"/>
                <a:cs typeface="ＭＳ Ｐゴシック" charset="0"/>
              </a:rPr>
              <a:t>////	….culminating in the appearance and gospel ministry of the Lord Jesus Christ… </a:t>
            </a:r>
          </a:p>
          <a:p>
            <a:r>
              <a:rPr lang="en-US" b="1">
                <a:solidFill>
                  <a:srgbClr val="000000"/>
                </a:solidFill>
                <a:latin typeface="Times" charset="0"/>
                <a:ea typeface="ＭＳ Ｐゴシック" charset="0"/>
                <a:cs typeface="ＭＳ Ｐゴシック" charset="0"/>
              </a:rPr>
              <a:t>////	…and the birth of the Church.  Our part of the story is to understand the movement of the Gospel message of Jesus Christ …progressing right down to our own time.  </a:t>
            </a:r>
          </a:p>
          <a:p>
            <a:r>
              <a:rPr lang="en-US" b="1">
                <a:solidFill>
                  <a:srgbClr val="000000"/>
                </a:solidFill>
                <a:latin typeface="Times" charset="0"/>
                <a:ea typeface="ＭＳ Ｐゴシック" charset="0"/>
                <a:cs typeface="ＭＳ Ｐゴシック" charset="0"/>
              </a:rPr>
              <a:t>////	But, sad to say, for the vast majority of people, this is often unfamiliar territory.  In fact, for many, it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a downright intellectually fearful place.</a:t>
            </a:r>
          </a:p>
          <a:p>
            <a:endParaRPr lang="en-US">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Just look at all these Bibles! All the versions…all the translations… </a:t>
            </a:r>
            <a:endParaRPr lang="en-US">
              <a:latin typeface="Times" charset="0"/>
              <a:ea typeface="ＭＳ Ｐゴシック" charset="0"/>
              <a:cs typeface="ＭＳ Ｐゴシック" charset="0"/>
            </a:endParaRPr>
          </a:p>
          <a:p>
            <a:r>
              <a:rPr lang="en-US" b="1">
                <a:latin typeface="Times" charset="0"/>
                <a:ea typeface="ＭＳ Ｐゴシック" charset="0"/>
                <a:cs typeface="ＭＳ Ｐゴシック" charset="0"/>
              </a:rPr>
              <a:t> </a:t>
            </a:r>
            <a:endParaRPr lang="en-US">
              <a:latin typeface="Times" charset="0"/>
              <a:ea typeface="ＭＳ Ｐゴシック" charset="0"/>
              <a:cs typeface="ＭＳ Ｐゴシック" charset="0"/>
            </a:endParaRPr>
          </a:p>
          <a:p>
            <a:r>
              <a:rPr lang="en-US" b="1">
                <a:latin typeface="Times" charset="0"/>
                <a:ea typeface="ＭＳ Ｐゴシック" charset="0"/>
                <a:cs typeface="ＭＳ Ｐゴシック" charset="0"/>
              </a:rPr>
              <a:t>the special editions for special groups of Bible readers…ALL AROUND THE WORLD!</a:t>
            </a:r>
            <a:endParaRPr lang="en-US">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that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where the problem begins.  For many people…believers included…</a:t>
            </a:r>
          </a:p>
          <a:p>
            <a:r>
              <a:rPr lang="en-US" b="1">
                <a:solidFill>
                  <a:srgbClr val="000000"/>
                </a:solidFill>
                <a:latin typeface="Times" charset="0"/>
                <a:ea typeface="ＭＳ Ｐゴシック" charset="0"/>
                <a:cs typeface="ＭＳ Ｐゴシック" charset="0"/>
              </a:rPr>
              <a:t>////	the Bible is a huge and unruly puzzle.</a:t>
            </a:r>
          </a:p>
          <a:p>
            <a:r>
              <a:rPr lang="en-US" b="1">
                <a:solidFill>
                  <a:srgbClr val="000000"/>
                </a:solidFill>
                <a:latin typeface="Times" charset="0"/>
                <a:ea typeface="ＭＳ Ｐゴシック" charset="0"/>
                <a:cs typeface="ＭＳ Ｐゴシック" charset="0"/>
              </a:rPr>
              <a:t>////	It has thousands of details...</a:t>
            </a:r>
          </a:p>
          <a:p>
            <a:r>
              <a:rPr lang="en-US" b="1">
                <a:solidFill>
                  <a:srgbClr val="000000"/>
                </a:solidFill>
                <a:latin typeface="Times" charset="0"/>
                <a:ea typeface="ＭＳ Ｐゴシック" charset="0"/>
                <a:cs typeface="ＭＳ Ｐゴシック" charset="0"/>
              </a:rPr>
              <a:t>////	hundreds of characters...</a:t>
            </a:r>
          </a:p>
          <a:p>
            <a:r>
              <a:rPr lang="en-US" b="1">
                <a:solidFill>
                  <a:srgbClr val="000000"/>
                </a:solidFill>
                <a:latin typeface="Times" charset="0"/>
                <a:ea typeface="ＭＳ Ｐゴシック" charset="0"/>
                <a:cs typeface="ＭＳ Ｐゴシック" charset="0"/>
              </a:rPr>
              <a:t>////	three/quarters of a million words...many exotic and unfamiliar...</a:t>
            </a:r>
          </a:p>
          <a:p>
            <a:r>
              <a:rPr lang="en-US" b="1">
                <a:solidFill>
                  <a:srgbClr val="000000"/>
                </a:solidFill>
                <a:latin typeface="Times" charset="0"/>
                <a:ea typeface="ＭＳ Ｐゴシック" charset="0"/>
                <a:cs typeface="ＭＳ Ｐゴシック" charset="0"/>
              </a:rPr>
              <a:t>//// 	1,200 chapters...</a:t>
            </a:r>
          </a:p>
          <a:p>
            <a:r>
              <a:rPr lang="en-US" b="1">
                <a:solidFill>
                  <a:srgbClr val="000000"/>
                </a:solidFill>
                <a:latin typeface="Times" charset="0"/>
                <a:ea typeface="ＭＳ Ｐゴシック" charset="0"/>
                <a:cs typeface="ＭＳ Ｐゴシック" charset="0"/>
              </a:rPr>
              <a:t>//// 	31,000 verses...</a:t>
            </a:r>
          </a:p>
          <a:p>
            <a:r>
              <a:rPr lang="en-US" b="1">
                <a:solidFill>
                  <a:srgbClr val="000000"/>
                </a:solidFill>
                <a:latin typeface="Times" charset="0"/>
                <a:ea typeface="ＭＳ Ｐゴシック" charset="0"/>
                <a:cs typeface="ＭＳ Ｐゴシック" charset="0"/>
              </a:rPr>
              <a:t>//// 	and those countless versions and translations...in unnumbered languages all across the planet...</a:t>
            </a:r>
          </a:p>
          <a:p>
            <a:r>
              <a:rPr lang="en-US" b="1">
                <a:solidFill>
                  <a:srgbClr val="000000"/>
                </a:solidFill>
                <a:latin typeface="Times" charset="0"/>
                <a:ea typeface="ＭＳ Ｐゴシック" charset="0"/>
                <a:cs typeface="ＭＳ Ｐゴシック" charset="0"/>
              </a:rPr>
              <a:t>Taken together, this situation produces an enormous problem for readers more accustomed to today</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quick-in, quick-out approach to reading and to literature and entertainment in our age of high technology.</a:t>
            </a:r>
          </a:p>
          <a:p>
            <a:endParaRPr lang="en-US">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Here are some typical worries...</a:t>
            </a:r>
          </a:p>
          <a:p>
            <a:r>
              <a:rPr lang="en-US" b="1">
                <a:solidFill>
                  <a:srgbClr val="000000"/>
                </a:solidFill>
                <a:latin typeface="Times" charset="0"/>
                <a:ea typeface="ＭＳ Ｐゴシック" charset="0"/>
                <a:cs typeface="ＭＳ Ｐゴシック" charset="0"/>
              </a:rPr>
              <a:t>//// 	what about all those books...</a:t>
            </a:r>
          </a:p>
          <a:p>
            <a:r>
              <a:rPr lang="en-US" b="1">
                <a:solidFill>
                  <a:srgbClr val="000000"/>
                </a:solidFill>
                <a:latin typeface="Times" charset="0"/>
                <a:ea typeface="ＭＳ Ｐゴシック" charset="0"/>
                <a:cs typeface="ＭＳ Ｐゴシック" charset="0"/>
              </a:rPr>
              <a:t>//// 	all those people, all 3,000 of them...</a:t>
            </a:r>
          </a:p>
          <a:p>
            <a:r>
              <a:rPr lang="en-US" b="1">
                <a:solidFill>
                  <a:srgbClr val="000000"/>
                </a:solidFill>
                <a:latin typeface="Times" charset="0"/>
                <a:ea typeface="ＭＳ Ｐゴシック" charset="0"/>
                <a:cs typeface="ＭＳ Ｐゴシック" charset="0"/>
              </a:rPr>
              <a:t>//// 	all the dates...</a:t>
            </a:r>
          </a:p>
          <a:p>
            <a:r>
              <a:rPr lang="en-US" b="1">
                <a:solidFill>
                  <a:srgbClr val="000000"/>
                </a:solidFill>
                <a:latin typeface="Times" charset="0"/>
                <a:ea typeface="ＭＳ Ｐゴシック" charset="0"/>
                <a:cs typeface="ＭＳ Ｐゴシック" charset="0"/>
              </a:rPr>
              <a:t>//// 	and who said what...</a:t>
            </a:r>
          </a:p>
          <a:p>
            <a:r>
              <a:rPr lang="en-US" b="1">
                <a:solidFill>
                  <a:srgbClr val="000000"/>
                </a:solidFill>
                <a:latin typeface="Times" charset="0"/>
                <a:ea typeface="ＭＳ Ｐゴシック" charset="0"/>
                <a:cs typeface="ＭＳ Ｐゴシック" charset="0"/>
              </a:rPr>
              <a:t>//// 	why did they do what they did...</a:t>
            </a:r>
          </a:p>
          <a:p>
            <a:r>
              <a:rPr lang="en-US" b="1">
                <a:solidFill>
                  <a:srgbClr val="000000"/>
                </a:solidFill>
                <a:latin typeface="Times" charset="0"/>
                <a:ea typeface="ＭＳ Ｐゴシック" charset="0"/>
                <a:cs typeface="ＭＳ Ｐゴシック" charset="0"/>
              </a:rPr>
              <a:t>//// 	who did what...</a:t>
            </a:r>
          </a:p>
          <a:p>
            <a:r>
              <a:rPr lang="en-US" b="1">
                <a:solidFill>
                  <a:srgbClr val="000000"/>
                </a:solidFill>
                <a:latin typeface="Times" charset="0"/>
                <a:ea typeface="ＭＳ Ｐゴシック" charset="0"/>
                <a:cs typeface="ＭＳ Ｐゴシック" charset="0"/>
              </a:rPr>
              <a:t>//// 	and what relates to whom or what?</a:t>
            </a:r>
          </a:p>
          <a:p>
            <a:endParaRPr lang="en-US">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Here are some typical worries...</a:t>
            </a:r>
          </a:p>
          <a:p>
            <a:r>
              <a:rPr lang="en-US" b="1">
                <a:solidFill>
                  <a:srgbClr val="000000"/>
                </a:solidFill>
                <a:latin typeface="Times" charset="0"/>
                <a:ea typeface="ＭＳ Ｐゴシック" charset="0"/>
                <a:cs typeface="ＭＳ Ｐゴシック" charset="0"/>
              </a:rPr>
              <a:t>//// 	what about all those books...</a:t>
            </a:r>
          </a:p>
          <a:p>
            <a:r>
              <a:rPr lang="en-US" b="1">
                <a:solidFill>
                  <a:srgbClr val="000000"/>
                </a:solidFill>
                <a:latin typeface="Times" charset="0"/>
                <a:ea typeface="ＭＳ Ｐゴシック" charset="0"/>
                <a:cs typeface="ＭＳ Ｐゴシック" charset="0"/>
              </a:rPr>
              <a:t>//// 	all those people, all 3,000 of them...</a:t>
            </a:r>
          </a:p>
          <a:p>
            <a:r>
              <a:rPr lang="en-US" b="1">
                <a:solidFill>
                  <a:srgbClr val="000000"/>
                </a:solidFill>
                <a:latin typeface="Times" charset="0"/>
                <a:ea typeface="ＭＳ Ｐゴシック" charset="0"/>
                <a:cs typeface="ＭＳ Ｐゴシック" charset="0"/>
              </a:rPr>
              <a:t>//// 	all the dates...</a:t>
            </a:r>
          </a:p>
          <a:p>
            <a:r>
              <a:rPr lang="en-US" b="1">
                <a:solidFill>
                  <a:srgbClr val="000000"/>
                </a:solidFill>
                <a:latin typeface="Times" charset="0"/>
                <a:ea typeface="ＭＳ Ｐゴシック" charset="0"/>
                <a:cs typeface="ＭＳ Ｐゴシック" charset="0"/>
              </a:rPr>
              <a:t>//// 	and who said what...</a:t>
            </a:r>
          </a:p>
          <a:p>
            <a:r>
              <a:rPr lang="en-US" b="1">
                <a:solidFill>
                  <a:srgbClr val="000000"/>
                </a:solidFill>
                <a:latin typeface="Times" charset="0"/>
                <a:ea typeface="ＭＳ Ｐゴシック" charset="0"/>
                <a:cs typeface="ＭＳ Ｐゴシック" charset="0"/>
              </a:rPr>
              <a:t>//// 	why did they do what they did...</a:t>
            </a:r>
          </a:p>
          <a:p>
            <a:r>
              <a:rPr lang="en-US" b="1">
                <a:solidFill>
                  <a:srgbClr val="000000"/>
                </a:solidFill>
                <a:latin typeface="Times" charset="0"/>
                <a:ea typeface="ＭＳ Ｐゴシック" charset="0"/>
                <a:cs typeface="ＭＳ Ｐゴシック" charset="0"/>
              </a:rPr>
              <a:t>//// 	who did what...</a:t>
            </a:r>
          </a:p>
          <a:p>
            <a:r>
              <a:rPr lang="en-US" b="1">
                <a:solidFill>
                  <a:srgbClr val="000000"/>
                </a:solidFill>
                <a:latin typeface="Times" charset="0"/>
                <a:ea typeface="ＭＳ Ｐゴシック" charset="0"/>
                <a:cs typeface="ＭＳ Ｐゴシック" charset="0"/>
              </a:rPr>
              <a:t>//// 	and what relates to whom or what?</a:t>
            </a:r>
          </a:p>
          <a:p>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Same as text above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many of them go one step farther...they say, I JUST CAN</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T TAKE IT!	SO...I</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LL JUST LET THE PASTOR DO IT…Or whoever the Biblical expert in their world might be at the time.</a:t>
            </a:r>
            <a:endParaRPr lang="en-US">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And then again...WHO CARES?</a:t>
            </a:r>
            <a:endParaRPr lang="en-US" b="1">
              <a:solidFill>
                <a:srgbClr val="000000"/>
              </a:solidFill>
              <a:latin typeface="Times" charset="0"/>
              <a:ea typeface="ＭＳ Ｐゴシック" charset="0"/>
              <a:cs typeface="ＭＳ Ｐゴシック" charset="0"/>
            </a:endParaRPr>
          </a:p>
          <a:p>
            <a:r>
              <a:rPr lang="en-US">
                <a:latin typeface="Times" charset="0"/>
                <a:ea typeface="ＭＳ Ｐゴシック" charset="0"/>
                <a:cs typeface="ＭＳ Ｐゴシック" charset="0"/>
              </a:rPr>
              <a:t>[Often we end up apathetic]</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the next question might be...SO WHAT? [But why do we need an overview of Scripture?]</a:t>
            </a:r>
          </a:p>
          <a:p>
            <a:endParaRPr lang="en-US">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One answer comes from a great Christian writer...hear the words of Miles Stanford:</a:t>
            </a:r>
          </a:p>
          <a:p>
            <a:r>
              <a:rPr lang="en-US" b="1">
                <a:solidFill>
                  <a:srgbClr val="000000"/>
                </a:solidFill>
                <a:latin typeface="Times" charset="0"/>
                <a:ea typeface="ＭＳ Ｐゴシック" charset="0"/>
                <a:cs typeface="ＭＳ Ｐゴシック" charset="0"/>
              </a:rPr>
              <a:t>"Unless our faith is established on </a:t>
            </a:r>
          </a:p>
          <a:p>
            <a:r>
              <a:rPr lang="en-US" b="1">
                <a:solidFill>
                  <a:srgbClr val="000000"/>
                </a:solidFill>
                <a:latin typeface="Times" charset="0"/>
                <a:ea typeface="ＭＳ Ｐゴシック" charset="0"/>
                <a:cs typeface="ＭＳ Ｐゴシック" charset="0"/>
              </a:rPr>
              <a:t>////	facts, it is no more than </a:t>
            </a:r>
          </a:p>
          <a:p>
            <a:r>
              <a:rPr lang="en-US" b="1">
                <a:solidFill>
                  <a:srgbClr val="000000"/>
                </a:solidFill>
                <a:latin typeface="Times" charset="0"/>
                <a:ea typeface="ＭＳ Ｐゴシック" charset="0"/>
                <a:cs typeface="ＭＳ Ｐゴシック" charset="0"/>
              </a:rPr>
              <a:t>////	conjecture, </a:t>
            </a:r>
          </a:p>
          <a:p>
            <a:r>
              <a:rPr lang="en-US" b="1">
                <a:solidFill>
                  <a:srgbClr val="000000"/>
                </a:solidFill>
                <a:latin typeface="Times" charset="0"/>
                <a:ea typeface="ＭＳ Ｐゴシック" charset="0"/>
                <a:cs typeface="ＭＳ Ｐゴシック" charset="0"/>
              </a:rPr>
              <a:t>////	superstition and </a:t>
            </a:r>
          </a:p>
          <a:p>
            <a:r>
              <a:rPr lang="en-US" b="1">
                <a:solidFill>
                  <a:srgbClr val="000000"/>
                </a:solidFill>
                <a:latin typeface="Times" charset="0"/>
                <a:ea typeface="ＭＳ Ｐゴシック" charset="0"/>
                <a:cs typeface="ＭＳ Ｐゴシック" charset="0"/>
              </a:rPr>
              <a:t>////	presumption."</a:t>
            </a:r>
            <a:endParaRPr lang="en-US" b="1" u="sng">
              <a:solidFill>
                <a:srgbClr val="000000"/>
              </a:solidFill>
              <a:latin typeface="Times" charset="0"/>
              <a:ea typeface="ＭＳ Ｐゴシック" charset="0"/>
              <a:cs typeface="ＭＳ Ｐゴシック" charset="0"/>
            </a:endParaRPr>
          </a:p>
          <a:p>
            <a:endParaRPr lang="en-US">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think about this anchor point of study…</a:t>
            </a:r>
          </a:p>
          <a:p>
            <a:r>
              <a:rPr lang="en-US" b="1">
                <a:solidFill>
                  <a:srgbClr val="000000"/>
                </a:solidFill>
                <a:latin typeface="Times" charset="0"/>
                <a:ea typeface="ＭＳ Ｐゴシック" charset="0"/>
                <a:cs typeface="ＭＳ Ｐゴシック" charset="0"/>
              </a:rPr>
              <a:t>////	Dr. Albert Mohler, president of The Southern Baptist Seminary in Louisville, Kentucky, wrote this…</a:t>
            </a:r>
          </a:p>
          <a:p>
            <a:r>
              <a:rPr lang="en-US" b="1">
                <a:solidFill>
                  <a:srgbClr val="000000"/>
                </a:solidFill>
                <a:latin typeface="Times" charset="0"/>
                <a:ea typeface="ＭＳ Ｐゴシック" charset="0"/>
                <a:cs typeface="ＭＳ Ｐゴシック" charset="0"/>
              </a:rPr>
              <a:t>////	</a:t>
            </a:r>
            <a:r>
              <a:rPr lang="en-US" altLang="ja-JP" b="1">
                <a:solidFill>
                  <a:srgbClr val="000000"/>
                </a:solidFill>
                <a:latin typeface="Times" charset="0"/>
                <a:ea typeface="ＭＳ Ｐゴシック" charset="0"/>
                <a:cs typeface="ＭＳ Ｐゴシック" charset="0"/>
              </a:rPr>
              <a:t>"We will not believe more than we know…</a:t>
            </a:r>
          </a:p>
          <a:p>
            <a:r>
              <a:rPr lang="en-US" b="1">
                <a:solidFill>
                  <a:srgbClr val="000000"/>
                </a:solidFill>
                <a:latin typeface="Times" charset="0"/>
                <a:ea typeface="ＭＳ Ｐゴシック" charset="0"/>
                <a:cs typeface="ＭＳ Ｐゴシック" charset="0"/>
              </a:rPr>
              <a:t>////	…and we will not live higher than our beliefs.  The many fronts of Christian compromise in this generation can be directly traced to biblical illiteracy in the pews and the absence of biblical preaching and teaching in our homes and churches…This generation must get deadly serious about the problem of biblical illiteracy, or a frighteningly large number of Christians will go on thinking that Sodom and Gomorrah lived happily ever after.</a:t>
            </a:r>
            <a:r>
              <a:rPr lang="en-US" altLang="ja-JP" b="1">
                <a:solidFill>
                  <a:srgbClr val="000000"/>
                </a:solidFill>
                <a:latin typeface="Times" charset="0"/>
                <a:ea typeface="ＭＳ Ｐゴシック" charset="0"/>
                <a:cs typeface="ＭＳ Ｐゴシック" charset="0"/>
              </a:rPr>
              <a:t>"</a:t>
            </a:r>
          </a:p>
          <a:p>
            <a:endParaRPr lang="en-US">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Which brings us to the study that lies ahead. We are about to embark on a Biblical voyage named: THE BIBLE…BASICALLY.   It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 quick tour through ALL of Scripture, leaving you well equipped to THINK BIBLICALLY and to help others acquire that same skill!</a:t>
            </a:r>
          </a:p>
          <a:p>
            <a:r>
              <a:rPr lang="en-US" b="1">
                <a:solidFill>
                  <a:srgbClr val="000000"/>
                </a:solidFill>
                <a:latin typeface="Times" charset="0"/>
                <a:ea typeface="ＭＳ Ｐゴシック" charset="0"/>
                <a:cs typeface="ＭＳ Ｐゴシック" charset="0"/>
              </a:rPr>
              <a:t>You will have a new set of mental tools that can reshape your view of God</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Word and his message for your life and the lives of others around you…both believers and those still searching for life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answers! </a:t>
            </a:r>
          </a:p>
          <a:p>
            <a:r>
              <a:rPr lang="en-US" b="1">
                <a:latin typeface="Times" charset="0"/>
                <a:ea typeface="ＭＳ Ｐゴシック" charset="0"/>
                <a:cs typeface="ＭＳ Ｐゴシック" charset="0"/>
              </a:rPr>
              <a:t>////	</a:t>
            </a:r>
            <a:r>
              <a:rPr lang="en-US">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So here we go…and try to attend every session or class because each new idea steadily builds on those that have gone before!</a:t>
            </a:r>
          </a:p>
          <a:p>
            <a:endParaRPr lang="en-US">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TBB is </a:t>
            </a:r>
            <a:r>
              <a:rPr lang="en-US" b="1">
                <a:solidFill>
                  <a:srgbClr val="000000"/>
                </a:solidFill>
                <a:latin typeface="Times" charset="0"/>
                <a:ea typeface="ＭＳ Ｐゴシック" charset="0"/>
                <a:cs typeface="ＭＳ Ｐゴシック" charset="0"/>
              </a:rPr>
              <a:t>new way of thinking Biblically! </a:t>
            </a:r>
          </a:p>
          <a:p>
            <a:r>
              <a:rPr lang="en-US">
                <a:latin typeface="Times" charset="0"/>
                <a:ea typeface="ＭＳ Ｐゴシック" charset="0"/>
                <a:cs typeface="ＭＳ Ｐゴシック" charset="0"/>
              </a:rPr>
              <a:t>CHANGED FROM THE ORIGINALS (TQC)</a:t>
            </a:r>
          </a:p>
          <a:p>
            <a:r>
              <a:rPr lang="en-US">
                <a:latin typeface="Times" charset="0"/>
                <a:ea typeface="ＭＳ Ｐゴシック" charset="0"/>
                <a:cs typeface="ＭＳ Ｐゴシック" charset="0"/>
              </a:rPr>
              <a:t>Old: </a:t>
            </a:r>
            <a:r>
              <a:rPr lang="en-US" b="1">
                <a:solidFill>
                  <a:srgbClr val="000000"/>
                </a:solidFill>
                <a:latin typeface="Times" charset="0"/>
                <a:ea typeface="ＭＳ Ｐゴシック" charset="0"/>
                <a:cs typeface="ＭＳ Ｐゴシック" charset="0"/>
              </a:rPr>
              <a:t>We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first learn THE QUICK CHRONOLOGY of the Biblical story line…that will lead you directly into a new way of thinking Biblically!  </a:t>
            </a:r>
          </a:p>
          <a:p>
            <a:endParaRPr lang="en-US">
              <a:latin typeface="Time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be learning to mentally manage your Bible!</a:t>
            </a:r>
          </a:p>
          <a:p>
            <a:r>
              <a:rPr lang="en-US">
                <a:latin typeface="Times" charset="0"/>
                <a:ea typeface="ＭＳ Ｐゴシック" charset="0"/>
                <a:cs typeface="ＭＳ Ｐゴシック" charset="0"/>
              </a:rPr>
              <a:t>CHANGED FROM THE ORIGINALS (TQC)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there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 important subtext going on here also:  you will be learning something that you can teach to others!</a:t>
            </a:r>
          </a:p>
          <a:p>
            <a:r>
              <a:rPr lang="en-US" b="1">
                <a:solidFill>
                  <a:srgbClr val="000000"/>
                </a:solidFill>
                <a:latin typeface="Times" charset="0"/>
                <a:ea typeface="ＭＳ Ｐゴシック" charset="0"/>
                <a:cs typeface="ＭＳ Ｐゴシック" charset="0"/>
              </a:rPr>
              <a:t>////	And what an opening for witnessing to others around YOU!</a:t>
            </a:r>
          </a:p>
          <a:p>
            <a:r>
              <a:rPr lang="en-US" b="1">
                <a:solidFill>
                  <a:srgbClr val="000000"/>
                </a:solidFill>
                <a:latin typeface="Times" charset="0"/>
                <a:ea typeface="ＭＳ Ｐゴシック" charset="0"/>
                <a:cs typeface="ＭＳ Ｐゴシック" charset="0"/>
              </a:rPr>
              <a:t>So, here we ago…</a:t>
            </a:r>
          </a:p>
          <a:p>
            <a:r>
              <a:rPr lang="en-US">
                <a:latin typeface="Times" charset="0"/>
                <a:ea typeface="ＭＳ Ｐゴシック" charset="0"/>
                <a:cs typeface="ＭＳ Ｐゴシック" charset="0"/>
              </a:rPr>
              <a:t>CHANGED FROM THE ORIGINALS (TQC)</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…with first things first…Let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begin by opening up </a:t>
            </a:r>
            <a:r>
              <a:rPr lang="en-US" altLang="ja-JP" b="1">
                <a:solidFill>
                  <a:srgbClr val="000000"/>
                </a:solidFill>
                <a:latin typeface="Times" charset="0"/>
                <a:ea typeface="ＭＳ Ｐゴシック" charset="0"/>
                <a:cs typeface="ＭＳ Ｐゴシック" charset="0"/>
              </a:rPr>
              <a:t>"Your Bible File."</a:t>
            </a:r>
          </a:p>
          <a:p>
            <a:endParaRPr lang="en-US">
              <a:latin typeface="Times" charset="0"/>
              <a:ea typeface="ＭＳ Ｐゴシック" charset="0"/>
              <a:cs typeface="ＭＳ Ｐゴシック" charset="0"/>
            </a:endParaRPr>
          </a:p>
          <a:p>
            <a:r>
              <a:rPr lang="en-US">
                <a:latin typeface="Times" charset="0"/>
                <a:ea typeface="ＭＳ Ｐゴシック" charset="0"/>
                <a:cs typeface="ＭＳ Ｐゴシック" charset="0"/>
              </a:rPr>
              <a:t>CHANGED FROM THE ORIGINALS (TQC)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This seminar has been approved by many respectable leaders in the western world.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I</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d like to introduce you to our friend, Mike.  Mike is about to go into church. He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entering the building with a "Bible File" of information already in his head...well…somewhat!</a:t>
            </a:r>
            <a:endParaRPr lang="en-US">
              <a:latin typeface="Times"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There he is…walking up the sidewalk right into church with his mental Bible File...</a:t>
            </a:r>
            <a:endParaRPr lang="en-US">
              <a:latin typeface="Times"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And Mike goes straight into the building, pushing that File Cabinet in his head right into the sanctuary or worship center.</a:t>
            </a:r>
            <a:endParaRPr lang="en-US">
              <a:latin typeface="Times"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Mike sits himself down ready for the preacher or the teacher to begin. And Mike is getting ready to open his Biblical file cabinet…</a:t>
            </a:r>
            <a:endParaRPr lang="en-US">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…up there in his head!  …….Well, there he sits... his Bible file all primed to plug into whatever the pastor or teacher is about to say.</a:t>
            </a:r>
            <a:endParaRPr lang="en-US">
              <a:latin typeface="Times"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When he opens up his mental Bible File…figuratively speaking of course…it is a mess!</a:t>
            </a:r>
          </a:p>
          <a:p>
            <a:r>
              <a:rPr lang="en-US" b="1">
                <a:solidFill>
                  <a:srgbClr val="000000"/>
                </a:solidFill>
                <a:latin typeface="Times" charset="0"/>
                <a:ea typeface="ＭＳ Ｐゴシック" charset="0"/>
                <a:cs typeface="ＭＳ Ｐゴシック" charset="0"/>
              </a:rPr>
              <a:t>////	John the Who?  Baptist?  Methodist? Catholic?  Maybe Jewish? What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that all about?</a:t>
            </a:r>
          </a:p>
          <a:p>
            <a:r>
              <a:rPr lang="en-US" b="1">
                <a:solidFill>
                  <a:srgbClr val="000000"/>
                </a:solidFill>
                <a:latin typeface="Times" charset="0"/>
                <a:ea typeface="ＭＳ Ｐゴシック" charset="0"/>
                <a:cs typeface="ＭＳ Ｐゴシック" charset="0"/>
              </a:rPr>
              <a:t>////	And what in the world did they Judge?  Who were those judges anyway?  Who elected them in the first place?</a:t>
            </a:r>
          </a:p>
          <a:p>
            <a:r>
              <a:rPr lang="en-US" b="1">
                <a:solidFill>
                  <a:srgbClr val="000000"/>
                </a:solidFill>
                <a:latin typeface="Times" charset="0"/>
                <a:ea typeface="ＭＳ Ｐゴシック" charset="0"/>
                <a:cs typeface="ＭＳ Ｐゴシック" charset="0"/>
              </a:rPr>
              <a:t>////	And ANY map of Israel...now that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a place of Biblical confusion!  You mean to tell me, Mike says, that that is the very same place as today</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Israel, the one in the newspapers and on TV?</a:t>
            </a:r>
          </a:p>
          <a:p>
            <a:r>
              <a:rPr lang="en-US" b="1">
                <a:solidFill>
                  <a:srgbClr val="000000"/>
                </a:solidFill>
                <a:latin typeface="Times" charset="0"/>
                <a:ea typeface="ＭＳ Ｐゴシック" charset="0"/>
                <a:cs typeface="ＭＳ Ｐゴシック" charset="0"/>
              </a:rPr>
              <a:t>////	And the </a:t>
            </a:r>
            <a:r>
              <a:rPr lang="en-US" altLang="ja-JP" b="1">
                <a:solidFill>
                  <a:srgbClr val="000000"/>
                </a:solidFill>
                <a:latin typeface="Times" charset="0"/>
                <a:ea typeface="ＭＳ Ｐゴシック" charset="0"/>
                <a:cs typeface="ＭＳ Ｐゴシック" charset="0"/>
              </a:rPr>
              <a:t>"Epistles?"....truly, research shows that many people think that an EPISTLE was the wife of an APOSTLE!  Yes, some really do think that!</a:t>
            </a:r>
          </a:p>
          <a:p>
            <a:r>
              <a:rPr lang="en-US" b="1">
                <a:solidFill>
                  <a:srgbClr val="000000"/>
                </a:solidFill>
                <a:latin typeface="Times" charset="0"/>
                <a:ea typeface="ＭＳ Ｐゴシック" charset="0"/>
                <a:cs typeface="ＭＳ Ｐゴシック" charset="0"/>
              </a:rPr>
              <a:t>////	So...where do you begin to sort out all that information...and a great deal of MISinformation?</a:t>
            </a:r>
            <a:endParaRPr lang="en-US">
              <a:latin typeface="Times" charset="0"/>
              <a:ea typeface="ＭＳ Ｐゴシック" charset="0"/>
              <a:cs typeface="ＭＳ Ｐゴシック" charset="0"/>
            </a:endParaRPr>
          </a:p>
        </p:txBody>
      </p:sp>
      <p:sp>
        <p:nvSpPr>
          <p:cNvPr id="75778" name="Rectangle 3"/>
          <p:cNvSpPr>
            <a:spLocks noGrp="1" noRot="1" noChangeAspect="1" noChangeArrowheads="1" noTextEdit="1"/>
          </p:cNvSpPr>
          <p:nvPr>
            <p:ph type="sldImg"/>
          </p:nvPr>
        </p:nvSpPr>
        <p:spPr>
          <a:ln cap="flat"/>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Most folks will say, "I have absolutely no idea!"</a:t>
            </a:r>
          </a:p>
          <a:p>
            <a:r>
              <a:rPr lang="en-US" b="1">
                <a:solidFill>
                  <a:srgbClr val="000000"/>
                </a:solidFill>
                <a:latin typeface="Times" charset="0"/>
                <a:ea typeface="ＭＳ Ｐゴシック" charset="0"/>
                <a:cs typeface="ＭＳ Ｐゴシック" charset="0"/>
              </a:rPr>
              <a:t>…So..."Where do I begin?"</a:t>
            </a:r>
          </a:p>
          <a:p>
            <a:endParaRPr lang="en-US">
              <a:latin typeface="Times"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Let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start with the number 7.  But look closely and 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see that dash through the stem of the 7. </a:t>
            </a:r>
            <a:endParaRPr lang="en-US">
              <a:latin typeface="Times"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rgbClr val="000000"/>
                </a:solidFill>
                <a:latin typeface="Times" charset="0"/>
                <a:ea typeface="ＭＳ Ｐゴシック" charset="0"/>
                <a:cs typeface="ＭＳ Ｐゴシック" charset="0"/>
              </a:rPr>
              <a:t>And that</a:t>
            </a:r>
            <a:r>
              <a:rPr lang="fr-FR" b="1" dirty="0">
                <a:solidFill>
                  <a:srgbClr val="000000"/>
                </a:solidFill>
                <a:latin typeface="Times" charset="0"/>
                <a:ea typeface="ＭＳ Ｐゴシック" charset="0"/>
                <a:cs typeface="ＭＳ Ｐゴシック" charset="0"/>
              </a:rPr>
              <a:t>'</a:t>
            </a:r>
            <a:r>
              <a:rPr lang="en-US" b="1" dirty="0">
                <a:solidFill>
                  <a:srgbClr val="000000"/>
                </a:solidFill>
                <a:latin typeface="Times" charset="0"/>
                <a:ea typeface="ＭＳ Ｐゴシック" charset="0"/>
                <a:cs typeface="ＭＳ Ｐゴシック" charset="0"/>
              </a:rPr>
              <a:t>s important!  The dashed line will remind you of something.  In just a minute you</a:t>
            </a:r>
            <a:r>
              <a:rPr lang="fr-FR" b="1" dirty="0">
                <a:solidFill>
                  <a:srgbClr val="000000"/>
                </a:solidFill>
                <a:latin typeface="Times" charset="0"/>
                <a:ea typeface="ＭＳ Ｐゴシック" charset="0"/>
                <a:cs typeface="ＭＳ Ｐゴシック" charset="0"/>
              </a:rPr>
              <a:t>'</a:t>
            </a:r>
            <a:r>
              <a:rPr lang="en-US" b="1" dirty="0" err="1">
                <a:solidFill>
                  <a:srgbClr val="000000"/>
                </a:solidFill>
                <a:latin typeface="Times" charset="0"/>
                <a:ea typeface="ＭＳ Ｐゴシック" charset="0"/>
                <a:cs typeface="ＭＳ Ｐゴシック" charset="0"/>
              </a:rPr>
              <a:t>ll</a:t>
            </a:r>
            <a:r>
              <a:rPr lang="en-US" b="1" dirty="0">
                <a:solidFill>
                  <a:srgbClr val="000000"/>
                </a:solidFill>
                <a:latin typeface="Times" charset="0"/>
                <a:ea typeface="ＭＳ Ｐゴシック" charset="0"/>
                <a:cs typeface="ＭＳ Ｐゴシック" charset="0"/>
              </a:rPr>
              <a:t> divide that number 7 into two others: 4 and 3.</a:t>
            </a:r>
          </a:p>
          <a:p>
            <a:r>
              <a:rPr lang="en-US" b="1" dirty="0">
                <a:solidFill>
                  <a:srgbClr val="000000"/>
                </a:solidFill>
                <a:latin typeface="Times" charset="0"/>
                <a:ea typeface="ＭＳ Ｐゴシック" charset="0"/>
                <a:cs typeface="ＭＳ Ｐゴシック" charset="0"/>
              </a:rPr>
              <a:t>////	Also, as the visuals move along, many of them will have that 7 with a dashed line through its stem up in the right hand corner of each frame….a handy, continuing reminder of the mental tools we are learning to use.</a:t>
            </a:r>
            <a:endParaRPr lang="en-US" dirty="0">
              <a:latin typeface="Times" charset="0"/>
              <a:ea typeface="ＭＳ Ｐゴシック" charset="0"/>
              <a:cs typeface="ＭＳ Ｐゴシック" charset="0"/>
            </a:endParaRPr>
          </a:p>
        </p:txBody>
      </p:sp>
      <p:sp>
        <p:nvSpPr>
          <p:cNvPr id="81922" name="Rectangle 3"/>
          <p:cNvSpPr>
            <a:spLocks noGrp="1" noRot="1" noChangeAspect="1" noChangeArrowheads="1" noTextEdit="1"/>
          </p:cNvSpPr>
          <p:nvPr>
            <p:ph type="sldImg"/>
          </p:nvPr>
        </p:nvSpPr>
        <p:spPr>
          <a:ln cap="flat"/>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let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think again about a filing cabinet.  This will be YOUR BIBLE FILE!  Here is a look ahead to where we are going in this study. </a:t>
            </a:r>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p:cNvSpPr>
          <p:nvPr>
            <p:ph type="sldImg"/>
          </p:nvPr>
        </p:nvSpPr>
        <p:spPr>
          <a:solidFill>
            <a:srgbClr val="FFFFFF"/>
          </a:solidFill>
          <a:ln/>
        </p:spPr>
      </p:sp>
      <p:sp>
        <p:nvSpPr>
          <p:cNvPr id="12290" name="Rectangle 3"/>
          <p:cNvSpPr>
            <a:spLocks noGrp="1" noChangeArrowheads="1"/>
          </p:cNvSpPr>
          <p:nvPr>
            <p:ph type="body" idx="1"/>
          </p:nvPr>
        </p:nvSpPr>
        <p:spPr>
          <a:solidFill>
            <a:srgbClr val="FFFFFF"/>
          </a:solidFill>
          <a:ln>
            <a:solidFill>
              <a:srgbClr val="000000"/>
            </a:solidFill>
          </a:ln>
        </p:spPr>
        <p:txBody>
          <a:bodyPr/>
          <a:lstStyle/>
          <a:p>
            <a:r>
              <a:rPr lang="en-US">
                <a:latin typeface="Times" charset="0"/>
                <a:ea typeface="ＭＳ Ｐゴシック" charset="0"/>
                <a:cs typeface="ＭＳ Ｐゴシック" charset="0"/>
              </a:rPr>
              <a:t>This presentation has been granted use of almost 150 pictures from the BiblePlaces.com website.  We thank Todd Bolen for his support!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a:solidFill>
                  <a:srgbClr val="000000"/>
                </a:solidFill>
                <a:latin typeface="Times" charset="0"/>
                <a:ea typeface="ＭＳ Ｐゴシック" charset="0"/>
                <a:cs typeface="ＭＳ Ｐゴシック" charset="0"/>
              </a:rPr>
              <a:t>As a starting point, begin thinking about 10 file folders in a filing cabinet. </a:t>
            </a:r>
          </a:p>
          <a:p>
            <a:r>
              <a:rPr lang="en-US" b="1" i="1">
                <a:solidFill>
                  <a:srgbClr val="000000"/>
                </a:solidFill>
                <a:latin typeface="Times" charset="0"/>
                <a:ea typeface="ＭＳ Ｐゴシック" charset="0"/>
                <a:cs typeface="ＭＳ Ｐゴシック" charset="0"/>
              </a:rPr>
              <a:t>You are going to organize your own Bible File into a collection of these ten mental file folders.  </a:t>
            </a:r>
          </a:p>
          <a:p>
            <a:r>
              <a:rPr lang="en-US" b="1" i="1">
                <a:solidFill>
                  <a:srgbClr val="000000"/>
                </a:solidFill>
                <a:latin typeface="Times" charset="0"/>
                <a:ea typeface="ＭＳ Ｐゴシック" charset="0"/>
                <a:cs typeface="ＭＳ Ｐゴシック" charset="0"/>
              </a:rPr>
              <a:t>Very soon you</a:t>
            </a:r>
            <a:r>
              <a:rPr lang="fr-FR" altLang="ja-JP" b="1" i="1">
                <a:solidFill>
                  <a:srgbClr val="000000"/>
                </a:solidFill>
                <a:latin typeface="Times" charset="0"/>
                <a:ea typeface="ＭＳ Ｐゴシック" charset="0"/>
                <a:cs typeface="ＭＳ Ｐゴシック" charset="0"/>
              </a:rPr>
              <a:t>'</a:t>
            </a:r>
            <a:r>
              <a:rPr lang="en-US" altLang="ja-JP" b="1" i="1">
                <a:solidFill>
                  <a:srgbClr val="000000"/>
                </a:solidFill>
                <a:latin typeface="Times" charset="0"/>
                <a:ea typeface="ＭＳ Ｐゴシック" charset="0"/>
                <a:cs typeface="ＭＳ Ｐゴシック" charset="0"/>
              </a:rPr>
              <a:t>ll be applying labels to each of those 10 file folders.  So…now to begin…and…</a:t>
            </a:r>
            <a:endParaRPr lang="en-US" altLang="ja-JP" b="1">
              <a:solidFill>
                <a:srgbClr val="000000"/>
              </a:solidFill>
              <a:latin typeface="Times" charset="0"/>
              <a:ea typeface="ＭＳ Ｐゴシック" charset="0"/>
              <a:cs typeface="ＭＳ Ｐゴシック" charset="0"/>
            </a:endParaRPr>
          </a:p>
          <a:p>
            <a:endParaRPr lang="en-US">
              <a:latin typeface="Times"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rgbClr val="000000"/>
                </a:solidFill>
                <a:latin typeface="Times" charset="0"/>
                <a:ea typeface="ＭＳ Ｐゴシック" charset="0"/>
                <a:cs typeface="ＭＳ Ｐゴシック" charset="0"/>
              </a:rPr>
              <a:t>We begin right here...with the single number….	7.</a:t>
            </a:r>
          </a:p>
          <a:p>
            <a:r>
              <a:rPr lang="en-US" b="1" dirty="0">
                <a:solidFill>
                  <a:srgbClr val="000000"/>
                </a:solidFill>
                <a:latin typeface="Times" charset="0"/>
                <a:ea typeface="ＭＳ Ｐゴシック" charset="0"/>
                <a:cs typeface="ＭＳ Ｐゴシック" charset="0"/>
              </a:rPr>
              <a:t>That</a:t>
            </a:r>
            <a:r>
              <a:rPr lang="fr-FR" b="1" dirty="0">
                <a:solidFill>
                  <a:srgbClr val="000000"/>
                </a:solidFill>
                <a:latin typeface="Times" charset="0"/>
                <a:ea typeface="ＭＳ Ｐゴシック" charset="0"/>
                <a:cs typeface="ＭＳ Ｐゴシック" charset="0"/>
              </a:rPr>
              <a:t>'</a:t>
            </a:r>
            <a:r>
              <a:rPr lang="en-US" b="1" dirty="0">
                <a:solidFill>
                  <a:srgbClr val="000000"/>
                </a:solidFill>
                <a:latin typeface="Times" charset="0"/>
                <a:ea typeface="ＭＳ Ｐゴシック" charset="0"/>
                <a:cs typeface="ＭＳ Ｐゴシック" charset="0"/>
              </a:rPr>
              <a:t>s our mental anchor point.  Simply the number 7 with that all-important dash through the stem.</a:t>
            </a:r>
          </a:p>
          <a:p>
            <a:r>
              <a:rPr lang="en-US" b="1" dirty="0">
                <a:solidFill>
                  <a:srgbClr val="000000"/>
                </a:solidFill>
                <a:latin typeface="Times" charset="0"/>
                <a:ea typeface="ＭＳ Ｐゴシック" charset="0"/>
                <a:cs typeface="ＭＳ Ｐゴシック" charset="0"/>
              </a:rPr>
              <a:t>////	Next step...surround that number with three alphabet letters. Set them firmly in place in your mind:  </a:t>
            </a:r>
          </a:p>
          <a:p>
            <a:r>
              <a:rPr lang="en-US" b="1" dirty="0">
                <a:solidFill>
                  <a:srgbClr val="000000"/>
                </a:solidFill>
                <a:latin typeface="Times" charset="0"/>
                <a:ea typeface="ＭＳ Ｐゴシック" charset="0"/>
                <a:cs typeface="ＭＳ Ｐゴシック" charset="0"/>
              </a:rPr>
              <a:t>					C  7  S  J       </a:t>
            </a:r>
          </a:p>
          <a:p>
            <a:r>
              <a:rPr lang="en-US" b="1" dirty="0">
                <a:solidFill>
                  <a:srgbClr val="000000"/>
                </a:solidFill>
                <a:latin typeface="Times" charset="0"/>
                <a:ea typeface="ＭＳ Ｐゴシック" charset="0"/>
                <a:cs typeface="ＭＳ Ｐゴシック" charset="0"/>
              </a:rPr>
              <a:t>Repeat the letter group aloud several times as you embed it in your mind... Because this is the very core of the Bible</a:t>
            </a:r>
            <a:r>
              <a:rPr lang="fr-FR" altLang="ja-JP" b="1" dirty="0">
                <a:solidFill>
                  <a:srgbClr val="000000"/>
                </a:solidFill>
                <a:latin typeface="Times" charset="0"/>
                <a:ea typeface="ＭＳ Ｐゴシック" charset="0"/>
                <a:cs typeface="ＭＳ Ｐゴシック" charset="0"/>
              </a:rPr>
              <a:t>'</a:t>
            </a:r>
            <a:r>
              <a:rPr lang="en-US" altLang="ja-JP" b="1" dirty="0">
                <a:solidFill>
                  <a:srgbClr val="000000"/>
                </a:solidFill>
                <a:latin typeface="Times" charset="0"/>
                <a:ea typeface="ＭＳ Ｐゴシック" charset="0"/>
                <a:cs typeface="ＭＳ Ｐゴシック" charset="0"/>
              </a:rPr>
              <a:t>s organization and time-line flow:</a:t>
            </a:r>
          </a:p>
          <a:p>
            <a:r>
              <a:rPr lang="en-US" b="1" dirty="0">
                <a:solidFill>
                  <a:srgbClr val="000000"/>
                </a:solidFill>
                <a:latin typeface="Times" charset="0"/>
                <a:ea typeface="ＭＳ Ｐゴシック" charset="0"/>
                <a:cs typeface="ＭＳ Ｐゴシック" charset="0"/>
              </a:rPr>
              <a:t>//// 	</a:t>
            </a:r>
            <a:r>
              <a:rPr lang="en-US" altLang="ja-JP" b="1" dirty="0">
                <a:solidFill>
                  <a:srgbClr val="000000"/>
                </a:solidFill>
                <a:latin typeface="Times" charset="0"/>
                <a:ea typeface="ＭＳ Ｐゴシック" charset="0"/>
                <a:cs typeface="ＭＳ Ｐゴシック" charset="0"/>
              </a:rPr>
              <a:t>"C  7  S  J....</a:t>
            </a:r>
          </a:p>
          <a:p>
            <a:r>
              <a:rPr lang="en-US" b="1" dirty="0">
                <a:solidFill>
                  <a:srgbClr val="000000"/>
                </a:solidFill>
                <a:latin typeface="Times" charset="0"/>
                <a:ea typeface="ＭＳ Ｐゴシック" charset="0"/>
                <a:cs typeface="ＭＳ Ｐゴシック" charset="0"/>
              </a:rPr>
              <a:t>////	C  7  S  J.... </a:t>
            </a:r>
          </a:p>
          <a:p>
            <a:r>
              <a:rPr lang="en-US" b="1" dirty="0">
                <a:solidFill>
                  <a:srgbClr val="000000"/>
                </a:solidFill>
                <a:latin typeface="Times" charset="0"/>
                <a:ea typeface="ＭＳ Ｐゴシック" charset="0"/>
                <a:cs typeface="ＭＳ Ｐゴシック" charset="0"/>
              </a:rPr>
              <a:t>////	C  7  S  J...etc.</a:t>
            </a:r>
            <a:r>
              <a:rPr lang="en-US" altLang="ja-JP" b="1" dirty="0">
                <a:solidFill>
                  <a:srgbClr val="000000"/>
                </a:solidFill>
                <a:latin typeface="Times" charset="0"/>
                <a:ea typeface="ＭＳ Ｐゴシック" charset="0"/>
                <a:cs typeface="ＭＳ Ｐゴシック" charset="0"/>
              </a:rPr>
              <a:t>"</a:t>
            </a:r>
          </a:p>
          <a:p>
            <a:endParaRPr lang="en-US" dirty="0">
              <a:latin typeface="Times" charset="0"/>
              <a:ea typeface="ＭＳ Ｐゴシック" charset="0"/>
              <a:cs typeface="ＭＳ Ｐゴシック" charset="0"/>
            </a:endParaRPr>
          </a:p>
        </p:txBody>
      </p:sp>
      <p:sp>
        <p:nvSpPr>
          <p:cNvPr id="90114" name="Rectangle 3"/>
          <p:cNvSpPr>
            <a:spLocks noGrp="1" noRot="1" noChangeAspect="1" noChangeArrowheads="1" noTextEdit="1"/>
          </p:cNvSpPr>
          <p:nvPr>
            <p:ph type="sldImg"/>
          </p:nvPr>
        </p:nvSpPr>
        <p:spPr>
          <a:ln cap="flat"/>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Now...about that European style </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7</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  </a:t>
            </a:r>
          </a:p>
          <a:p>
            <a:r>
              <a:rPr lang="en-US" b="1">
                <a:solidFill>
                  <a:srgbClr val="000000"/>
                </a:solidFill>
                <a:latin typeface="Times" charset="0"/>
                <a:ea typeface="ＭＳ Ｐゴシック" charset="0"/>
                <a:cs typeface="ＭＳ Ｐゴシック" charset="0"/>
              </a:rPr>
              <a:t>////	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remember that it </a:t>
            </a:r>
            <a:r>
              <a:rPr lang="en-US" altLang="ja-JP" b="1" u="sng">
                <a:solidFill>
                  <a:srgbClr val="000000"/>
                </a:solidFill>
                <a:latin typeface="Times" charset="0"/>
                <a:ea typeface="ＭＳ Ｐゴシック" charset="0"/>
                <a:cs typeface="ＭＳ Ｐゴシック" charset="0"/>
              </a:rPr>
              <a:t>has a dash</a:t>
            </a:r>
            <a:r>
              <a:rPr lang="en-US" altLang="ja-JP" b="1">
                <a:solidFill>
                  <a:srgbClr val="000000"/>
                </a:solidFill>
                <a:latin typeface="Times" charset="0"/>
                <a:ea typeface="ＭＳ Ｐゴシック" charset="0"/>
                <a:cs typeface="ＭＳ Ｐゴシック" charset="0"/>
              </a:rPr>
              <a:t> through its stem...  That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 important reminder — a mind clue. Keep it mentally handy. That small dash divides the length of the 7</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stem into two parts. So, ask yourself the question: "What two numbers does 7 easily split into?" </a:t>
            </a:r>
          </a:p>
          <a:p>
            <a:r>
              <a:rPr lang="en-US" b="1">
                <a:solidFill>
                  <a:srgbClr val="000000"/>
                </a:solidFill>
                <a:latin typeface="Times" charset="0"/>
                <a:ea typeface="ＭＳ Ｐゴシック" charset="0"/>
                <a:cs typeface="ＭＳ Ｐゴシック" charset="0"/>
              </a:rPr>
              <a:t>////	 One possible answer…and the right one…is: 4 and  3.</a:t>
            </a:r>
          </a:p>
          <a:p>
            <a:endParaRPr lang="en-US">
              <a:latin typeface="Times" charset="0"/>
              <a:ea typeface="ＭＳ Ｐゴシック" charset="0"/>
              <a:cs typeface="ＭＳ Ｐゴシック" charset="0"/>
            </a:endParaRPr>
          </a:p>
        </p:txBody>
      </p:sp>
      <p:sp>
        <p:nvSpPr>
          <p:cNvPr id="92162" name="Rectangle 3"/>
          <p:cNvSpPr>
            <a:spLocks noGrp="1" noRot="1" noChangeAspect="1" noChangeArrowheads="1" noTextEdit="1"/>
          </p:cNvSpPr>
          <p:nvPr>
            <p:ph type="sldImg"/>
          </p:nvPr>
        </p:nvSpPr>
        <p:spPr>
          <a:ln cap="flat"/>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So, in the  C  7  S  J  formula, by changing the 7 to a 4  and a 3,  we have </a:t>
            </a:r>
          </a:p>
          <a:p>
            <a:r>
              <a:rPr lang="en-US" b="1">
                <a:solidFill>
                  <a:srgbClr val="000000"/>
                </a:solidFill>
                <a:latin typeface="Times" charset="0"/>
                <a:ea typeface="ＭＳ Ｐゴシック" charset="0"/>
                <a:cs typeface="ＭＳ Ｐゴシック" charset="0"/>
              </a:rPr>
              <a:t>			C  4  3  S  J.</a:t>
            </a:r>
          </a:p>
          <a:p>
            <a:r>
              <a:rPr lang="en-US" b="1">
                <a:solidFill>
                  <a:srgbClr val="000000"/>
                </a:solidFill>
                <a:latin typeface="Times" charset="0"/>
                <a:ea typeface="ＭＳ Ｐゴシック" charset="0"/>
                <a:cs typeface="ＭＳ Ｐゴシック" charset="0"/>
              </a:rPr>
              <a:t>As before, repeat that changed sequence aloud several times to help it hold tightly in your mind for easy recall. </a:t>
            </a:r>
          </a:p>
          <a:p>
            <a:r>
              <a:rPr lang="en-US" b="1">
                <a:solidFill>
                  <a:srgbClr val="000000"/>
                </a:solidFill>
                <a:latin typeface="Times" charset="0"/>
                <a:ea typeface="ＭＳ Ｐゴシック" charset="0"/>
                <a:cs typeface="ＭＳ Ｐゴシック" charset="0"/>
              </a:rPr>
              <a:t>////	C 4 3 S J.</a:t>
            </a:r>
            <a:endParaRPr lang="en-US">
              <a:latin typeface="Times"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based on C  4  3  S  J, we enlarge that idea into five key words or phrases. They will become the foundation of your mental Bible File. Here they are…say them aloud… </a:t>
            </a:r>
          </a:p>
          <a:p>
            <a:r>
              <a:rPr lang="en-US" b="1">
                <a:solidFill>
                  <a:srgbClr val="000000"/>
                </a:solidFill>
                <a:latin typeface="Times" charset="0"/>
                <a:ea typeface="ＭＳ Ｐゴシック" charset="0"/>
                <a:cs typeface="ＭＳ Ｐゴシック" charset="0"/>
              </a:rPr>
              <a:t>////	C =	CREATION  </a:t>
            </a:r>
          </a:p>
          <a:p>
            <a:r>
              <a:rPr lang="en-US" b="1">
                <a:solidFill>
                  <a:srgbClr val="000000"/>
                </a:solidFill>
                <a:latin typeface="Times" charset="0"/>
                <a:ea typeface="ＭＳ Ｐゴシック" charset="0"/>
                <a:cs typeface="ＭＳ Ｐゴシック" charset="0"/>
              </a:rPr>
              <a:t>////	4 =  	4  PEOPLE</a:t>
            </a:r>
          </a:p>
          <a:p>
            <a:r>
              <a:rPr lang="en-US" b="1">
                <a:solidFill>
                  <a:srgbClr val="000000"/>
                </a:solidFill>
                <a:latin typeface="Times" charset="0"/>
                <a:ea typeface="ＭＳ Ｐゴシック" charset="0"/>
                <a:cs typeface="ＭＳ Ｐゴシック" charset="0"/>
              </a:rPr>
              <a:t>////	3 =  	3  SOCIETIES</a:t>
            </a:r>
          </a:p>
          <a:p>
            <a:r>
              <a:rPr lang="en-US" b="1">
                <a:solidFill>
                  <a:srgbClr val="000000"/>
                </a:solidFill>
                <a:latin typeface="Times" charset="0"/>
                <a:ea typeface="ＭＳ Ｐゴシック" charset="0"/>
                <a:cs typeface="ＭＳ Ｐゴシック" charset="0"/>
              </a:rPr>
              <a:t>////	S =  	SILENCE</a:t>
            </a:r>
          </a:p>
          <a:p>
            <a:r>
              <a:rPr lang="en-US" b="1">
                <a:solidFill>
                  <a:srgbClr val="000000"/>
                </a:solidFill>
                <a:latin typeface="Times" charset="0"/>
                <a:ea typeface="ＭＳ Ｐゴシック" charset="0"/>
                <a:cs typeface="ＭＳ Ｐゴシック" charset="0"/>
              </a:rPr>
              <a:t>////	J = 	JESUS.</a:t>
            </a:r>
          </a:p>
          <a:p>
            <a:r>
              <a:rPr lang="en-US" b="1">
                <a:solidFill>
                  <a:srgbClr val="000000"/>
                </a:solidFill>
                <a:latin typeface="Times" charset="0"/>
                <a:ea typeface="ＭＳ Ｐゴシック" charset="0"/>
                <a:cs typeface="ＭＳ Ｐゴシック" charset="0"/>
              </a:rPr>
              <a:t>	And that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 organizational plan for the entire Bible! Those five words and phrases create an abbreviated outline map of the entire Bible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basic design.</a:t>
            </a:r>
            <a:endParaRPr lang="en-US">
              <a:latin typeface="Times" charset="0"/>
              <a:ea typeface="ＭＳ Ｐゴシック" charset="0"/>
              <a:cs typeface="ＭＳ Ｐゴシック" charset="0"/>
            </a:endParaRPr>
          </a:p>
        </p:txBody>
      </p:sp>
      <p:sp>
        <p:nvSpPr>
          <p:cNvPr id="96258" name="Rectangle 3"/>
          <p:cNvSpPr>
            <a:spLocks noGrp="1" noRot="1" noChangeAspect="1" noChangeArrowheads="1" noTextEdit="1"/>
          </p:cNvSpPr>
          <p:nvPr>
            <p:ph type="sldImg"/>
          </p:nvPr>
        </p:nvSpPr>
        <p:spPr>
          <a:ln cap="flat"/>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Once again...aloud…</a:t>
            </a:r>
          </a:p>
          <a:p>
            <a:r>
              <a:rPr lang="en-US" b="1">
                <a:solidFill>
                  <a:srgbClr val="000000"/>
                </a:solidFill>
                <a:latin typeface="Times" charset="0"/>
                <a:ea typeface="ＭＳ Ｐゴシック" charset="0"/>
                <a:cs typeface="ＭＳ Ｐゴシック" charset="0"/>
              </a:rPr>
              <a:t>//// 	C =	CREATION  </a:t>
            </a:r>
          </a:p>
          <a:p>
            <a:r>
              <a:rPr lang="en-US" b="1">
                <a:solidFill>
                  <a:srgbClr val="000000"/>
                </a:solidFill>
                <a:latin typeface="Times" charset="0"/>
                <a:ea typeface="ＭＳ Ｐゴシック" charset="0"/>
                <a:cs typeface="ＭＳ Ｐゴシック" charset="0"/>
              </a:rPr>
              <a:t>////	4 =  	4  PEOPLE</a:t>
            </a:r>
          </a:p>
          <a:p>
            <a:r>
              <a:rPr lang="en-US" b="1">
                <a:solidFill>
                  <a:srgbClr val="000000"/>
                </a:solidFill>
                <a:latin typeface="Times" charset="0"/>
                <a:ea typeface="ＭＳ Ｐゴシック" charset="0"/>
                <a:cs typeface="ＭＳ Ｐゴシック" charset="0"/>
              </a:rPr>
              <a:t>////	3 =  	3  SOCIETIES</a:t>
            </a:r>
          </a:p>
          <a:p>
            <a:r>
              <a:rPr lang="en-US" b="1">
                <a:solidFill>
                  <a:srgbClr val="000000"/>
                </a:solidFill>
                <a:latin typeface="Times" charset="0"/>
                <a:ea typeface="ＭＳ Ｐゴシック" charset="0"/>
                <a:cs typeface="ＭＳ Ｐゴシック" charset="0"/>
              </a:rPr>
              <a:t>////	S =  	SILENCE</a:t>
            </a:r>
          </a:p>
          <a:p>
            <a:r>
              <a:rPr lang="en-US" b="1">
                <a:solidFill>
                  <a:srgbClr val="000000"/>
                </a:solidFill>
                <a:latin typeface="Times" charset="0"/>
                <a:ea typeface="ＭＳ Ｐゴシック" charset="0"/>
                <a:cs typeface="ＭＳ Ｐゴシック" charset="0"/>
              </a:rPr>
              <a:t>////	J = 	JESUS.</a:t>
            </a:r>
          </a:p>
          <a:p>
            <a:r>
              <a:rPr lang="en-US" b="1">
                <a:solidFill>
                  <a:srgbClr val="000000"/>
                </a:solidFill>
                <a:latin typeface="Times" charset="0"/>
                <a:ea typeface="ＭＳ Ｐゴシック" charset="0"/>
                <a:cs typeface="ＭＳ Ｐゴシック" charset="0"/>
              </a:rPr>
              <a:t>We will now go back through the phrases, expanding them still </a:t>
            </a:r>
            <a:r>
              <a:rPr lang="en-US" b="1" u="sng">
                <a:solidFill>
                  <a:srgbClr val="000000"/>
                </a:solidFill>
                <a:latin typeface="Times" charset="0"/>
                <a:ea typeface="ＭＳ Ｐゴシック" charset="0"/>
                <a:cs typeface="ＭＳ Ｐゴシック" charset="0"/>
              </a:rPr>
              <a:t>farther.</a:t>
            </a:r>
            <a:endParaRPr lang="en-US" b="1">
              <a:solidFill>
                <a:srgbClr val="000000"/>
              </a:solidFill>
              <a:latin typeface="Times" charset="0"/>
              <a:ea typeface="ＭＳ Ｐゴシック" charset="0"/>
              <a:cs typeface="ＭＳ Ｐゴシック" charset="0"/>
            </a:endParaRPr>
          </a:p>
          <a:p>
            <a:r>
              <a:rPr lang="en-US" b="1">
                <a:solidFill>
                  <a:srgbClr val="000000"/>
                </a:solidFill>
                <a:latin typeface="Times" charset="0"/>
                <a:ea typeface="ＭＳ Ｐゴシック" charset="0"/>
                <a:cs typeface="ＭＳ Ｐゴシック" charset="0"/>
              </a:rPr>
              <a:t>////	CREATION, </a:t>
            </a:r>
          </a:p>
          <a:p>
            <a:r>
              <a:rPr lang="en-US" b="1">
                <a:solidFill>
                  <a:srgbClr val="000000"/>
                </a:solidFill>
                <a:latin typeface="Times" charset="0"/>
                <a:ea typeface="ＭＳ Ｐゴシック" charset="0"/>
                <a:cs typeface="ＭＳ Ｐゴシック" charset="0"/>
              </a:rPr>
              <a:t>of course, remains at the top of the list naturally…because the Bible story itself begins right there. </a:t>
            </a:r>
            <a:endParaRPr lang="en-US">
              <a:latin typeface="Times" charset="0"/>
              <a:ea typeface="ＭＳ Ｐゴシック" charset="0"/>
              <a:cs typeface="ＭＳ Ｐゴシック" charset="0"/>
            </a:endParaRPr>
          </a:p>
        </p:txBody>
      </p:sp>
      <p:sp>
        <p:nvSpPr>
          <p:cNvPr id="98306" name="Rectangle 3"/>
          <p:cNvSpPr>
            <a:spLocks noGrp="1" noRot="1" noChangeAspect="1" noChangeArrowheads="1" noTextEdit="1"/>
          </p:cNvSpPr>
          <p:nvPr>
            <p:ph type="sldImg"/>
          </p:nvPr>
        </p:nvSpPr>
        <p:spPr>
          <a:ln cap="flat"/>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We then take the next phrase from the list:</a:t>
            </a:r>
          </a:p>
          <a:p>
            <a:r>
              <a:rPr lang="en-US" b="1">
                <a:solidFill>
                  <a:srgbClr val="000000"/>
                </a:solidFill>
                <a:latin typeface="Times" charset="0"/>
                <a:ea typeface="ＭＳ Ｐゴシック" charset="0"/>
                <a:cs typeface="ＭＳ Ｐゴシック" charset="0"/>
              </a:rPr>
              <a:t>		4  PEOPLE.</a:t>
            </a:r>
          </a:p>
          <a:p>
            <a:endParaRPr lang="en-US">
              <a:latin typeface="Times" charset="0"/>
              <a:ea typeface="ＭＳ Ｐゴシック" charset="0"/>
              <a:cs typeface="ＭＳ Ｐゴシック" charset="0"/>
            </a:endParaRPr>
          </a:p>
        </p:txBody>
      </p:sp>
      <p:sp>
        <p:nvSpPr>
          <p:cNvPr id="100354" name="Rectangle 3"/>
          <p:cNvSpPr>
            <a:spLocks noGrp="1" noRot="1" noChangeAspect="1" noChangeArrowheads="1" noTextEdit="1"/>
          </p:cNvSpPr>
          <p:nvPr>
            <p:ph type="sldImg"/>
          </p:nvPr>
        </p:nvSpPr>
        <p:spPr>
          <a:ln cap="flat"/>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Let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break apart </a:t>
            </a:r>
            <a:r>
              <a:rPr lang="en-US" altLang="ja-JP" b="1">
                <a:solidFill>
                  <a:srgbClr val="000000"/>
                </a:solidFill>
                <a:latin typeface="Times" charset="0"/>
                <a:ea typeface="ＭＳ Ｐゴシック" charset="0"/>
                <a:cs typeface="ＭＳ Ｐゴシック" charset="0"/>
              </a:rPr>
              <a:t>"4 PEOPLE" into 4 specific people, in this order:</a:t>
            </a:r>
          </a:p>
          <a:p>
            <a:r>
              <a:rPr lang="en-US" b="1">
                <a:solidFill>
                  <a:srgbClr val="000000"/>
                </a:solidFill>
                <a:latin typeface="Times" charset="0"/>
                <a:ea typeface="ＭＳ Ｐゴシック" charset="0"/>
                <a:cs typeface="ＭＳ Ｐゴシック" charset="0"/>
              </a:rPr>
              <a:t>////	ABRAHAM</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It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helpful to remember the word order by repeating several times the first-letter order of the words:</a:t>
            </a:r>
          </a:p>
          <a:p>
            <a:r>
              <a:rPr lang="en-US" b="1">
                <a:solidFill>
                  <a:srgbClr val="000000"/>
                </a:solidFill>
                <a:latin typeface="Times" charset="0"/>
                <a:ea typeface="ＭＳ Ｐゴシック" charset="0"/>
                <a:cs typeface="ＭＳ Ｐゴシック" charset="0"/>
              </a:rPr>
              <a:t>//// 	"A-J-M-J ... A-J-M-J ... etc."</a:t>
            </a:r>
          </a:p>
          <a:p>
            <a:endParaRPr lang="en-US">
              <a:latin typeface="Times" charset="0"/>
              <a:ea typeface="ＭＳ Ｐゴシック" charset="0"/>
              <a:cs typeface="ＭＳ Ｐゴシック" charset="0"/>
            </a:endParaRPr>
          </a:p>
        </p:txBody>
      </p:sp>
      <p:sp>
        <p:nvSpPr>
          <p:cNvPr id="102402" name="Rectangle 3"/>
          <p:cNvSpPr>
            <a:spLocks noGrp="1" noRot="1" noChangeAspect="1" noChangeArrowheads="1" noTextEdit="1"/>
          </p:cNvSpPr>
          <p:nvPr>
            <p:ph type="sldImg"/>
          </p:nvPr>
        </p:nvSpPr>
        <p:spPr>
          <a:ln cap="flat"/>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rgbClr val="000000"/>
                </a:solidFill>
                <a:latin typeface="Times" charset="0"/>
                <a:ea typeface="ＭＳ Ｐゴシック" charset="0"/>
                <a:cs typeface="ＭＳ Ｐゴシック" charset="0"/>
              </a:rPr>
              <a:t>How can you remember the order of those letters and the names?</a:t>
            </a:r>
          </a:p>
          <a:p>
            <a:r>
              <a:rPr lang="en-US" b="1" dirty="0">
                <a:solidFill>
                  <a:srgbClr val="000000"/>
                </a:solidFill>
                <a:latin typeface="Times" charset="0"/>
                <a:ea typeface="ＭＳ Ｐゴシック" charset="0"/>
                <a:cs typeface="ＭＳ Ｐゴシック" charset="0"/>
              </a:rPr>
              <a:t>This simple sentence..."A JUDGE MUST JUDGE."  The first letters of each word: AJMJ and then you have it.</a:t>
            </a:r>
            <a:endParaRPr lang="en-US" dirty="0">
              <a:latin typeface="Times" charset="0"/>
              <a:ea typeface="ＭＳ Ｐゴシック" charset="0"/>
              <a:cs typeface="ＭＳ Ｐゴシック" charset="0"/>
            </a:endParaRPr>
          </a:p>
        </p:txBody>
      </p:sp>
      <p:sp>
        <p:nvSpPr>
          <p:cNvPr id="104450" name="Rectangle 3"/>
          <p:cNvSpPr>
            <a:spLocks noGrp="1" noRot="1" noChangeAspect="1" noChangeArrowheads="1" noTextEdit="1"/>
          </p:cNvSpPr>
          <p:nvPr>
            <p:ph type="sldImg"/>
          </p:nvPr>
        </p:nvSpPr>
        <p:spPr>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ChangeArrowheads="1" noTextEdit="1"/>
          </p:cNvSpPr>
          <p:nvPr>
            <p:ph type="sldImg"/>
          </p:nvPr>
        </p:nvSpPr>
        <p:spPr>
          <a:ln/>
        </p:spPr>
      </p:sp>
      <p:sp>
        <p:nvSpPr>
          <p:cNvPr id="61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Title slide (no narration)</a:t>
            </a:r>
          </a:p>
          <a:p>
            <a:r>
              <a:rPr lang="en-US">
                <a:latin typeface="Times" charset="0"/>
                <a:ea typeface="ＭＳ Ｐゴシック" charset="0"/>
                <a:cs typeface="ＭＳ Ｐゴシック" charset="0"/>
              </a:rPr>
              <a:t>Translators should translate either title on the right, delete the words "Choose either title below…" and delete the non-translated title,  then drag that entire section over the main slide on the left so that no English appears on the slide.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Just remember to repeat the four names aloud to yourself several times until you feel the rhythm of the words: </a:t>
            </a:r>
          </a:p>
          <a:p>
            <a:r>
              <a:rPr lang="en-US" b="1">
                <a:solidFill>
                  <a:srgbClr val="000000"/>
                </a:solidFill>
                <a:latin typeface="Times" charset="0"/>
                <a:ea typeface="ＭＳ Ｐゴシック" charset="0"/>
                <a:cs typeface="ＭＳ Ｐゴシック" charset="0"/>
              </a:rPr>
              <a:t>////	"ABRAHAM, </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 and </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And here again is that mental tool…</a:t>
            </a:r>
          </a:p>
          <a:p>
            <a:r>
              <a:rPr lang="en-US" b="1">
                <a:solidFill>
                  <a:srgbClr val="000000"/>
                </a:solidFill>
                <a:latin typeface="Times" charset="0"/>
                <a:ea typeface="ＭＳ Ｐゴシック" charset="0"/>
                <a:cs typeface="ＭＳ Ｐゴシック" charset="0"/>
              </a:rPr>
              <a:t>////	A</a:t>
            </a:r>
          </a:p>
          <a:p>
            <a:r>
              <a:rPr lang="en-US" b="1">
                <a:solidFill>
                  <a:srgbClr val="000000"/>
                </a:solidFill>
                <a:latin typeface="Times" charset="0"/>
                <a:ea typeface="ＭＳ Ｐゴシック" charset="0"/>
                <a:cs typeface="ＭＳ Ｐゴシック" charset="0"/>
              </a:rPr>
              <a:t>////	JUDGE</a:t>
            </a:r>
          </a:p>
          <a:p>
            <a:r>
              <a:rPr lang="en-US" b="1">
                <a:solidFill>
                  <a:srgbClr val="000000"/>
                </a:solidFill>
                <a:latin typeface="Times" charset="0"/>
                <a:ea typeface="ＭＳ Ｐゴシック" charset="0"/>
                <a:cs typeface="ＭＳ Ｐゴシック" charset="0"/>
              </a:rPr>
              <a:t>////	MUST</a:t>
            </a:r>
          </a:p>
          <a:p>
            <a:r>
              <a:rPr lang="en-US" b="1">
                <a:solidFill>
                  <a:srgbClr val="000000"/>
                </a:solidFill>
                <a:latin typeface="Times" charset="0"/>
                <a:ea typeface="ＭＳ Ｐゴシック" charset="0"/>
                <a:cs typeface="ＭＳ Ｐゴシック" charset="0"/>
              </a:rPr>
              <a:t>////	JUDGE.</a:t>
            </a:r>
          </a:p>
          <a:p>
            <a:endParaRPr lang="en-US">
              <a:latin typeface="Times" charset="0"/>
              <a:ea typeface="ＭＳ Ｐゴシック" charset="0"/>
              <a:cs typeface="ＭＳ Ｐゴシック" charset="0"/>
            </a:endParaRPr>
          </a:p>
        </p:txBody>
      </p:sp>
      <p:sp>
        <p:nvSpPr>
          <p:cNvPr id="106498" name="Rectangle 3"/>
          <p:cNvSpPr>
            <a:spLocks noGrp="1" noRot="1" noChangeAspect="1" noChangeArrowheads="1" noTextEdit="1"/>
          </p:cNvSpPr>
          <p:nvPr>
            <p:ph type="sldImg"/>
          </p:nvPr>
        </p:nvSpPr>
        <p:spPr>
          <a:ln cap="flat"/>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a:ln/>
        </p:spPr>
      </p:sp>
      <p:sp>
        <p:nvSpPr>
          <p:cNvPr id="1085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err="1" smtClean="0">
                <a:solidFill>
                  <a:srgbClr val="000000"/>
                </a:solidFill>
                <a:latin typeface="Times" charset="0"/>
                <a:ea typeface="ＭＳ Ｐゴシック" charset="0"/>
                <a:cs typeface="ＭＳ Ｐゴシック" charset="0"/>
              </a:rPr>
              <a:t>Tuntu</a:t>
            </a:r>
            <a:r>
              <a:rPr lang="en-US" b="1" baseline="0" dirty="0" smtClean="0">
                <a:solidFill>
                  <a:srgbClr val="000000"/>
                </a:solidFill>
                <a:latin typeface="Times" charset="0"/>
                <a:ea typeface="ＭＳ Ｐゴシック" charset="0"/>
                <a:cs typeface="ＭＳ Ｐゴシック" charset="0"/>
              </a:rPr>
              <a:t> </a:t>
            </a:r>
            <a:r>
              <a:rPr lang="en-US" b="1" baseline="0" dirty="0" err="1" smtClean="0">
                <a:solidFill>
                  <a:srgbClr val="000000"/>
                </a:solidFill>
                <a:latin typeface="Times" charset="0"/>
                <a:ea typeface="ＭＳ Ｐゴシック" charset="0"/>
                <a:cs typeface="ＭＳ Ｐゴシック" charset="0"/>
              </a:rPr>
              <a:t>chung</a:t>
            </a:r>
            <a:r>
              <a:rPr lang="en-US" b="1" baseline="0" dirty="0" smtClean="0">
                <a:solidFill>
                  <a:srgbClr val="000000"/>
                </a:solidFill>
                <a:latin typeface="Times" charset="0"/>
                <a:ea typeface="ＭＳ Ｐゴシック" charset="0"/>
                <a:cs typeface="ＭＳ Ｐゴシック" charset="0"/>
              </a:rPr>
              <a:t> </a:t>
            </a:r>
            <a:r>
              <a:rPr lang="en-US" b="1" baseline="0" dirty="0" err="1" smtClean="0">
                <a:solidFill>
                  <a:srgbClr val="000000"/>
                </a:solidFill>
                <a:latin typeface="Times" charset="0"/>
                <a:ea typeface="ＭＳ Ｐゴシック" charset="0"/>
                <a:cs typeface="ＭＳ Ｐゴシック" charset="0"/>
              </a:rPr>
              <a:t>teng</a:t>
            </a:r>
            <a:r>
              <a:rPr lang="en-US" b="1" baseline="0" dirty="0" smtClean="0">
                <a:solidFill>
                  <a:srgbClr val="000000"/>
                </a:solidFill>
                <a:latin typeface="Times" charset="0"/>
                <a:ea typeface="ＭＳ Ｐゴシック" charset="0"/>
                <a:cs typeface="ＭＳ Ｐゴシック" charset="0"/>
              </a:rPr>
              <a:t> a put </a:t>
            </a:r>
            <a:r>
              <a:rPr lang="en-US" b="1" baseline="0" dirty="0" err="1" smtClean="0">
                <a:solidFill>
                  <a:srgbClr val="000000"/>
                </a:solidFill>
                <a:latin typeface="Times" charset="0"/>
                <a:ea typeface="ＭＳ Ｐゴシック" charset="0"/>
                <a:cs typeface="ＭＳ Ｐゴシック" charset="0"/>
              </a:rPr>
              <a:t>jung</a:t>
            </a:r>
            <a:r>
              <a:rPr lang="en-US" b="1" baseline="0" dirty="0" smtClean="0">
                <a:solidFill>
                  <a:srgbClr val="000000"/>
                </a:solidFill>
                <a:latin typeface="Times" charset="0"/>
                <a:ea typeface="ＭＳ Ｐゴシック" charset="0"/>
                <a:cs typeface="ＭＳ Ｐゴシック" charset="0"/>
              </a:rPr>
              <a:t> </a:t>
            </a:r>
            <a:r>
              <a:rPr lang="en-US" b="1" baseline="0" dirty="0" err="1" smtClean="0">
                <a:solidFill>
                  <a:srgbClr val="000000"/>
                </a:solidFill>
                <a:latin typeface="Times" charset="0"/>
                <a:ea typeface="ＭＳ Ｐゴシック" charset="0"/>
                <a:cs typeface="ＭＳ Ｐゴシック" charset="0"/>
              </a:rPr>
              <a:t>te</a:t>
            </a:r>
            <a:r>
              <a:rPr lang="en-US" b="1" baseline="0" dirty="0" smtClean="0">
                <a:solidFill>
                  <a:srgbClr val="000000"/>
                </a:solidFill>
                <a:latin typeface="Times" charset="0"/>
                <a:ea typeface="ＭＳ Ｐゴシック" charset="0"/>
                <a:cs typeface="ＭＳ Ｐゴシック" charset="0"/>
              </a:rPr>
              <a:t> </a:t>
            </a:r>
            <a:r>
              <a:rPr lang="en-US" b="1" baseline="0" dirty="0" err="1" smtClean="0">
                <a:solidFill>
                  <a:srgbClr val="000000"/>
                </a:solidFill>
                <a:latin typeface="Times" charset="0"/>
                <a:ea typeface="ＭＳ Ｐゴシック" charset="0"/>
                <a:cs typeface="ＭＳ Ｐゴシック" charset="0"/>
              </a:rPr>
              <a:t>roh</a:t>
            </a:r>
            <a:r>
              <a:rPr lang="en-US" b="1" dirty="0" smtClean="0">
                <a:solidFill>
                  <a:srgbClr val="000000"/>
                </a:solidFill>
                <a:latin typeface="Times" charset="0"/>
                <a:ea typeface="ＭＳ Ｐゴシック" charset="0"/>
                <a:cs typeface="ＭＳ Ｐゴシック" charset="0"/>
              </a:rPr>
              <a:t>:</a:t>
            </a:r>
            <a:endParaRPr lang="en-US" b="1" dirty="0">
              <a:solidFill>
                <a:srgbClr val="000000"/>
              </a:solidFill>
              <a:latin typeface="Times" charset="0"/>
              <a:ea typeface="ＭＳ Ｐゴシック" charset="0"/>
              <a:cs typeface="ＭＳ Ｐゴシック" charset="0"/>
            </a:endParaRPr>
          </a:p>
          <a:p>
            <a:r>
              <a:rPr lang="en-US" b="1" dirty="0">
                <a:solidFill>
                  <a:srgbClr val="000000"/>
                </a:solidFill>
                <a:latin typeface="Times" charset="0"/>
                <a:ea typeface="ＭＳ Ｐゴシック" charset="0"/>
                <a:cs typeface="ＭＳ Ｐゴシック" charset="0"/>
              </a:rPr>
              <a:t>////	</a:t>
            </a:r>
            <a:r>
              <a:rPr lang="en-US" b="1" dirty="0" smtClean="0">
                <a:solidFill>
                  <a:srgbClr val="000000"/>
                </a:solidFill>
                <a:latin typeface="Times" charset="0"/>
                <a:ea typeface="ＭＳ Ｐゴシック" charset="0"/>
                <a:cs typeface="ＭＳ Ｐゴシック" charset="0"/>
              </a:rPr>
              <a:t>KHUTKON</a:t>
            </a:r>
            <a:endParaRPr lang="en-US" b="1" dirty="0">
              <a:solidFill>
                <a:srgbClr val="000000"/>
              </a:solidFill>
              <a:latin typeface="Times" charset="0"/>
              <a:ea typeface="ＭＳ Ｐゴシック" charset="0"/>
              <a:cs typeface="ＭＳ Ｐゴシック" charset="0"/>
            </a:endParaRPr>
          </a:p>
          <a:p>
            <a:r>
              <a:rPr lang="en-US" b="1" dirty="0">
                <a:solidFill>
                  <a:srgbClr val="000000"/>
                </a:solidFill>
                <a:latin typeface="Times" charset="0"/>
                <a:ea typeface="ＭＳ Ｐゴシック" charset="0"/>
                <a:cs typeface="ＭＳ Ｐゴシック" charset="0"/>
              </a:rPr>
              <a:t>////	ABRAHAM</a:t>
            </a:r>
          </a:p>
          <a:p>
            <a:r>
              <a:rPr lang="en-US" b="1" dirty="0">
                <a:solidFill>
                  <a:srgbClr val="000000"/>
                </a:solidFill>
                <a:latin typeface="Times" charset="0"/>
                <a:ea typeface="ＭＳ Ｐゴシック" charset="0"/>
                <a:cs typeface="ＭＳ Ｐゴシック" charset="0"/>
              </a:rPr>
              <a:t>////	JOSEPH</a:t>
            </a:r>
          </a:p>
          <a:p>
            <a:r>
              <a:rPr lang="en-US" b="1" dirty="0">
                <a:solidFill>
                  <a:srgbClr val="000000"/>
                </a:solidFill>
                <a:latin typeface="Times" charset="0"/>
                <a:ea typeface="ＭＳ Ｐゴシック" charset="0"/>
                <a:cs typeface="ＭＳ Ｐゴシック" charset="0"/>
              </a:rPr>
              <a:t>////	MOSES</a:t>
            </a:r>
          </a:p>
          <a:p>
            <a:r>
              <a:rPr lang="en-US" b="1" dirty="0">
                <a:solidFill>
                  <a:srgbClr val="000000"/>
                </a:solidFill>
                <a:latin typeface="Times" charset="0"/>
                <a:ea typeface="ＭＳ Ｐゴシック" charset="0"/>
                <a:cs typeface="ＭＳ Ｐゴシック" charset="0"/>
              </a:rPr>
              <a:t>////	JOSHUA 						</a:t>
            </a:r>
          </a:p>
          <a:p>
            <a:r>
              <a:rPr lang="en-US" b="1" dirty="0" smtClean="0">
                <a:solidFill>
                  <a:srgbClr val="000000"/>
                </a:solidFill>
                <a:latin typeface="Times" charset="0"/>
                <a:ea typeface="ＭＳ Ｐゴシック" charset="0"/>
                <a:cs typeface="ＭＳ Ｐゴシック" charset="0"/>
              </a:rPr>
              <a:t>This </a:t>
            </a:r>
            <a:r>
              <a:rPr lang="en-US" b="1" dirty="0">
                <a:solidFill>
                  <a:srgbClr val="000000"/>
                </a:solidFill>
                <a:latin typeface="Times" charset="0"/>
                <a:ea typeface="ＭＳ Ｐゴシック" charset="0"/>
                <a:cs typeface="ＭＳ Ｐゴシック" charset="0"/>
              </a:rPr>
              <a:t>step completes the main FOUR PEOPLE of your new Bible File. Of course, there are dozens of other Biblical characters,  but these are the only ones we are using to build the Bible File right now. Repeat the four names aloud several times until they are firmly set mentally.</a:t>
            </a:r>
          </a:p>
          <a:p>
            <a:endParaRPr lang="en-US" dirty="0">
              <a:latin typeface="Times"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 next phrase of that beginning list is: </a:t>
            </a:r>
          </a:p>
          <a:p>
            <a:r>
              <a:rPr lang="en-US" b="1">
                <a:solidFill>
                  <a:srgbClr val="000000"/>
                </a:solidFill>
                <a:latin typeface="Times" charset="0"/>
                <a:ea typeface="ＭＳ Ｐゴシック" charset="0"/>
                <a:cs typeface="ＭＳ Ｐゴシック" charset="0"/>
              </a:rPr>
              <a:t>                      3  SOCIETIES. </a:t>
            </a:r>
          </a:p>
          <a:p>
            <a:endParaRPr lang="en-US">
              <a:latin typeface="Times" charset="0"/>
              <a:ea typeface="ＭＳ Ｐゴシック" charset="0"/>
              <a:cs typeface="ＭＳ Ｐゴシック" charset="0"/>
            </a:endParaRPr>
          </a:p>
        </p:txBody>
      </p:sp>
      <p:sp>
        <p:nvSpPr>
          <p:cNvPr id="110594" name="Rectangle 3"/>
          <p:cNvSpPr>
            <a:spLocks noGrp="1" noRot="1" noChangeAspect="1" noChangeArrowheads="1" noTextEdit="1"/>
          </p:cNvSpPr>
          <p:nvPr>
            <p:ph type="sldImg"/>
          </p:nvPr>
        </p:nvSpPr>
        <p:spPr>
          <a:ln cap="flat"/>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err="1" smtClean="0">
                <a:solidFill>
                  <a:srgbClr val="000000"/>
                </a:solidFill>
                <a:latin typeface="Times" charset="0"/>
                <a:ea typeface="ＭＳ Ｐゴシック" charset="0"/>
                <a:cs typeface="ＭＳ Ｐゴシック" charset="0"/>
              </a:rPr>
              <a:t>Rolopna</a:t>
            </a:r>
            <a:r>
              <a:rPr lang="en-US" b="1" dirty="0" smtClean="0">
                <a:solidFill>
                  <a:srgbClr val="000000"/>
                </a:solidFill>
                <a:latin typeface="Times" charset="0"/>
                <a:ea typeface="ＭＳ Ｐゴシック" charset="0"/>
                <a:cs typeface="ＭＳ Ｐゴシック" charset="0"/>
              </a:rPr>
              <a:t> </a:t>
            </a:r>
            <a:r>
              <a:rPr lang="en-US" b="1" dirty="0" err="1" smtClean="0">
                <a:solidFill>
                  <a:srgbClr val="000000"/>
                </a:solidFill>
                <a:latin typeface="Times" charset="0"/>
                <a:ea typeface="ＭＳ Ｐゴシック" charset="0"/>
                <a:cs typeface="ＭＳ Ｐゴシック" charset="0"/>
              </a:rPr>
              <a:t>thum</a:t>
            </a:r>
            <a:r>
              <a:rPr lang="en-US" b="1" dirty="0" smtClean="0">
                <a:solidFill>
                  <a:srgbClr val="000000"/>
                </a:solidFill>
                <a:latin typeface="Times" charset="0"/>
                <a:ea typeface="ＭＳ Ｐゴシック" charset="0"/>
                <a:cs typeface="ＭＳ Ｐゴシック" charset="0"/>
              </a:rPr>
              <a:t> </a:t>
            </a:r>
            <a:r>
              <a:rPr lang="en-US" b="1" dirty="0" err="1" smtClean="0">
                <a:solidFill>
                  <a:srgbClr val="000000"/>
                </a:solidFill>
                <a:latin typeface="Times" charset="0"/>
                <a:ea typeface="ＭＳ Ｐゴシック" charset="0"/>
                <a:cs typeface="ＭＳ Ｐゴシック" charset="0"/>
              </a:rPr>
              <a:t>hai</a:t>
            </a:r>
            <a:r>
              <a:rPr lang="en-US" b="1" dirty="0" smtClean="0">
                <a:solidFill>
                  <a:srgbClr val="000000"/>
                </a:solidFill>
                <a:latin typeface="Times" charset="0"/>
                <a:ea typeface="ＭＳ Ｐゴシック" charset="0"/>
                <a:cs typeface="ＭＳ Ｐゴシック" charset="0"/>
              </a:rPr>
              <a:t>…</a:t>
            </a:r>
            <a:endParaRPr lang="en-US" b="1" dirty="0">
              <a:solidFill>
                <a:srgbClr val="000000"/>
              </a:solidFill>
              <a:latin typeface="Times" charset="0"/>
              <a:ea typeface="ＭＳ Ｐゴシック" charset="0"/>
              <a:cs typeface="ＭＳ Ｐゴシック" charset="0"/>
            </a:endParaRPr>
          </a:p>
          <a:p>
            <a:r>
              <a:rPr lang="en-US" b="1" dirty="0">
                <a:solidFill>
                  <a:srgbClr val="000000"/>
                </a:solidFill>
                <a:latin typeface="Times" charset="0"/>
                <a:ea typeface="ＭＳ Ｐゴシック" charset="0"/>
                <a:cs typeface="ＭＳ Ｐゴシック" charset="0"/>
              </a:rPr>
              <a:t>////	</a:t>
            </a:r>
            <a:r>
              <a:rPr lang="en-US" b="1" dirty="0" smtClean="0">
                <a:solidFill>
                  <a:srgbClr val="000000"/>
                </a:solidFill>
                <a:latin typeface="Times" charset="0"/>
                <a:ea typeface="ＭＳ Ｐゴシック" charset="0"/>
                <a:cs typeface="ＭＳ Ｐゴシック" charset="0"/>
              </a:rPr>
              <a:t>DAN</a:t>
            </a:r>
            <a:r>
              <a:rPr lang="en-US" b="1" baseline="0" dirty="0" smtClean="0">
                <a:solidFill>
                  <a:srgbClr val="000000"/>
                </a:solidFill>
                <a:latin typeface="Times" charset="0"/>
                <a:ea typeface="ＭＳ Ｐゴシック" charset="0"/>
                <a:cs typeface="ＭＳ Ｐゴシック" charset="0"/>
              </a:rPr>
              <a:t> AWM BOI</a:t>
            </a:r>
            <a:endParaRPr lang="en-US" b="1" dirty="0">
              <a:solidFill>
                <a:srgbClr val="000000"/>
              </a:solidFill>
              <a:latin typeface="Times" charset="0"/>
              <a:ea typeface="ＭＳ Ｐゴシック" charset="0"/>
              <a:cs typeface="ＭＳ Ｐゴシック" charset="0"/>
            </a:endParaRPr>
          </a:p>
          <a:p>
            <a:r>
              <a:rPr lang="en-US" b="1" dirty="0">
                <a:solidFill>
                  <a:srgbClr val="000000"/>
                </a:solidFill>
                <a:latin typeface="Times" charset="0"/>
                <a:ea typeface="ＭＳ Ｐゴシック" charset="0"/>
                <a:cs typeface="ＭＳ Ｐゴシック" charset="0"/>
              </a:rPr>
              <a:t>////	</a:t>
            </a:r>
            <a:r>
              <a:rPr lang="en-US" b="1" dirty="0" smtClean="0">
                <a:solidFill>
                  <a:srgbClr val="000000"/>
                </a:solidFill>
                <a:latin typeface="Times" charset="0"/>
                <a:ea typeface="ＭＳ Ｐゴシック" charset="0"/>
                <a:cs typeface="ＭＳ Ｐゴシック" charset="0"/>
              </a:rPr>
              <a:t>RENG</a:t>
            </a:r>
            <a:r>
              <a:rPr lang="en-US" b="1" baseline="0" dirty="0" smtClean="0">
                <a:solidFill>
                  <a:srgbClr val="000000"/>
                </a:solidFill>
                <a:latin typeface="Times" charset="0"/>
                <a:ea typeface="ＭＳ Ｐゴシック" charset="0"/>
                <a:cs typeface="ＭＳ Ｐゴシック" charset="0"/>
              </a:rPr>
              <a:t> KHOLO</a:t>
            </a:r>
            <a:endParaRPr lang="en-US" b="1" dirty="0">
              <a:solidFill>
                <a:srgbClr val="000000"/>
              </a:solidFill>
              <a:latin typeface="Times" charset="0"/>
              <a:ea typeface="ＭＳ Ｐゴシック" charset="0"/>
              <a:cs typeface="ＭＳ Ｐゴシック" charset="0"/>
            </a:endParaRPr>
          </a:p>
          <a:p>
            <a:r>
              <a:rPr lang="en-US" b="1" dirty="0">
                <a:solidFill>
                  <a:srgbClr val="000000"/>
                </a:solidFill>
                <a:latin typeface="Times" charset="0"/>
                <a:ea typeface="ＭＳ Ｐゴシック" charset="0"/>
                <a:cs typeface="ＭＳ Ｐゴシック" charset="0"/>
              </a:rPr>
              <a:t>////	</a:t>
            </a:r>
            <a:r>
              <a:rPr lang="en-US" b="1" dirty="0" smtClean="0">
                <a:solidFill>
                  <a:srgbClr val="000000"/>
                </a:solidFill>
                <a:latin typeface="Times" charset="0"/>
                <a:ea typeface="ＭＳ Ｐゴシック" charset="0"/>
                <a:cs typeface="ＭＳ Ｐゴシック" charset="0"/>
              </a:rPr>
              <a:t>SHURKHOP.    </a:t>
            </a:r>
            <a:r>
              <a:rPr lang="en-US" b="1" dirty="0">
                <a:solidFill>
                  <a:srgbClr val="000000"/>
                </a:solidFill>
                <a:latin typeface="Times" charset="0"/>
                <a:ea typeface="ＭＳ Ｐゴシック" charset="0"/>
                <a:cs typeface="ＭＳ Ｐゴシック" charset="0"/>
              </a:rPr>
              <a:t>	</a:t>
            </a:r>
          </a:p>
          <a:p>
            <a:r>
              <a:rPr lang="en-US" b="1" dirty="0" smtClean="0">
                <a:solidFill>
                  <a:srgbClr val="000000"/>
                </a:solidFill>
                <a:latin typeface="Times" charset="0"/>
                <a:ea typeface="ＭＳ Ｐゴシック" charset="0"/>
                <a:cs typeface="ＭＳ Ｐゴシック" charset="0"/>
              </a:rPr>
              <a:t>Nang</a:t>
            </a:r>
            <a:r>
              <a:rPr lang="en-US" b="1" baseline="0" dirty="0" smtClean="0">
                <a:solidFill>
                  <a:srgbClr val="000000"/>
                </a:solidFill>
                <a:latin typeface="Times" charset="0"/>
                <a:ea typeface="ＭＳ Ｐゴシック" charset="0"/>
                <a:cs typeface="ＭＳ Ｐゴシック" charset="0"/>
              </a:rPr>
              <a:t> jet na het rang, </a:t>
            </a:r>
            <a:r>
              <a:rPr lang="en-US" b="1" baseline="0" dirty="0" err="1" smtClean="0">
                <a:solidFill>
                  <a:srgbClr val="000000"/>
                </a:solidFill>
                <a:latin typeface="Times" charset="0"/>
                <a:ea typeface="ＭＳ Ｐゴシック" charset="0"/>
                <a:cs typeface="ＭＳ Ｐゴシック" charset="0"/>
              </a:rPr>
              <a:t>mikir</a:t>
            </a:r>
            <a:r>
              <a:rPr lang="en-US" b="1" baseline="0" dirty="0" smtClean="0">
                <a:solidFill>
                  <a:srgbClr val="000000"/>
                </a:solidFill>
                <a:latin typeface="Times" charset="0"/>
                <a:ea typeface="ＭＳ Ｐゴシック" charset="0"/>
                <a:cs typeface="ＭＳ Ｐゴシック" charset="0"/>
              </a:rPr>
              <a:t> ret, </a:t>
            </a:r>
            <a:r>
              <a:rPr lang="en-US" b="1" baseline="0" dirty="0" err="1" smtClean="0">
                <a:solidFill>
                  <a:srgbClr val="000000"/>
                </a:solidFill>
                <a:latin typeface="Times" charset="0"/>
                <a:ea typeface="ＭＳ Ｐゴシック" charset="0"/>
                <a:cs typeface="ＭＳ Ｐゴシック" charset="0"/>
              </a:rPr>
              <a:t>mikir</a:t>
            </a:r>
            <a:r>
              <a:rPr lang="en-US" b="1" baseline="0" dirty="0" smtClean="0">
                <a:solidFill>
                  <a:srgbClr val="000000"/>
                </a:solidFill>
                <a:latin typeface="Times" charset="0"/>
                <a:ea typeface="ＭＳ Ｐゴシック" charset="0"/>
                <a:cs typeface="ＭＳ Ｐゴシック" charset="0"/>
              </a:rPr>
              <a:t> ret </a:t>
            </a:r>
            <a:r>
              <a:rPr lang="en-US" b="1" baseline="0" dirty="0" err="1" smtClean="0">
                <a:solidFill>
                  <a:srgbClr val="000000"/>
                </a:solidFill>
                <a:latin typeface="Times" charset="0"/>
                <a:ea typeface="ＭＳ Ｐゴシック" charset="0"/>
                <a:cs typeface="ＭＳ Ｐゴシック" charset="0"/>
              </a:rPr>
              <a:t>roh</a:t>
            </a:r>
            <a:r>
              <a:rPr lang="en-US" b="1" dirty="0" smtClean="0">
                <a:solidFill>
                  <a:srgbClr val="000000"/>
                </a:solidFill>
                <a:latin typeface="Times" charset="0"/>
                <a:ea typeface="ＭＳ Ｐゴシック" charset="0"/>
                <a:cs typeface="ＭＳ Ｐゴシック" charset="0"/>
              </a:rPr>
              <a:t>.</a:t>
            </a:r>
            <a:endParaRPr lang="en-US" b="1" dirty="0">
              <a:solidFill>
                <a:srgbClr val="000000"/>
              </a:solidFill>
              <a:latin typeface="Times" charset="0"/>
              <a:ea typeface="ＭＳ Ｐゴシック" charset="0"/>
              <a:cs typeface="ＭＳ Ｐゴシック" charset="0"/>
            </a:endParaRPr>
          </a:p>
          <a:p>
            <a:r>
              <a:rPr lang="en-US" b="1" dirty="0">
                <a:solidFill>
                  <a:srgbClr val="000000"/>
                </a:solidFill>
                <a:latin typeface="Times" charset="0"/>
                <a:ea typeface="ＭＳ Ｐゴシック" charset="0"/>
                <a:cs typeface="ＭＳ Ｐゴシック" charset="0"/>
              </a:rPr>
              <a:t>	</a:t>
            </a:r>
            <a:r>
              <a:rPr lang="en-US" b="1" dirty="0" smtClean="0">
                <a:solidFill>
                  <a:srgbClr val="000000"/>
                </a:solidFill>
                <a:latin typeface="Times" charset="0"/>
                <a:ea typeface="ＭＳ Ｐゴシック" charset="0"/>
                <a:cs typeface="ＭＳ Ｐゴシック" charset="0"/>
              </a:rPr>
              <a:t>DAN</a:t>
            </a:r>
            <a:r>
              <a:rPr lang="en-US" b="1" baseline="0" dirty="0" smtClean="0">
                <a:solidFill>
                  <a:srgbClr val="000000"/>
                </a:solidFill>
                <a:latin typeface="Times" charset="0"/>
                <a:ea typeface="ＭＳ Ｐゴシック" charset="0"/>
                <a:cs typeface="ＭＳ Ｐゴシック" charset="0"/>
              </a:rPr>
              <a:t> AWM BOI, RENGKHOLO, SHURKHOP</a:t>
            </a:r>
            <a:r>
              <a:rPr lang="en-US" b="1" dirty="0" smtClean="0">
                <a:solidFill>
                  <a:srgbClr val="000000"/>
                </a:solidFill>
                <a:latin typeface="Times" charset="0"/>
                <a:ea typeface="ＭＳ Ｐゴシック" charset="0"/>
                <a:cs typeface="ＭＳ Ｐゴシック" charset="0"/>
              </a:rPr>
              <a:t>...</a:t>
            </a:r>
            <a:endParaRPr lang="en-US" b="1" dirty="0">
              <a:solidFill>
                <a:srgbClr val="000000"/>
              </a:solidFill>
              <a:latin typeface="Times" charset="0"/>
              <a:ea typeface="ＭＳ Ｐゴシック" charset="0"/>
              <a:cs typeface="ＭＳ Ｐゴシック" charset="0"/>
            </a:endParaRPr>
          </a:p>
          <a:p>
            <a:r>
              <a:rPr lang="en-US" b="1" dirty="0">
                <a:solidFill>
                  <a:srgbClr val="000000"/>
                </a:solidFill>
                <a:latin typeface="Times" charset="0"/>
                <a:ea typeface="ＭＳ Ｐゴシック" charset="0"/>
                <a:cs typeface="ＭＳ Ｐゴシック" charset="0"/>
              </a:rPr>
              <a:t>	</a:t>
            </a:r>
            <a:r>
              <a:rPr lang="en-US" b="1" dirty="0" smtClean="0">
                <a:solidFill>
                  <a:srgbClr val="000000"/>
                </a:solidFill>
                <a:latin typeface="Times" charset="0"/>
                <a:ea typeface="ＭＳ Ｐゴシック" charset="0"/>
                <a:cs typeface="ＭＳ Ｐゴシック" charset="0"/>
              </a:rPr>
              <a:t>DAN</a:t>
            </a:r>
            <a:r>
              <a:rPr lang="en-US" b="1" baseline="0" dirty="0" smtClean="0">
                <a:solidFill>
                  <a:srgbClr val="000000"/>
                </a:solidFill>
                <a:latin typeface="Times" charset="0"/>
                <a:ea typeface="ＭＳ Ｐゴシック" charset="0"/>
                <a:cs typeface="ＭＳ Ｐゴシック" charset="0"/>
              </a:rPr>
              <a:t> AWM BOI, RENGKHOLO, SHURKHOP</a:t>
            </a:r>
            <a:r>
              <a:rPr lang="en-US" b="1" dirty="0" smtClean="0">
                <a:solidFill>
                  <a:srgbClr val="000000"/>
                </a:solidFill>
                <a:latin typeface="Times" charset="0"/>
                <a:ea typeface="ＭＳ Ｐゴシック" charset="0"/>
                <a:cs typeface="ＭＳ Ｐゴシック" charset="0"/>
              </a:rPr>
              <a:t>.</a:t>
            </a:r>
            <a:endParaRPr lang="en-US" b="1" dirty="0">
              <a:solidFill>
                <a:srgbClr val="000000"/>
              </a:solidFill>
              <a:latin typeface="Times" charset="0"/>
              <a:ea typeface="ＭＳ Ｐゴシック" charset="0"/>
              <a:cs typeface="ＭＳ Ｐゴシック" charset="0"/>
            </a:endParaRPr>
          </a:p>
          <a:p>
            <a:r>
              <a:rPr lang="en-US" b="1" dirty="0" smtClean="0">
                <a:solidFill>
                  <a:srgbClr val="000000"/>
                </a:solidFill>
                <a:latin typeface="Times" charset="0"/>
                <a:ea typeface="ＭＳ Ｐゴシック" charset="0"/>
                <a:cs typeface="ＭＳ Ｐゴシック" charset="0"/>
              </a:rPr>
              <a:t>KHAN</a:t>
            </a:r>
            <a:r>
              <a:rPr lang="en-US" b="1" baseline="0" dirty="0" smtClean="0">
                <a:solidFill>
                  <a:srgbClr val="000000"/>
                </a:solidFill>
                <a:latin typeface="Times" charset="0"/>
                <a:ea typeface="ＭＳ Ｐゴシック" charset="0"/>
                <a:cs typeface="ＭＳ Ｐゴシック" charset="0"/>
              </a:rPr>
              <a:t> LUNGVAR A MINING THEI</a:t>
            </a:r>
            <a:r>
              <a:rPr lang="en-US" b="1" dirty="0" smtClean="0">
                <a:solidFill>
                  <a:srgbClr val="000000"/>
                </a:solidFill>
                <a:latin typeface="Times" charset="0"/>
                <a:ea typeface="ＭＳ Ｐゴシック" charset="0"/>
                <a:cs typeface="ＭＳ Ｐゴシック" charset="0"/>
              </a:rPr>
              <a:t>:</a:t>
            </a:r>
            <a:endParaRPr lang="en-US" b="1" dirty="0">
              <a:solidFill>
                <a:srgbClr val="000000"/>
              </a:solidFill>
              <a:latin typeface="Times" charset="0"/>
              <a:ea typeface="ＭＳ Ｐゴシック" charset="0"/>
              <a:cs typeface="ＭＳ Ｐゴシック" charset="0"/>
            </a:endParaRPr>
          </a:p>
          <a:p>
            <a:r>
              <a:rPr lang="en-US" b="1" dirty="0">
                <a:solidFill>
                  <a:srgbClr val="000000"/>
                </a:solidFill>
                <a:latin typeface="Times" charset="0"/>
                <a:ea typeface="ＭＳ Ｐゴシック" charset="0"/>
                <a:cs typeface="ＭＳ Ｐゴシック" charset="0"/>
              </a:rPr>
              <a:t>////	</a:t>
            </a:r>
            <a:r>
              <a:rPr lang="en-US" b="1" dirty="0" smtClean="0">
                <a:solidFill>
                  <a:srgbClr val="000000"/>
                </a:solidFill>
                <a:latin typeface="Times" charset="0"/>
                <a:ea typeface="ＭＳ Ｐゴシック" charset="0"/>
                <a:cs typeface="ＭＳ Ｐゴシック" charset="0"/>
              </a:rPr>
              <a:t>D</a:t>
            </a:r>
            <a:endParaRPr lang="en-US" b="1" dirty="0">
              <a:solidFill>
                <a:srgbClr val="000000"/>
              </a:solidFill>
              <a:latin typeface="Times" charset="0"/>
              <a:ea typeface="ＭＳ Ｐゴシック" charset="0"/>
              <a:cs typeface="ＭＳ Ｐゴシック" charset="0"/>
            </a:endParaRPr>
          </a:p>
          <a:p>
            <a:r>
              <a:rPr lang="en-US" b="1" dirty="0">
                <a:solidFill>
                  <a:srgbClr val="000000"/>
                </a:solidFill>
                <a:latin typeface="Times" charset="0"/>
                <a:ea typeface="ＭＳ Ｐゴシック" charset="0"/>
                <a:cs typeface="ＭＳ Ｐゴシック" charset="0"/>
              </a:rPr>
              <a:t>////	R</a:t>
            </a:r>
          </a:p>
          <a:p>
            <a:r>
              <a:rPr lang="en-US" b="1" dirty="0">
                <a:solidFill>
                  <a:srgbClr val="000000"/>
                </a:solidFill>
                <a:latin typeface="Times" charset="0"/>
                <a:ea typeface="ＭＳ Ｐゴシック" charset="0"/>
                <a:cs typeface="ＭＳ Ｐゴシック" charset="0"/>
              </a:rPr>
              <a:t>////	</a:t>
            </a:r>
            <a:r>
              <a:rPr lang="en-US" b="1" dirty="0" smtClean="0">
                <a:solidFill>
                  <a:srgbClr val="000000"/>
                </a:solidFill>
                <a:latin typeface="Times" charset="0"/>
                <a:ea typeface="ＭＳ Ｐゴシック" charset="0"/>
                <a:cs typeface="ＭＳ Ｐゴシック" charset="0"/>
              </a:rPr>
              <a:t>S.</a:t>
            </a:r>
            <a:endParaRPr lang="en-US" b="1" dirty="0">
              <a:solidFill>
                <a:srgbClr val="000000"/>
              </a:solidFill>
              <a:latin typeface="Times" charset="0"/>
              <a:ea typeface="ＭＳ Ｐゴシック" charset="0"/>
              <a:cs typeface="ＭＳ Ｐゴシック" charset="0"/>
            </a:endParaRPr>
          </a:p>
          <a:p>
            <a:endParaRPr lang="en-US" dirty="0">
              <a:latin typeface="Times" charset="0"/>
              <a:ea typeface="ＭＳ Ｐゴシック" charset="0"/>
              <a:cs typeface="ＭＳ Ｐゴシック" charset="0"/>
            </a:endParaRPr>
          </a:p>
        </p:txBody>
      </p:sp>
      <p:sp>
        <p:nvSpPr>
          <p:cNvPr id="114690" name="Rectangle 3"/>
          <p:cNvSpPr>
            <a:spLocks noGrp="1" noRot="1" noChangeAspect="1" noChangeArrowheads="1" noTextEdit="1"/>
          </p:cNvSpPr>
          <p:nvPr>
            <p:ph type="sldImg"/>
          </p:nvPr>
        </p:nvSpPr>
        <p:spPr>
          <a:ln cap="flat"/>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we add the 3 SOCIETIES group to the others, and we have:</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ABRAHAM </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	ANARCHY</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CAPTIVITY</a:t>
            </a:r>
          </a:p>
          <a:p>
            <a:endParaRPr lang="en-US">
              <a:latin typeface="Times" charset="0"/>
              <a:ea typeface="ＭＳ Ｐゴシック" charset="0"/>
              <a:cs typeface="ＭＳ Ｐゴシック" charset="0"/>
            </a:endParaRPr>
          </a:p>
        </p:txBody>
      </p:sp>
      <p:sp>
        <p:nvSpPr>
          <p:cNvPr id="116738" name="Rectangle 3"/>
          <p:cNvSpPr>
            <a:spLocks noGrp="1" noRot="1" noChangeAspect="1" noChangeArrowheads="1" noTextEdit="1"/>
          </p:cNvSpPr>
          <p:nvPr>
            <p:ph type="sldImg"/>
          </p:nvPr>
        </p:nvSpPr>
        <p:spPr>
          <a:ln cap="flat"/>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To review the entire sequence so far…</a:t>
            </a:r>
          </a:p>
          <a:p>
            <a:r>
              <a:rPr lang="en-US" b="1">
                <a:solidFill>
                  <a:srgbClr val="000000"/>
                </a:solidFill>
                <a:latin typeface="Times" charset="0"/>
                <a:ea typeface="ＭＳ Ｐゴシック" charset="0"/>
                <a:cs typeface="ＭＳ Ｐゴシック" charset="0"/>
              </a:rPr>
              <a:t>Beginning with the single number </a:t>
            </a:r>
          </a:p>
          <a:p>
            <a:r>
              <a:rPr lang="en-US" b="1">
                <a:solidFill>
                  <a:srgbClr val="000000"/>
                </a:solidFill>
                <a:latin typeface="Times" charset="0"/>
                <a:ea typeface="ＭＳ Ｐゴシック" charset="0"/>
                <a:cs typeface="ＭＳ Ｐゴシック" charset="0"/>
              </a:rPr>
              <a:t>////	7....</a:t>
            </a:r>
          </a:p>
          <a:p>
            <a:r>
              <a:rPr lang="en-US" b="1">
                <a:solidFill>
                  <a:srgbClr val="000000"/>
                </a:solidFill>
                <a:latin typeface="Times" charset="0"/>
                <a:ea typeface="ＭＳ Ｐゴシック" charset="0"/>
                <a:cs typeface="ＭＳ Ｐゴシック" charset="0"/>
              </a:rPr>
              <a:t>leading to… </a:t>
            </a:r>
          </a:p>
          <a:p>
            <a:r>
              <a:rPr lang="en-US" b="1">
                <a:solidFill>
                  <a:srgbClr val="000000"/>
                </a:solidFill>
                <a:latin typeface="Times" charset="0"/>
                <a:ea typeface="ＭＳ Ｐゴシック" charset="0"/>
                <a:cs typeface="ＭＳ Ｐゴシック" charset="0"/>
              </a:rPr>
              <a:t>//// 	C  7  S  J...</a:t>
            </a:r>
          </a:p>
          <a:p>
            <a:r>
              <a:rPr lang="en-US" b="1">
                <a:solidFill>
                  <a:srgbClr val="000000"/>
                </a:solidFill>
                <a:latin typeface="Times" charset="0"/>
                <a:ea typeface="ＭＳ Ｐゴシック" charset="0"/>
                <a:cs typeface="ＭＳ Ｐゴシック" charset="0"/>
              </a:rPr>
              <a:t>which becomes...</a:t>
            </a:r>
          </a:p>
          <a:p>
            <a:r>
              <a:rPr lang="en-US" b="1">
                <a:solidFill>
                  <a:srgbClr val="000000"/>
                </a:solidFill>
                <a:latin typeface="Times" charset="0"/>
                <a:ea typeface="ＭＳ Ｐゴシック" charset="0"/>
                <a:cs typeface="ＭＳ Ｐゴシック" charset="0"/>
              </a:rPr>
              <a:t>////	C  4  3  S  J.</a:t>
            </a:r>
          </a:p>
          <a:p>
            <a:r>
              <a:rPr lang="en-US" b="1">
                <a:solidFill>
                  <a:srgbClr val="000000"/>
                </a:solidFill>
                <a:latin typeface="Times" charset="0"/>
                <a:ea typeface="ＭＳ Ｐゴシック" charset="0"/>
                <a:cs typeface="ＭＳ Ｐゴシック" charset="0"/>
              </a:rPr>
              <a:t>	These numbers and letters are then used to develop a mental list of TEN WORDS that will form a dependable mental outline of the entirety of Scripture.</a:t>
            </a:r>
          </a:p>
          <a:p>
            <a:endParaRPr lang="en-US">
              <a:latin typeface="Times" charset="0"/>
              <a:ea typeface="ＭＳ Ｐゴシック" charset="0"/>
              <a:cs typeface="ＭＳ Ｐゴシック" charset="0"/>
            </a:endParaRPr>
          </a:p>
        </p:txBody>
      </p:sp>
      <p:sp>
        <p:nvSpPr>
          <p:cNvPr id="118786" name="Rectangle 3"/>
          <p:cNvSpPr>
            <a:spLocks noGrp="1" noRot="1" noChangeAspect="1" noChangeArrowheads="1" noTextEdit="1"/>
          </p:cNvSpPr>
          <p:nvPr>
            <p:ph type="sldImg"/>
          </p:nvPr>
        </p:nvSpPr>
        <p:spPr>
          <a:ln cap="flat"/>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C 4 3 S J is then expanded into:</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4  PEOPLE</a:t>
            </a:r>
          </a:p>
          <a:p>
            <a:r>
              <a:rPr lang="en-US" b="1">
                <a:solidFill>
                  <a:srgbClr val="000000"/>
                </a:solidFill>
                <a:latin typeface="Times" charset="0"/>
                <a:ea typeface="ＭＳ Ｐゴシック" charset="0"/>
                <a:cs typeface="ＭＳ Ｐゴシック" charset="0"/>
              </a:rPr>
              <a:t>	3  SOCIETIES</a:t>
            </a:r>
          </a:p>
          <a:p>
            <a:r>
              <a:rPr lang="en-US" b="1">
                <a:solidFill>
                  <a:srgbClr val="000000"/>
                </a:solidFill>
                <a:latin typeface="Times" charset="0"/>
                <a:ea typeface="ＭＳ Ｐゴシック" charset="0"/>
                <a:cs typeface="ＭＳ Ｐゴシック" charset="0"/>
              </a:rPr>
              <a:t>	SILENCE</a:t>
            </a:r>
          </a:p>
          <a:p>
            <a:r>
              <a:rPr lang="en-US" b="1">
                <a:solidFill>
                  <a:srgbClr val="000000"/>
                </a:solidFill>
                <a:latin typeface="Times" charset="0"/>
                <a:ea typeface="ＭＳ Ｐゴシック" charset="0"/>
                <a:cs typeface="ＭＳ Ｐゴシック" charset="0"/>
              </a:rPr>
              <a:t>	JESUS.</a:t>
            </a:r>
          </a:p>
          <a:p>
            <a:endParaRPr lang="en-US">
              <a:latin typeface="Times" charset="0"/>
              <a:ea typeface="ＭＳ Ｐゴシック" charset="0"/>
              <a:cs typeface="ＭＳ Ｐゴシック" charset="0"/>
            </a:endParaRPr>
          </a:p>
        </p:txBody>
      </p:sp>
      <p:sp>
        <p:nvSpPr>
          <p:cNvPr id="120834" name="Rectangle 3"/>
          <p:cNvSpPr>
            <a:spLocks noGrp="1" noRot="1" noChangeAspect="1" noChangeArrowheads="1" noTextEdit="1"/>
          </p:cNvSpPr>
          <p:nvPr>
            <p:ph type="sldImg"/>
          </p:nvPr>
        </p:nvSpPr>
        <p:spPr>
          <a:ln cap="flat"/>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Then further expanded into:</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ABRAHAM</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	ANARCHY</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CAPTIVITY.</a:t>
            </a:r>
          </a:p>
          <a:p>
            <a:endParaRPr lang="en-US" b="1">
              <a:solidFill>
                <a:srgbClr val="000000"/>
              </a:solidFill>
              <a:latin typeface="Times" charset="0"/>
              <a:ea typeface="ＭＳ Ｐゴシック" charset="0"/>
              <a:cs typeface="ＭＳ Ｐゴシック" charset="0"/>
            </a:endParaRPr>
          </a:p>
          <a:p>
            <a:r>
              <a:rPr lang="en-US">
                <a:solidFill>
                  <a:srgbClr val="000000"/>
                </a:solidFill>
                <a:latin typeface="Times" charset="0"/>
                <a:ea typeface="ＭＳ Ｐゴシック" charset="0"/>
                <a:cs typeface="ＭＳ Ｐゴシック" charset="0"/>
              </a:rPr>
              <a:t>Finally, now, we add:  ////	SILENCEand////	JESUS.</a:t>
            </a:r>
          </a:p>
        </p:txBody>
      </p:sp>
      <p:sp>
        <p:nvSpPr>
          <p:cNvPr id="122882" name="Rectangle 3"/>
          <p:cNvSpPr>
            <a:spLocks noGrp="1" noRot="1" noChangeAspect="1" noChangeArrowheads="1" noTextEdit="1"/>
          </p:cNvSpPr>
          <p:nvPr>
            <p:ph type="sldImg"/>
          </p:nvPr>
        </p:nvSpPr>
        <p:spPr>
          <a:ln cap="flat"/>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ln/>
        </p:spPr>
      </p:sp>
      <p:sp>
        <p:nvSpPr>
          <p:cNvPr id="12493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it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time mentally to apply those ten words as labels to ten mental folders in your new Bible File – </a:t>
            </a:r>
          </a:p>
          <a:p>
            <a:r>
              <a:rPr lang="en-US" b="1">
                <a:solidFill>
                  <a:srgbClr val="000000"/>
                </a:solidFill>
                <a:latin typeface="Times" charset="0"/>
                <a:ea typeface="ＭＳ Ｐゴシック" charset="0"/>
                <a:cs typeface="ＭＳ Ｐゴシック" charset="0"/>
              </a:rPr>
              <a:t>////	right up there in your  head. That mental picture might look something like this.   And there they are...</a:t>
            </a:r>
          </a:p>
          <a:p>
            <a:r>
              <a:rPr lang="en-US" b="1">
                <a:solidFill>
                  <a:srgbClr val="000000"/>
                </a:solidFill>
                <a:latin typeface="Times" charset="0"/>
                <a:ea typeface="ＭＳ Ｐゴシック" charset="0"/>
                <a:cs typeface="ＭＳ Ｐゴシック" charset="0"/>
              </a:rPr>
              <a:t>//// 	CREATION//// 	ABRAHAM//// 	JOSEPH//// 	MOSES//// 	JOSHUA//// 	ANARCHY//// 	ROYALTY//// 	CAPTIVITY//// 	SILENCE…and…//// 	JESUS.</a:t>
            </a:r>
          </a:p>
          <a:p>
            <a:r>
              <a:rPr lang="en-US" b="1">
                <a:solidFill>
                  <a:srgbClr val="000000"/>
                </a:solidFill>
                <a:latin typeface="Times" charset="0"/>
                <a:ea typeface="ＭＳ Ｐゴシック" charset="0"/>
                <a:cs typeface="ＭＳ Ｐゴシック" charset="0"/>
              </a:rPr>
              <a:t>Now it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organized in a neat and orderly package in your mind  --- ready for recall and use as you need it. Now just a few more </a:t>
            </a:r>
          </a:p>
          <a:p>
            <a:r>
              <a:rPr lang="en-US" b="1">
                <a:solidFill>
                  <a:srgbClr val="000000"/>
                </a:solidFill>
                <a:latin typeface="Times" charset="0"/>
                <a:ea typeface="ＭＳ Ｐゴシック" charset="0"/>
                <a:cs typeface="ＭＳ Ｐゴシック" charset="0"/>
              </a:rPr>
              <a:t>examples to drive home the point...</a:t>
            </a:r>
            <a:endParaRPr lang="en-US">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At biblestudydownloads.com you can download all of the PPT for this seminar so you can teach it to your own people.  However, as this copyright page notes, we ask you not to change any of the content.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ChangeArrowheads="1" noTextEdit="1"/>
          </p:cNvSpPr>
          <p:nvPr>
            <p:ph type="sldImg"/>
          </p:nvPr>
        </p:nvSpPr>
        <p:spPr>
          <a:ln/>
        </p:spPr>
      </p:sp>
      <p:sp>
        <p:nvSpPr>
          <p:cNvPr id="13107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Here is yet another way to think of your Bible File.  Like many of us, this young woman spends hours every day at her computer.</a:t>
            </a:r>
            <a:endParaRPr lang="en-US">
              <a:latin typeface="Times" charset="0"/>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a:ln/>
        </p:spPr>
      </p:sp>
      <p:sp>
        <p:nvSpPr>
          <p:cNvPr id="1331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So...instead of thinking just of file folders as heavy folded paper, think about them as computer files on a floppy disk or on a computer hard drive.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a:ln/>
        </p:spPr>
      </p:sp>
      <p:sp>
        <p:nvSpPr>
          <p:cNvPr id="1351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Imagine this as the main screen of your own computer monitor – with a data folder you created named, naturally, Bible File. Double click on that imaginary folder….</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a:ln/>
        </p:spPr>
      </p:sp>
      <p:sp>
        <p:nvSpPr>
          <p:cNvPr id="1372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…and you would get this...the ten sub-files, all as folders, named, in </a:t>
            </a:r>
          </a:p>
          <a:p>
            <a:endParaRPr lang="en-US" b="1">
              <a:solidFill>
                <a:srgbClr val="000000"/>
              </a:solidFill>
              <a:latin typeface="Times" charset="0"/>
              <a:ea typeface="ＭＳ Ｐゴシック" charset="0"/>
              <a:cs typeface="ＭＳ Ｐゴシック" charset="0"/>
            </a:endParaRPr>
          </a:p>
          <a:p>
            <a:r>
              <a:rPr lang="en-US" b="1">
                <a:solidFill>
                  <a:srgbClr val="000000"/>
                </a:solidFill>
                <a:latin typeface="Times" charset="0"/>
                <a:ea typeface="ＭＳ Ｐゴシック" charset="0"/>
                <a:cs typeface="ＭＳ Ｐゴシック" charset="0"/>
              </a:rPr>
              <a:t>order…and say them along with me…</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ABRAHAM</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 	ANARCHY</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CAPTIVITY</a:t>
            </a:r>
          </a:p>
          <a:p>
            <a:r>
              <a:rPr lang="en-US" b="1">
                <a:solidFill>
                  <a:srgbClr val="000000"/>
                </a:solidFill>
                <a:latin typeface="Times" charset="0"/>
                <a:ea typeface="ＭＳ Ｐゴシック" charset="0"/>
                <a:cs typeface="ＭＳ Ｐゴシック" charset="0"/>
              </a:rPr>
              <a:t>//// 	SILENCE</a:t>
            </a:r>
          </a:p>
          <a:p>
            <a:r>
              <a:rPr lang="en-US" b="1">
                <a:solidFill>
                  <a:srgbClr val="000000"/>
                </a:solidFill>
                <a:latin typeface="Times" charset="0"/>
                <a:ea typeface="ＭＳ Ｐゴシック" charset="0"/>
                <a:cs typeface="ＭＳ Ｐゴシック" charset="0"/>
              </a:rPr>
              <a:t>//// 	JESUS.</a:t>
            </a:r>
          </a:p>
          <a:p>
            <a:endParaRPr lang="en-US">
              <a:latin typeface="Times" charset="0"/>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1392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with some computer graphics, you might even add the basic building plan over those folders.  The now a familiar mental tool...	C	7	S	J		And its 4 PEOPLE and 3 SOCIETIES.</a:t>
            </a:r>
          </a:p>
          <a:p>
            <a:endParaRPr lang="en-US">
              <a:latin typeface="Times" charset="0"/>
              <a:ea typeface="ＭＳ Ｐゴシック" charset="0"/>
              <a:cs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ChangeArrowheads="1" noTextEdit="1"/>
          </p:cNvSpPr>
          <p:nvPr>
            <p:ph type="sldImg"/>
          </p:nvPr>
        </p:nvSpPr>
        <p:spPr>
          <a:ln/>
        </p:spPr>
      </p:sp>
      <p:sp>
        <p:nvSpPr>
          <p:cNvPr id="1413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rgbClr val="000000"/>
                </a:solidFill>
                <a:latin typeface="Times" charset="0"/>
                <a:ea typeface="ＭＳ Ｐゴシック" charset="0"/>
                <a:cs typeface="ＭＳ Ｐゴシック" charset="0"/>
              </a:rPr>
              <a:t>So there you have the basic building blocks of a complete biblical filing system…in your head…the basic building plan of the Bible…how THE BASIC DOCUMENT OF THE FAITH is organized.  </a:t>
            </a:r>
          </a:p>
          <a:p>
            <a:r>
              <a:rPr lang="en-US" b="1" dirty="0">
                <a:solidFill>
                  <a:srgbClr val="000000"/>
                </a:solidFill>
                <a:latin typeface="Times" charset="0"/>
                <a:ea typeface="ＭＳ Ｐゴシック" charset="0"/>
                <a:cs typeface="ＭＳ Ｐゴシック" charset="0"/>
              </a:rPr>
              <a:t>////	It</a:t>
            </a:r>
            <a:r>
              <a:rPr lang="fr-FR" altLang="ja-JP" b="1" dirty="0">
                <a:solidFill>
                  <a:srgbClr val="000000"/>
                </a:solidFill>
                <a:latin typeface="Times" charset="0"/>
                <a:ea typeface="ＭＳ Ｐゴシック" charset="0"/>
                <a:cs typeface="ＭＳ Ｐゴシック" charset="0"/>
              </a:rPr>
              <a:t>'</a:t>
            </a:r>
            <a:r>
              <a:rPr lang="en-US" altLang="ja-JP" b="1" dirty="0">
                <a:solidFill>
                  <a:srgbClr val="000000"/>
                </a:solidFill>
                <a:latin typeface="Times" charset="0"/>
                <a:ea typeface="ＭＳ Ｐゴシック" charset="0"/>
                <a:cs typeface="ＭＳ Ｐゴシック" charset="0"/>
              </a:rPr>
              <a:t>s your personal Mental Bible File!</a:t>
            </a:r>
          </a:p>
          <a:p>
            <a:r>
              <a:rPr lang="en-US" b="1" dirty="0">
                <a:solidFill>
                  <a:srgbClr val="000000"/>
                </a:solidFill>
                <a:latin typeface="Times" charset="0"/>
                <a:ea typeface="ＭＳ Ｐゴシック" charset="0"/>
                <a:cs typeface="ＭＳ Ｐゴシック" charset="0"/>
              </a:rPr>
              <a:t>From this point on, we will construct a </a:t>
            </a:r>
          </a:p>
          <a:p>
            <a:r>
              <a:rPr lang="en-US" b="1" dirty="0">
                <a:solidFill>
                  <a:srgbClr val="000000"/>
                </a:solidFill>
                <a:latin typeface="Times" charset="0"/>
                <a:ea typeface="ＭＳ Ｐゴシック" charset="0"/>
                <a:cs typeface="ＭＳ Ｐゴシック" charset="0"/>
              </a:rPr>
              <a:t>////	sturdy, </a:t>
            </a:r>
          </a:p>
          <a:p>
            <a:r>
              <a:rPr lang="en-US" b="1" dirty="0">
                <a:solidFill>
                  <a:srgbClr val="000000"/>
                </a:solidFill>
                <a:latin typeface="Times" charset="0"/>
                <a:ea typeface="ＭＳ Ｐゴシック" charset="0"/>
                <a:cs typeface="ＭＳ Ｐゴシック" charset="0"/>
              </a:rPr>
              <a:t>////	comprehensive, </a:t>
            </a:r>
          </a:p>
          <a:p>
            <a:r>
              <a:rPr lang="en-US" b="1" dirty="0">
                <a:solidFill>
                  <a:srgbClr val="000000"/>
                </a:solidFill>
                <a:latin typeface="Times" charset="0"/>
                <a:ea typeface="ＭＳ Ｐゴシック" charset="0"/>
                <a:cs typeface="ＭＳ Ｐゴシック" charset="0"/>
              </a:rPr>
              <a:t>////	and coherent mental map of God</a:t>
            </a:r>
            <a:r>
              <a:rPr lang="fr-FR" altLang="ja-JP" b="1" dirty="0">
                <a:solidFill>
                  <a:srgbClr val="000000"/>
                </a:solidFill>
                <a:latin typeface="Times" charset="0"/>
                <a:ea typeface="ＭＳ Ｐゴシック" charset="0"/>
                <a:cs typeface="ＭＳ Ｐゴシック" charset="0"/>
              </a:rPr>
              <a:t>'</a:t>
            </a:r>
            <a:r>
              <a:rPr lang="en-US" altLang="ja-JP" b="1" dirty="0">
                <a:solidFill>
                  <a:srgbClr val="000000"/>
                </a:solidFill>
                <a:latin typeface="Times" charset="0"/>
                <a:ea typeface="ＭＳ Ｐゴシック" charset="0"/>
                <a:cs typeface="ＭＳ Ｐゴシック" charset="0"/>
              </a:rPr>
              <a:t>s Word…each step of its progress built on this reliable basic mental mapping idea.  </a:t>
            </a:r>
          </a:p>
          <a:p>
            <a:endParaRPr lang="en-US" dirty="0">
              <a:latin typeface="Times" charset="0"/>
              <a:ea typeface="ＭＳ Ｐゴシック" charset="0"/>
              <a:cs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ChangeArrowheads="1" noTextEdit="1"/>
          </p:cNvSpPr>
          <p:nvPr>
            <p:ph type="sldImg"/>
          </p:nvPr>
        </p:nvSpPr>
        <p:spPr>
          <a:ln/>
        </p:spPr>
      </p:sp>
      <p:sp>
        <p:nvSpPr>
          <p:cNvPr id="1433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O.K.  Now we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re on our way.  By this time…you have that idea called THE BIBLE FILE…and the mental key to open it…C  7  S  J.  The way is clear now for building a new and organized approach to thinking about your entire Bible, everything in its place.</a:t>
            </a:r>
          </a:p>
          <a:p>
            <a:r>
              <a:rPr lang="en-US" b="1">
                <a:solidFill>
                  <a:srgbClr val="000000"/>
                </a:solidFill>
                <a:latin typeface="Times" charset="0"/>
                <a:ea typeface="ＭＳ Ｐゴシック" charset="0"/>
                <a:cs typeface="ＭＳ Ｐゴシック" charset="0"/>
              </a:rPr>
              <a:t>////	We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be able to answer three fundamental questions:</a:t>
            </a:r>
          </a:p>
          <a:p>
            <a:r>
              <a:rPr lang="en-US" b="1">
                <a:solidFill>
                  <a:srgbClr val="000000"/>
                </a:solidFill>
                <a:latin typeface="Times" charset="0"/>
                <a:ea typeface="ＭＳ Ｐゴシック" charset="0"/>
                <a:cs typeface="ＭＳ Ｐゴシック" charset="0"/>
              </a:rPr>
              <a:t>////	WHAT happened…</a:t>
            </a:r>
          </a:p>
          <a:p>
            <a:r>
              <a:rPr lang="en-US" b="1">
                <a:solidFill>
                  <a:srgbClr val="000000"/>
                </a:solidFill>
                <a:latin typeface="Times" charset="0"/>
                <a:ea typeface="ＭＳ Ｐゴシック" charset="0"/>
                <a:cs typeface="ＭＳ Ｐゴシック" charset="0"/>
              </a:rPr>
              <a:t>////	WHY it happened…and finally…</a:t>
            </a:r>
          </a:p>
          <a:p>
            <a:r>
              <a:rPr lang="en-US" b="1">
                <a:latin typeface="Times" charset="0"/>
                <a:ea typeface="ＭＳ Ｐゴシック" charset="0"/>
                <a:cs typeface="ＭＳ Ｐゴシック" charset="0"/>
              </a:rPr>
              <a:t>////	HOW the WHAT and the WHY influence the shape and content of  Scripture…the organization of the book itself.</a:t>
            </a:r>
          </a:p>
          <a:p>
            <a:endParaRPr lang="en-US">
              <a:latin typeface="Times" charset="0"/>
              <a:ea typeface="ＭＳ Ｐゴシック" charset="0"/>
              <a:cs typeface="ＭＳ Ｐゴシック"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Rot="1" noChangeAspect="1" noChangeArrowheads="1" noTextEdit="1"/>
          </p:cNvSpPr>
          <p:nvPr>
            <p:ph type="sldImg"/>
          </p:nvPr>
        </p:nvSpPr>
        <p:spPr>
          <a:ln/>
        </p:spPr>
      </p:sp>
      <p:sp>
        <p:nvSpPr>
          <p:cNvPr id="1454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3"/>
            <a:r>
              <a:rPr lang="en-US" b="1">
                <a:solidFill>
                  <a:srgbClr val="000000"/>
                </a:solidFill>
                <a:latin typeface="Times" charset="0"/>
                <a:ea typeface="Geneva" charset="0"/>
              </a:rPr>
              <a:t>Now look at Study Help Number One in the student handbook.  That sheet will help you to embed in your thinking how to keep these tools on the front of your mind…while also learning how to teach others.</a:t>
            </a:r>
            <a:endParaRPr lang="en-US">
              <a:solidFill>
                <a:srgbClr val="000000"/>
              </a:solidFill>
              <a:latin typeface="Times" charset="0"/>
              <a:ea typeface="Geneva" charset="0"/>
            </a:endParaRPr>
          </a:p>
          <a:p>
            <a:r>
              <a:rPr lang="en-US" b="1">
                <a:solidFill>
                  <a:srgbClr val="000000"/>
                </a:solidFill>
                <a:latin typeface="Times" charset="0"/>
                <a:ea typeface="ＭＳ Ｐゴシック" charset="0"/>
                <a:cs typeface="ＭＳ Ｐゴシック" charset="0"/>
              </a:rPr>
              <a:t>////	Beginning with a large C…</a:t>
            </a:r>
          </a:p>
          <a:p>
            <a:r>
              <a:rPr lang="en-US" b="1">
                <a:solidFill>
                  <a:srgbClr val="000000"/>
                </a:solidFill>
                <a:latin typeface="Times" charset="0"/>
                <a:ea typeface="ＭＳ Ｐゴシック" charset="0"/>
                <a:cs typeface="ＭＳ Ｐゴシック" charset="0"/>
              </a:rPr>
              <a:t>////	for CREATION then…</a:t>
            </a:r>
          </a:p>
          <a:p>
            <a:r>
              <a:rPr lang="en-US" b="1">
                <a:solidFill>
                  <a:srgbClr val="000000"/>
                </a:solidFill>
                <a:latin typeface="Times" charset="0"/>
                <a:ea typeface="ＭＳ Ｐゴシック" charset="0"/>
                <a:cs typeface="ＭＳ Ｐゴシック" charset="0"/>
              </a:rPr>
              <a:t>////	the Number 7…the dashed line is already there…7 standing for the four people and then the three societies.  So…first…the FOUR </a:t>
            </a:r>
          </a:p>
          <a:p>
            <a:r>
              <a:rPr lang="en-US" b="1">
                <a:solidFill>
                  <a:srgbClr val="000000"/>
                </a:solidFill>
                <a:latin typeface="Times" charset="0"/>
                <a:ea typeface="ＭＳ Ｐゴシック" charset="0"/>
                <a:cs typeface="ＭＳ Ｐゴシック" charset="0"/>
              </a:rPr>
              <a:t>PEOPLE…</a:t>
            </a:r>
          </a:p>
          <a:p>
            <a:r>
              <a:rPr lang="en-US" b="1">
                <a:solidFill>
                  <a:srgbClr val="000000"/>
                </a:solidFill>
                <a:latin typeface="Times" charset="0"/>
                <a:ea typeface="ＭＳ Ｐゴシック" charset="0"/>
                <a:cs typeface="ＭＳ Ｐゴシック" charset="0"/>
              </a:rPr>
              <a:t>////	who are ABRAHAM…</a:t>
            </a:r>
          </a:p>
          <a:p>
            <a:r>
              <a:rPr lang="en-US" b="1">
                <a:solidFill>
                  <a:srgbClr val="000000"/>
                </a:solidFill>
                <a:latin typeface="Times" charset="0"/>
                <a:ea typeface="ＭＳ Ｐゴシック" charset="0"/>
                <a:cs typeface="ＭＳ Ｐゴシック" charset="0"/>
              </a:rPr>
              <a:t>////	then added to his File Folder…</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onto the JOSEPH folder</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his Folder…and finally…</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	finishing out the FOUR GREAT PEOPLE and their file Folders in the Bible File.  Then on to the THREE SOCIETIES…</a:t>
            </a:r>
          </a:p>
          <a:p>
            <a:r>
              <a:rPr lang="en-US" b="1">
                <a:solidFill>
                  <a:srgbClr val="000000"/>
                </a:solidFill>
                <a:latin typeface="Times" charset="0"/>
                <a:ea typeface="ＭＳ Ｐゴシック" charset="0"/>
                <a:cs typeface="ＭＳ Ｐゴシック" charset="0"/>
              </a:rPr>
              <a:t>////	beginning with  ANARCHY…</a:t>
            </a:r>
          </a:p>
          <a:p>
            <a:r>
              <a:rPr lang="en-US" b="1">
                <a:solidFill>
                  <a:srgbClr val="000000"/>
                </a:solidFill>
                <a:latin typeface="Times" charset="0"/>
                <a:ea typeface="ＭＳ Ｐゴシック" charset="0"/>
                <a:cs typeface="ＭＳ Ｐゴシック" charset="0"/>
              </a:rPr>
              <a:t>////	and its folder…</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and the folder…</a:t>
            </a:r>
          </a:p>
          <a:p>
            <a:r>
              <a:rPr lang="en-US" b="1">
                <a:solidFill>
                  <a:srgbClr val="000000"/>
                </a:solidFill>
                <a:latin typeface="Times" charset="0"/>
                <a:ea typeface="ＭＳ Ｐゴシック" charset="0"/>
                <a:cs typeface="ＭＳ Ｐゴシック" charset="0"/>
              </a:rPr>
              <a:t>////	finishing with CAPTIVITY…</a:t>
            </a:r>
          </a:p>
          <a:p>
            <a:r>
              <a:rPr lang="en-US" b="1">
                <a:solidFill>
                  <a:srgbClr val="000000"/>
                </a:solidFill>
                <a:latin typeface="Times" charset="0"/>
                <a:ea typeface="ＭＳ Ｐゴシック" charset="0"/>
                <a:cs typeface="ＭＳ Ｐゴシック" charset="0"/>
              </a:rPr>
              <a:t>////	and its folder.</a:t>
            </a:r>
          </a:p>
          <a:p>
            <a:r>
              <a:rPr lang="en-US" b="1">
                <a:solidFill>
                  <a:srgbClr val="000000"/>
                </a:solidFill>
                <a:latin typeface="Times" charset="0"/>
                <a:ea typeface="ＭＳ Ｐゴシック" charset="0"/>
                <a:cs typeface="ＭＳ Ｐゴシック" charset="0"/>
              </a:rPr>
              <a:t>Now we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finish it out…</a:t>
            </a:r>
          </a:p>
          <a:p>
            <a:r>
              <a:rPr lang="en-US" b="1">
                <a:solidFill>
                  <a:srgbClr val="000000"/>
                </a:solidFill>
                <a:latin typeface="Times" charset="0"/>
                <a:ea typeface="ＭＳ Ｐゴシック" charset="0"/>
                <a:cs typeface="ＭＳ Ｐゴシック" charset="0"/>
              </a:rPr>
              <a:t>////	S for</a:t>
            </a:r>
          </a:p>
          <a:p>
            <a:r>
              <a:rPr lang="en-US" b="1">
                <a:solidFill>
                  <a:srgbClr val="000000"/>
                </a:solidFill>
                <a:latin typeface="Times" charset="0"/>
                <a:ea typeface="ＭＳ Ｐゴシック" charset="0"/>
                <a:cs typeface="ＭＳ Ｐゴシック" charset="0"/>
              </a:rPr>
              <a:t>////	SILENCE…and</a:t>
            </a:r>
          </a:p>
          <a:p>
            <a:r>
              <a:rPr lang="en-US" b="1">
                <a:solidFill>
                  <a:srgbClr val="000000"/>
                </a:solidFill>
                <a:latin typeface="Times" charset="0"/>
                <a:ea typeface="ＭＳ Ｐゴシック" charset="0"/>
                <a:cs typeface="ＭＳ Ｐゴシック" charset="0"/>
              </a:rPr>
              <a:t>////	the culmination of all our thinking…J for JESUS.</a:t>
            </a:r>
            <a:endParaRPr lang="en-US">
              <a:latin typeface="Times" charset="0"/>
              <a:ea typeface="ＭＳ Ｐゴシック" charset="0"/>
              <a:cs typeface="ＭＳ Ｐゴシック"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a:ln/>
        </p:spPr>
      </p:sp>
      <p:sp>
        <p:nvSpPr>
          <p:cNvPr id="14745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rgbClr val="000000"/>
                </a:solidFill>
                <a:latin typeface="Times" charset="0"/>
                <a:ea typeface="ＭＳ Ｐゴシック" charset="0"/>
                <a:cs typeface="ＭＳ Ｐゴシック" charset="0"/>
              </a:rPr>
              <a:t>And here is STUDY HELP NUMBER 2….this is the one you can use for your own review--  or to hold in your hand while you teach THE BIBLE FILE idea to others.</a:t>
            </a:r>
          </a:p>
          <a:p>
            <a:r>
              <a:rPr lang="en-US" b="1" dirty="0">
                <a:solidFill>
                  <a:srgbClr val="000000"/>
                </a:solidFill>
                <a:latin typeface="Times" charset="0"/>
                <a:ea typeface="ＭＳ Ｐゴシック" charset="0"/>
                <a:cs typeface="ＭＳ Ｐゴシック" charset="0"/>
              </a:rPr>
              <a:t>////	First the key to open the file:</a:t>
            </a:r>
          </a:p>
          <a:p>
            <a:r>
              <a:rPr lang="en-US" b="1" dirty="0">
                <a:solidFill>
                  <a:srgbClr val="000000"/>
                </a:solidFill>
                <a:latin typeface="Times" charset="0"/>
                <a:ea typeface="ＭＳ Ｐゴシック" charset="0"/>
                <a:cs typeface="ＭＳ Ｐゴシック" charset="0"/>
              </a:rPr>
              <a:t>////	C  7  S  J…</a:t>
            </a:r>
          </a:p>
          <a:p>
            <a:r>
              <a:rPr lang="en-US" b="1" dirty="0">
                <a:solidFill>
                  <a:srgbClr val="000000"/>
                </a:solidFill>
                <a:latin typeface="Times" charset="0"/>
                <a:ea typeface="ＭＳ Ｐゴシック" charset="0"/>
                <a:cs typeface="ＭＳ Ｐゴシック" charset="0"/>
              </a:rPr>
              <a:t>////	The letter C stands for CREATION.</a:t>
            </a:r>
          </a:p>
          <a:p>
            <a:r>
              <a:rPr lang="en-US" b="1" dirty="0">
                <a:solidFill>
                  <a:srgbClr val="000000"/>
                </a:solidFill>
                <a:latin typeface="Times" charset="0"/>
                <a:ea typeface="ＭＳ Ｐゴシック" charset="0"/>
                <a:cs typeface="ＭＳ Ｐゴシック" charset="0"/>
              </a:rPr>
              <a:t>////	7 equals 4 plus 3…for the four people and the three societies.</a:t>
            </a:r>
          </a:p>
          <a:p>
            <a:r>
              <a:rPr lang="en-US" b="1" dirty="0">
                <a:solidFill>
                  <a:srgbClr val="000000"/>
                </a:solidFill>
                <a:latin typeface="Times" charset="0"/>
                <a:ea typeface="ＭＳ Ｐゴシック" charset="0"/>
                <a:cs typeface="ＭＳ Ｐゴシック" charset="0"/>
              </a:rPr>
              <a:t>////	FOUR PEOPLE…ABRAHAM, JOSEPH, MOSES, JOSHUA.</a:t>
            </a:r>
          </a:p>
          <a:p>
            <a:r>
              <a:rPr lang="en-US" b="1" dirty="0">
                <a:solidFill>
                  <a:srgbClr val="000000"/>
                </a:solidFill>
                <a:latin typeface="Times" charset="0"/>
                <a:ea typeface="ＭＳ Ｐゴシック" charset="0"/>
                <a:cs typeface="ＭＳ Ｐゴシック" charset="0"/>
              </a:rPr>
              <a:t>////	THREE SOCIETIES…ANARCHY, ROYALTY, CAPTIVITY.</a:t>
            </a:r>
          </a:p>
          <a:p>
            <a:r>
              <a:rPr lang="en-US" b="1" dirty="0">
                <a:solidFill>
                  <a:srgbClr val="000000"/>
                </a:solidFill>
                <a:latin typeface="Times" charset="0"/>
                <a:ea typeface="ＭＳ Ｐゴシック" charset="0"/>
                <a:cs typeface="ＭＳ Ｐゴシック" charset="0"/>
              </a:rPr>
              <a:t>////	The letter S standing for SILENCE</a:t>
            </a:r>
          </a:p>
          <a:p>
            <a:r>
              <a:rPr lang="en-US" b="1" dirty="0">
                <a:solidFill>
                  <a:srgbClr val="000000"/>
                </a:solidFill>
                <a:latin typeface="Times" charset="0"/>
                <a:ea typeface="ＭＳ Ｐゴシック" charset="0"/>
                <a:cs typeface="ＭＳ Ｐゴシック" charset="0"/>
              </a:rPr>
              <a:t>////	The letter J representing JESUS.</a:t>
            </a:r>
          </a:p>
          <a:p>
            <a:r>
              <a:rPr lang="en-US" b="1" dirty="0">
                <a:solidFill>
                  <a:srgbClr val="000000"/>
                </a:solidFill>
                <a:latin typeface="Times" charset="0"/>
                <a:ea typeface="ＭＳ Ｐゴシック" charset="0"/>
                <a:cs typeface="ＭＳ Ｐゴシック" charset="0"/>
              </a:rPr>
              <a:t>////	FINALLY the TEN WORDS.  And there are your ten file folders in your new Bible File.  Repeat them one last time:</a:t>
            </a:r>
          </a:p>
          <a:p>
            <a:r>
              <a:rPr lang="en-US" b="1" dirty="0">
                <a:solidFill>
                  <a:srgbClr val="000000"/>
                </a:solidFill>
                <a:latin typeface="Times" charset="0"/>
                <a:ea typeface="ＭＳ Ｐゴシック" charset="0"/>
                <a:cs typeface="ＭＳ Ｐゴシック" charset="0"/>
              </a:rPr>
              <a:t>CREATION, ABRAHAM, JOSEPH, MOSES, JOSHUA, ANARCHY, ROYALTY, CAPTIVITY, SILENCE, and JESUS.</a:t>
            </a:r>
            <a:endParaRPr lang="en-US" dirty="0">
              <a:latin typeface="Times" charset="0"/>
              <a:ea typeface="ＭＳ Ｐゴシック" charset="0"/>
              <a:cs typeface="ＭＳ Ｐゴシック"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it all begins right here...the number 7 with that now familiar dash through its stem.  Now you know the value of that simple mental tool.  It is truly A GATEWAY IDEA!</a:t>
            </a:r>
            <a:endParaRPr lang="en-US">
              <a:latin typeface="Times" charset="0"/>
              <a:ea typeface="ＭＳ Ｐゴシック" charset="0"/>
              <a:cs typeface="ＭＳ Ｐゴシック" charset="0"/>
            </a:endParaRPr>
          </a:p>
        </p:txBody>
      </p:sp>
      <p:sp>
        <p:nvSpPr>
          <p:cNvPr id="149506" name="Rectangle 3"/>
          <p:cNvSpPr>
            <a:spLocks noGrp="1" noRot="1" noChangeAspect="1" noChangeArrowheads="1" noTextEdit="1"/>
          </p:cNvSpPr>
          <p:nvPr>
            <p:ph type="sldImg"/>
          </p:nvPr>
        </p:nvSpPr>
        <p:spPr>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Our goal during this seminar is to mentally manage the Bible.</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noTextEdit="1"/>
          </p:cNvSpPr>
          <p:nvPr>
            <p:ph type="sldImg"/>
          </p:nvPr>
        </p:nvSpPr>
        <p:spPr>
          <a:ln/>
        </p:spPr>
      </p:sp>
      <p:sp>
        <p:nvSpPr>
          <p:cNvPr id="1515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it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time to move forward toward expanding this "key to opening up Your Bible File</a:t>
            </a:r>
            <a:r>
              <a:rPr lang="en-US" altLang="ja-JP" b="1">
                <a:solidFill>
                  <a:srgbClr val="000000"/>
                </a:solidFill>
                <a:latin typeface="Times" charset="0"/>
                <a:ea typeface="ＭＳ Ｐゴシック" charset="0"/>
                <a:cs typeface="ＭＳ Ｐゴシック" charset="0"/>
              </a:rPr>
              <a:t>" -- for what we will call THE QUICK CHRONOLOGY.  Through the next hours of THE BIBLE… BASICALLY training, here is what 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learn…</a:t>
            </a:r>
          </a:p>
          <a:p>
            <a:endParaRPr lang="en-US">
              <a:latin typeface="Times" charset="0"/>
              <a:ea typeface="ＭＳ Ｐゴシック" charset="0"/>
              <a:cs typeface="ＭＳ Ｐゴシック"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Rot="1" noChangeAspect="1" noChangeArrowheads="1" noTextEdit="1"/>
          </p:cNvSpPr>
          <p:nvPr>
            <p:ph type="sldImg"/>
          </p:nvPr>
        </p:nvSpPr>
        <p:spPr>
          <a:ln/>
        </p:spPr>
      </p:sp>
      <p:sp>
        <p:nvSpPr>
          <p:cNvPr id="15360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rgbClr val="000000"/>
                </a:solidFill>
                <a:latin typeface="Times" charset="0"/>
                <a:ea typeface="ＭＳ Ｐゴシック" charset="0"/>
                <a:cs typeface="ＭＳ Ｐゴシック" charset="0"/>
              </a:rPr>
              <a:t>////	We</a:t>
            </a:r>
            <a:r>
              <a:rPr lang="fr-FR" altLang="ja-JP" b="1" dirty="0">
                <a:solidFill>
                  <a:srgbClr val="000000"/>
                </a:solidFill>
                <a:latin typeface="Times" charset="0"/>
                <a:ea typeface="ＭＳ Ｐゴシック" charset="0"/>
                <a:cs typeface="ＭＳ Ｐゴシック" charset="0"/>
              </a:rPr>
              <a:t>'</a:t>
            </a:r>
            <a:r>
              <a:rPr lang="en-US" altLang="ja-JP" b="1" dirty="0" err="1">
                <a:solidFill>
                  <a:srgbClr val="000000"/>
                </a:solidFill>
                <a:latin typeface="Times" charset="0"/>
                <a:ea typeface="ＭＳ Ｐゴシック" charset="0"/>
                <a:cs typeface="ＭＳ Ｐゴシック" charset="0"/>
              </a:rPr>
              <a:t>ve</a:t>
            </a:r>
            <a:r>
              <a:rPr lang="en-US" altLang="ja-JP" b="1" dirty="0">
                <a:solidFill>
                  <a:srgbClr val="000000"/>
                </a:solidFill>
                <a:latin typeface="Times" charset="0"/>
                <a:ea typeface="ＭＳ Ｐゴシック" charset="0"/>
                <a:cs typeface="ＭＳ Ｐゴシック" charset="0"/>
              </a:rPr>
              <a:t> introduced the </a:t>
            </a:r>
            <a:r>
              <a:rPr lang="en-US" altLang="ja-JP" b="1" dirty="0" err="1">
                <a:solidFill>
                  <a:srgbClr val="000000"/>
                </a:solidFill>
                <a:latin typeface="Times" charset="0"/>
                <a:ea typeface="ＭＳ Ｐゴシック" charset="0"/>
                <a:cs typeface="ＭＳ Ｐゴシック" charset="0"/>
              </a:rPr>
              <a:t>THE</a:t>
            </a:r>
            <a:r>
              <a:rPr lang="en-US" altLang="ja-JP" b="1" dirty="0">
                <a:solidFill>
                  <a:srgbClr val="000000"/>
                </a:solidFill>
                <a:latin typeface="Times" charset="0"/>
                <a:ea typeface="ＭＳ Ｐゴシック" charset="0"/>
                <a:cs typeface="ＭＳ Ｐゴシック" charset="0"/>
              </a:rPr>
              <a:t> BIBLE FILE idea and…</a:t>
            </a:r>
          </a:p>
          <a:p>
            <a:r>
              <a:rPr lang="en-US" b="1" dirty="0">
                <a:solidFill>
                  <a:srgbClr val="000000"/>
                </a:solidFill>
                <a:latin typeface="Times" charset="0"/>
                <a:ea typeface="ＭＳ Ｐゴシック" charset="0"/>
                <a:cs typeface="ＭＳ Ｐゴシック" charset="0"/>
              </a:rPr>
              <a:t>////	The mental key to open that file…Then…	</a:t>
            </a:r>
          </a:p>
          <a:p>
            <a:r>
              <a:rPr lang="en-US" b="1" dirty="0">
                <a:solidFill>
                  <a:srgbClr val="000000"/>
                </a:solidFill>
                <a:latin typeface="Times" charset="0"/>
                <a:ea typeface="ＭＳ Ｐゴシック" charset="0"/>
                <a:cs typeface="ＭＳ Ｐゴシック" charset="0"/>
              </a:rPr>
              <a:t>////	You</a:t>
            </a:r>
            <a:r>
              <a:rPr lang="fr-FR" altLang="ja-JP" b="1" dirty="0">
                <a:solidFill>
                  <a:srgbClr val="000000"/>
                </a:solidFill>
                <a:latin typeface="Times" charset="0"/>
                <a:ea typeface="ＭＳ Ｐゴシック" charset="0"/>
                <a:cs typeface="ＭＳ Ｐゴシック" charset="0"/>
              </a:rPr>
              <a:t>'</a:t>
            </a:r>
            <a:r>
              <a:rPr lang="en-US" altLang="ja-JP" b="1" dirty="0" err="1">
                <a:solidFill>
                  <a:srgbClr val="000000"/>
                </a:solidFill>
                <a:latin typeface="Times" charset="0"/>
                <a:ea typeface="ＭＳ Ｐゴシック" charset="0"/>
                <a:cs typeface="ＭＳ Ｐゴシック" charset="0"/>
              </a:rPr>
              <a:t>ll</a:t>
            </a:r>
            <a:r>
              <a:rPr lang="en-US" altLang="ja-JP" b="1" dirty="0">
                <a:solidFill>
                  <a:srgbClr val="000000"/>
                </a:solidFill>
                <a:latin typeface="Times" charset="0"/>
                <a:ea typeface="ＭＳ Ｐゴシック" charset="0"/>
                <a:cs typeface="ＭＳ Ｐゴシック" charset="0"/>
              </a:rPr>
              <a:t>  learn to make a mental map of the Ancient Near East…that</a:t>
            </a:r>
            <a:r>
              <a:rPr lang="fr-FR" altLang="ja-JP" b="1" dirty="0">
                <a:solidFill>
                  <a:srgbClr val="000000"/>
                </a:solidFill>
                <a:latin typeface="Times" charset="0"/>
                <a:ea typeface="ＭＳ Ｐゴシック" charset="0"/>
                <a:cs typeface="ＭＳ Ｐゴシック" charset="0"/>
              </a:rPr>
              <a:t>'</a:t>
            </a:r>
            <a:r>
              <a:rPr lang="en-US" altLang="ja-JP" b="1" dirty="0">
                <a:solidFill>
                  <a:srgbClr val="000000"/>
                </a:solidFill>
                <a:latin typeface="Times" charset="0"/>
                <a:ea typeface="ＭＳ Ｐゴシック" charset="0"/>
                <a:cs typeface="ＭＳ Ｐゴシック" charset="0"/>
              </a:rPr>
              <a:t>s next.</a:t>
            </a:r>
          </a:p>
          <a:p>
            <a:r>
              <a:rPr lang="en-US" b="1" dirty="0">
                <a:solidFill>
                  <a:srgbClr val="000000"/>
                </a:solidFill>
                <a:latin typeface="Times" charset="0"/>
                <a:ea typeface="ＭＳ Ｐゴシック" charset="0"/>
                <a:cs typeface="ＭＳ Ｐゴシック" charset="0"/>
              </a:rPr>
              <a:t>////	Then the so-called STORY CORE of Scripture, titled THE QUICK CHRONOLOGY…That</a:t>
            </a:r>
            <a:r>
              <a:rPr lang="fr-FR" altLang="ja-JP" b="1" dirty="0">
                <a:solidFill>
                  <a:srgbClr val="000000"/>
                </a:solidFill>
                <a:latin typeface="Times" charset="0"/>
                <a:ea typeface="ＭＳ Ｐゴシック" charset="0"/>
                <a:cs typeface="ＭＳ Ｐゴシック" charset="0"/>
              </a:rPr>
              <a:t>'</a:t>
            </a:r>
            <a:r>
              <a:rPr lang="en-US" altLang="ja-JP" b="1" dirty="0">
                <a:solidFill>
                  <a:srgbClr val="000000"/>
                </a:solidFill>
                <a:latin typeface="Times" charset="0"/>
                <a:ea typeface="ＭＳ Ｐゴシック" charset="0"/>
                <a:cs typeface="ＭＳ Ｐゴシック" charset="0"/>
              </a:rPr>
              <a:t>s the WHAT HAPPENED question to be answered.</a:t>
            </a:r>
          </a:p>
          <a:p>
            <a:r>
              <a:rPr lang="en-US" b="1" dirty="0">
                <a:solidFill>
                  <a:srgbClr val="000000"/>
                </a:solidFill>
                <a:latin typeface="Times" charset="0"/>
                <a:ea typeface="ＭＳ Ｐゴシック" charset="0"/>
                <a:cs typeface="ＭＳ Ｐゴシック" charset="0"/>
              </a:rPr>
              <a:t>////	Then we</a:t>
            </a:r>
            <a:r>
              <a:rPr lang="fr-FR" altLang="ja-JP" b="1" dirty="0">
                <a:solidFill>
                  <a:srgbClr val="000000"/>
                </a:solidFill>
                <a:latin typeface="Times" charset="0"/>
                <a:ea typeface="ＭＳ Ｐゴシック" charset="0"/>
                <a:cs typeface="ＭＳ Ｐゴシック" charset="0"/>
              </a:rPr>
              <a:t>'</a:t>
            </a:r>
            <a:r>
              <a:rPr lang="en-US" altLang="ja-JP" b="1" dirty="0" err="1">
                <a:solidFill>
                  <a:srgbClr val="000000"/>
                </a:solidFill>
                <a:latin typeface="Times" charset="0"/>
                <a:ea typeface="ＭＳ Ｐゴシック" charset="0"/>
                <a:cs typeface="ＭＳ Ｐゴシック" charset="0"/>
              </a:rPr>
              <a:t>ll</a:t>
            </a:r>
            <a:r>
              <a:rPr lang="en-US" altLang="ja-JP" b="1" dirty="0">
                <a:solidFill>
                  <a:srgbClr val="000000"/>
                </a:solidFill>
                <a:latin typeface="Times" charset="0"/>
                <a:ea typeface="ＭＳ Ｐゴシック" charset="0"/>
                <a:cs typeface="ＭＳ Ｐゴシック" charset="0"/>
              </a:rPr>
              <a:t> explore the ABRAHAMIC FOUNDATIONS of the Great Plan…the WHY of Scripture…</a:t>
            </a:r>
          </a:p>
          <a:p>
            <a:r>
              <a:rPr lang="en-US" b="1" dirty="0">
                <a:solidFill>
                  <a:srgbClr val="000000"/>
                </a:solidFill>
                <a:latin typeface="Times" charset="0"/>
                <a:ea typeface="ＭＳ Ｐゴシック" charset="0"/>
                <a:cs typeface="ＭＳ Ｐゴシック" charset="0"/>
              </a:rPr>
              <a:t>////	leading to an understanding of the Bible</a:t>
            </a:r>
            <a:r>
              <a:rPr lang="fr-FR" altLang="ja-JP" b="1" dirty="0">
                <a:solidFill>
                  <a:srgbClr val="000000"/>
                </a:solidFill>
                <a:latin typeface="Times" charset="0"/>
                <a:ea typeface="ＭＳ Ｐゴシック" charset="0"/>
                <a:cs typeface="ＭＳ Ｐゴシック" charset="0"/>
              </a:rPr>
              <a:t>'</a:t>
            </a:r>
            <a:r>
              <a:rPr lang="en-US" altLang="ja-JP" b="1" dirty="0">
                <a:solidFill>
                  <a:srgbClr val="000000"/>
                </a:solidFill>
                <a:latin typeface="Times" charset="0"/>
                <a:ea typeface="ＭＳ Ｐゴシック" charset="0"/>
                <a:cs typeface="ＭＳ Ｐゴシック" charset="0"/>
              </a:rPr>
              <a:t>s basic architectural layout…</a:t>
            </a:r>
          </a:p>
          <a:p>
            <a:r>
              <a:rPr lang="en-US" b="1" dirty="0">
                <a:solidFill>
                  <a:srgbClr val="000000"/>
                </a:solidFill>
                <a:latin typeface="Times" charset="0"/>
                <a:ea typeface="ＭＳ Ｐゴシック" charset="0"/>
                <a:cs typeface="ＭＳ Ｐゴシック" charset="0"/>
              </a:rPr>
              <a:t>////	ending with a brief look at the Old and New Testament Books and their general themes or ideas behind them.  </a:t>
            </a:r>
          </a:p>
          <a:p>
            <a:r>
              <a:rPr lang="en-US" b="1" dirty="0">
                <a:solidFill>
                  <a:srgbClr val="000000"/>
                </a:solidFill>
                <a:latin typeface="Times" charset="0"/>
                <a:ea typeface="ＭＳ Ｐゴシック" charset="0"/>
                <a:cs typeface="ＭＳ Ｐゴシック" charset="0"/>
              </a:rPr>
              <a:t>////	And through it all, it will become obvious– from start to finish – that SOMETHING IS HAPPENING HERE; GREAT EVENTS ARE TRANSPIRING. God was busy at work then and continues right up to this present moment!</a:t>
            </a:r>
          </a:p>
          <a:p>
            <a:r>
              <a:rPr lang="en-US" b="1" dirty="0">
                <a:solidFill>
                  <a:srgbClr val="000000"/>
                </a:solidFill>
                <a:latin typeface="Times" charset="0"/>
                <a:ea typeface="ＭＳ Ｐゴシック" charset="0"/>
                <a:cs typeface="ＭＳ Ｐゴシック" charset="0"/>
              </a:rPr>
              <a:t>Now it</a:t>
            </a:r>
            <a:r>
              <a:rPr lang="fr-FR" altLang="ja-JP" b="1" dirty="0">
                <a:solidFill>
                  <a:srgbClr val="000000"/>
                </a:solidFill>
                <a:latin typeface="Times" charset="0"/>
                <a:ea typeface="ＭＳ Ｐゴシック" charset="0"/>
                <a:cs typeface="ＭＳ Ｐゴシック" charset="0"/>
              </a:rPr>
              <a:t>'</a:t>
            </a:r>
            <a:r>
              <a:rPr lang="en-US" altLang="ja-JP" b="1" dirty="0">
                <a:solidFill>
                  <a:srgbClr val="000000"/>
                </a:solidFill>
                <a:latin typeface="Times" charset="0"/>
                <a:ea typeface="ＭＳ Ｐゴシック" charset="0"/>
                <a:cs typeface="ＭＳ Ｐゴシック" charset="0"/>
              </a:rPr>
              <a:t>s time to move on into a very valuable experience!</a:t>
            </a:r>
          </a:p>
          <a:p>
            <a:r>
              <a:rPr lang="en-US" b="1" dirty="0">
                <a:solidFill>
                  <a:srgbClr val="000000"/>
                </a:solidFill>
                <a:latin typeface="Times" charset="0"/>
                <a:ea typeface="ＭＳ Ｐゴシック" charset="0"/>
                <a:cs typeface="ＭＳ Ｐゴシック" charset="0"/>
              </a:rPr>
              <a:t>you</a:t>
            </a:r>
            <a:r>
              <a:rPr lang="fr-FR" altLang="ja-JP" b="1" dirty="0">
                <a:solidFill>
                  <a:srgbClr val="000000"/>
                </a:solidFill>
                <a:latin typeface="Times" charset="0"/>
                <a:ea typeface="ＭＳ Ｐゴシック" charset="0"/>
                <a:cs typeface="ＭＳ Ｐゴシック" charset="0"/>
              </a:rPr>
              <a:t>'</a:t>
            </a:r>
            <a:r>
              <a:rPr lang="en-US" altLang="ja-JP" b="1" dirty="0" err="1">
                <a:solidFill>
                  <a:srgbClr val="000000"/>
                </a:solidFill>
                <a:latin typeface="Times" charset="0"/>
                <a:ea typeface="ＭＳ Ｐゴシック" charset="0"/>
                <a:cs typeface="ＭＳ Ｐゴシック" charset="0"/>
              </a:rPr>
              <a:t>ll</a:t>
            </a:r>
            <a:r>
              <a:rPr lang="en-US" altLang="ja-JP" b="1" dirty="0">
                <a:solidFill>
                  <a:srgbClr val="000000"/>
                </a:solidFill>
                <a:latin typeface="Times" charset="0"/>
                <a:ea typeface="ＭＳ Ｐゴシック" charset="0"/>
                <a:cs typeface="ＭＳ Ｐゴシック" charset="0"/>
              </a:rPr>
              <a:t> learn to make your own map of the Ancient Near East…AND RIGHT OUT OF YOUR OWN HEAD!</a:t>
            </a:r>
            <a:endParaRPr lang="en-US" dirty="0">
              <a:latin typeface="Times" charset="0"/>
              <a:ea typeface="ＭＳ Ｐゴシック" charset="0"/>
              <a:cs typeface="ＭＳ Ｐゴシック"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ChangeArrowheads="1" noTextEdit="1"/>
          </p:cNvSpPr>
          <p:nvPr>
            <p:ph type="sldImg"/>
          </p:nvPr>
        </p:nvSpPr>
        <p:spPr>
          <a:ln/>
        </p:spPr>
      </p:sp>
      <p:sp>
        <p:nvSpPr>
          <p:cNvPr id="61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Title slide (no narration)</a:t>
            </a:r>
          </a:p>
          <a:p>
            <a:r>
              <a:rPr lang="en-US">
                <a:latin typeface="Times" charset="0"/>
                <a:ea typeface="ＭＳ Ｐゴシック" charset="0"/>
                <a:cs typeface="ＭＳ Ｐゴシック" charset="0"/>
              </a:rPr>
              <a:t>Translators should translate either title on the right, delete the words "Choose either title below…" and delete the non-translated title,  then drag that entire section over the main slide on the left so that no English appears on the slide.</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a:ln/>
        </p:spPr>
      </p:sp>
      <p:sp>
        <p:nvSpPr>
          <p:cNvPr id="1576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Our lonely planet floats in space while men on its surface struggle – sometimes in vain – to understand it!  They ask the questions for which Christians have the valid answers.  But too many of the questioners either will not listen…or else have never heard.  Believers know very well that the answers have been given between the covers of God</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Word…His Bible.  </a:t>
            </a:r>
          </a:p>
          <a:p>
            <a:r>
              <a:rPr lang="en-US" b="1">
                <a:solidFill>
                  <a:srgbClr val="000000"/>
                </a:solidFill>
                <a:latin typeface="Times" charset="0"/>
                <a:ea typeface="ＭＳ Ｐゴシック" charset="0"/>
                <a:cs typeface="ＭＳ Ｐゴシック" charset="0"/>
              </a:rPr>
              <a:t>////	So with that fact in mind…let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launch this seminar with one massive thought!</a:t>
            </a:r>
          </a:p>
          <a:p>
            <a:r>
              <a:rPr lang="en-US" b="1">
                <a:solidFill>
                  <a:srgbClr val="000000"/>
                </a:solidFill>
                <a:latin typeface="Times" charset="0"/>
                <a:ea typeface="ＭＳ Ｐゴシック" charset="0"/>
                <a:cs typeface="ＭＳ Ｐゴシック" charset="0"/>
              </a:rPr>
              <a:t>////	What is the source of </a:t>
            </a:r>
          </a:p>
          <a:p>
            <a:r>
              <a:rPr lang="en-US" b="1">
                <a:solidFill>
                  <a:srgbClr val="000000"/>
                </a:solidFill>
                <a:latin typeface="Times" charset="0"/>
                <a:ea typeface="ＭＳ Ｐゴシック" charset="0"/>
                <a:cs typeface="ＭＳ Ｐゴシック" charset="0"/>
              </a:rPr>
              <a:t>////	every Christian doctrine,</a:t>
            </a:r>
          </a:p>
          <a:p>
            <a:r>
              <a:rPr lang="en-US" b="1">
                <a:solidFill>
                  <a:srgbClr val="000000"/>
                </a:solidFill>
                <a:latin typeface="Times" charset="0"/>
                <a:ea typeface="ＭＳ Ｐゴシック" charset="0"/>
                <a:cs typeface="ＭＳ Ｐゴシック" charset="0"/>
              </a:rPr>
              <a:t>////	Every Christian belief system,</a:t>
            </a:r>
          </a:p>
          <a:p>
            <a:r>
              <a:rPr lang="en-US" b="1">
                <a:solidFill>
                  <a:srgbClr val="000000"/>
                </a:solidFill>
                <a:latin typeface="Times" charset="0"/>
                <a:ea typeface="ＭＳ Ｐゴシック" charset="0"/>
                <a:cs typeface="ＭＳ Ｐゴシック" charset="0"/>
              </a:rPr>
              <a:t>////	In every Biblically based book in</a:t>
            </a:r>
          </a:p>
          <a:p>
            <a:r>
              <a:rPr lang="en-US" b="1">
                <a:solidFill>
                  <a:srgbClr val="000000"/>
                </a:solidFill>
                <a:latin typeface="Times" charset="0"/>
                <a:ea typeface="ＭＳ Ｐゴシック" charset="0"/>
                <a:cs typeface="ＭＳ Ｐゴシック" charset="0"/>
              </a:rPr>
              <a:t>////	Every seminary library,</a:t>
            </a:r>
          </a:p>
          <a:p>
            <a:r>
              <a:rPr lang="en-US" b="1">
                <a:solidFill>
                  <a:srgbClr val="000000"/>
                </a:solidFill>
                <a:latin typeface="Times" charset="0"/>
                <a:ea typeface="ＭＳ Ｐゴシック" charset="0"/>
                <a:cs typeface="ＭＳ Ｐゴシック" charset="0"/>
              </a:rPr>
              <a:t>////	Every public library,</a:t>
            </a:r>
          </a:p>
          <a:p>
            <a:r>
              <a:rPr lang="en-US" b="1">
                <a:solidFill>
                  <a:srgbClr val="000000"/>
                </a:solidFill>
                <a:latin typeface="Times" charset="0"/>
                <a:ea typeface="ＭＳ Ｐゴシック" charset="0"/>
                <a:cs typeface="ＭＳ Ｐゴシック" charset="0"/>
              </a:rPr>
              <a:t>////	Every personal library,</a:t>
            </a:r>
          </a:p>
          <a:p>
            <a:r>
              <a:rPr lang="en-US" b="1">
                <a:solidFill>
                  <a:srgbClr val="000000"/>
                </a:solidFill>
                <a:latin typeface="Times" charset="0"/>
                <a:ea typeface="ＭＳ Ｐゴシック" charset="0"/>
                <a:cs typeface="ＭＳ Ｐゴシック" charset="0"/>
              </a:rPr>
              <a:t>////	Every University library,</a:t>
            </a:r>
          </a:p>
          <a:p>
            <a:r>
              <a:rPr lang="en-US" b="1">
                <a:solidFill>
                  <a:srgbClr val="000000"/>
                </a:solidFill>
                <a:latin typeface="Times" charset="0"/>
                <a:ea typeface="ＭＳ Ｐゴシック" charset="0"/>
                <a:cs typeface="ＭＳ Ｐゴシック" charset="0"/>
              </a:rPr>
              <a:t>////	In every country in the world,</a:t>
            </a:r>
          </a:p>
          <a:p>
            <a:r>
              <a:rPr lang="en-US" b="1">
                <a:solidFill>
                  <a:srgbClr val="000000"/>
                </a:solidFill>
                <a:latin typeface="Times" charset="0"/>
                <a:ea typeface="ＭＳ Ｐゴシック" charset="0"/>
                <a:cs typeface="ＭＳ Ｐゴシック" charset="0"/>
              </a:rPr>
              <a:t>////	In almost every language, </a:t>
            </a:r>
          </a:p>
          <a:p>
            <a:r>
              <a:rPr lang="en-US" b="1">
                <a:solidFill>
                  <a:srgbClr val="000000"/>
                </a:solidFill>
                <a:latin typeface="Times" charset="0"/>
                <a:ea typeface="ＭＳ Ｐゴシック" charset="0"/>
                <a:cs typeface="ＭＳ Ｐゴシック" charset="0"/>
              </a:rPr>
              <a:t>////	And…besides all that…</a:t>
            </a:r>
          </a:p>
          <a:p>
            <a:r>
              <a:rPr lang="en-US" b="1">
                <a:solidFill>
                  <a:srgbClr val="000000"/>
                </a:solidFill>
                <a:latin typeface="Times" charset="0"/>
                <a:ea typeface="ＭＳ Ｐゴシック" charset="0"/>
                <a:cs typeface="ＭＳ Ｐゴシック" charset="0"/>
              </a:rPr>
              <a:t>////	The source of every biblically based thought of </a:t>
            </a:r>
          </a:p>
          <a:p>
            <a:r>
              <a:rPr lang="en-US" b="1">
                <a:solidFill>
                  <a:srgbClr val="000000"/>
                </a:solidFill>
                <a:latin typeface="Times" charset="0"/>
                <a:ea typeface="ＭＳ Ｐゴシック" charset="0"/>
                <a:cs typeface="ＭＳ Ｐゴシック" charset="0"/>
              </a:rPr>
              <a:t>////	every believer and nonbeliever across our planet?</a:t>
            </a:r>
          </a:p>
          <a:p>
            <a:r>
              <a:rPr lang="en-US" b="1">
                <a:solidFill>
                  <a:srgbClr val="000000"/>
                </a:solidFill>
                <a:latin typeface="Times" charset="0"/>
                <a:ea typeface="ＭＳ Ｐゴシック" charset="0"/>
                <a:cs typeface="ＭＳ Ｐゴシック" charset="0"/>
              </a:rPr>
              <a:t>////	(DIZ QUESTION MARK)</a:t>
            </a:r>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 answer?  This book: Because Christian belief is built on personal faith in this Book... However…that faith is also built upon solid fact!   The Word of God </a:t>
            </a:r>
            <a:r>
              <a:rPr lang="en-US" b="1" i="1" u="sng">
                <a:solidFill>
                  <a:srgbClr val="000000"/>
                </a:solidFill>
                <a:latin typeface="Times" charset="0"/>
                <a:ea typeface="ＭＳ Ｐゴシック" charset="0"/>
                <a:cs typeface="ＭＳ Ｐゴシック" charset="0"/>
              </a:rPr>
              <a:t>is</a:t>
            </a:r>
            <a:r>
              <a:rPr lang="en-US" b="1">
                <a:solidFill>
                  <a:srgbClr val="000000"/>
                </a:solidFill>
                <a:latin typeface="Times" charset="0"/>
                <a:ea typeface="ＭＳ Ｐゴシック" charset="0"/>
                <a:cs typeface="ＭＳ Ｐゴシック" charset="0"/>
              </a:rPr>
              <a:t> an organized record of the facts of the faith.  </a:t>
            </a:r>
          </a:p>
          <a:p>
            <a:r>
              <a:rPr lang="en-US" b="1">
                <a:solidFill>
                  <a:srgbClr val="000000"/>
                </a:solidFill>
                <a:latin typeface="Times" charset="0"/>
                <a:ea typeface="ＭＳ Ｐゴシック" charset="0"/>
                <a:cs typeface="ＭＳ Ｐゴシック" charset="0"/>
              </a:rPr>
              <a:t>////	We can call it: the BASIC DOCUMENT OF OUR FAITH! </a:t>
            </a:r>
          </a:p>
          <a:p>
            <a:r>
              <a:rPr lang="en-US" b="1">
                <a:solidFill>
                  <a:srgbClr val="000000"/>
                </a:solidFill>
                <a:latin typeface="Times" charset="0"/>
                <a:ea typeface="ＭＳ Ｐゴシック" charset="0"/>
                <a:cs typeface="ＭＳ Ｐゴシック" charset="0"/>
              </a:rPr>
              <a:t>However, around the world, well-grounded research and experience shows that -- for MOST people -- the facts and historical progression of scriptural storyline are a great and lasting mystery.</a:t>
            </a:r>
          </a:p>
          <a:p>
            <a:r>
              <a:rPr lang="en-US" b="1">
                <a:solidFill>
                  <a:srgbClr val="000000"/>
                </a:solidFill>
                <a:latin typeface="Times" charset="0"/>
                <a:ea typeface="ＭＳ Ｐゴシック" charset="0"/>
                <a:cs typeface="ＭＳ Ｐゴシック" charset="0"/>
              </a:rPr>
              <a:t>////	And a housekeeping note to begin: at the lower right-hand corner of many slides 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see a reference to locations in the TBB student handbook for your personal reference.</a:t>
            </a:r>
          </a:p>
          <a:p>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98396710"/>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6598371"/>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4048774"/>
      </p:ext>
    </p:extLst>
  </p:cSld>
  <p:clrMapOvr>
    <a:masterClrMapping/>
  </p:clrMapOvr>
  <p:transition xmlns:p14="http://schemas.microsoft.com/office/powerpoint/2010/mai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9712513"/>
      </p:ext>
    </p:extLst>
  </p:cSld>
  <p:clrMapOvr>
    <a:masterClrMapping/>
  </p:clrMapOvr>
  <p:transition xmlns:p14="http://schemas.microsoft.com/office/powerpoint/2010/mai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9595111"/>
      </p:ext>
    </p:extLst>
  </p:cSld>
  <p:clrMapOvr>
    <a:masterClrMapping/>
  </p:clrMapOvr>
  <p:transition xmlns:p14="http://schemas.microsoft.com/office/powerpoint/2010/mai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80989340"/>
      </p:ext>
    </p:extLst>
  </p:cSld>
  <p:clrMapOvr>
    <a:masterClrMapping/>
  </p:clrMapOvr>
  <p:transition xmlns:p14="http://schemas.microsoft.com/office/powerpoint/2010/mai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4435121"/>
      </p:ext>
    </p:extLst>
  </p:cSld>
  <p:clrMapOvr>
    <a:masterClrMapping/>
  </p:clrMapOvr>
  <p:transition xmlns:p14="http://schemas.microsoft.com/office/powerpoint/2010/mai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1819808"/>
      </p:ext>
    </p:extLst>
  </p:cSld>
  <p:clrMapOvr>
    <a:masterClrMapping/>
  </p:clrMapOvr>
  <p:transition xmlns:p14="http://schemas.microsoft.com/office/powerpoint/2010/mai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055987767"/>
      </p:ext>
    </p:extLst>
  </p:cSld>
  <p:clrMapOvr>
    <a:masterClrMapping/>
  </p:clrMapOvr>
  <p:transition xmlns:p14="http://schemas.microsoft.com/office/powerpoint/2010/mai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346007"/>
      </p:ext>
    </p:extLst>
  </p:cSld>
  <p:clrMapOvr>
    <a:masterClrMapping/>
  </p:clrMapOvr>
  <p:transition xmlns:p14="http://schemas.microsoft.com/office/powerpoint/2010/mai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79431213"/>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0826754"/>
      </p:ext>
    </p:extLst>
  </p:cSld>
  <p:clrMapOvr>
    <a:masterClrMapping/>
  </p:clrMapOvr>
  <p:transition xmlns:p14="http://schemas.microsoft.com/office/powerpoint/2010/mai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67630990"/>
      </p:ext>
    </p:extLst>
  </p:cSld>
  <p:clrMapOvr>
    <a:masterClrMapping/>
  </p:clrMapOvr>
  <p:transition xmlns:p14="http://schemas.microsoft.com/office/powerpoint/2010/mai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8010418"/>
      </p:ext>
    </p:extLst>
  </p:cSld>
  <p:clrMapOvr>
    <a:masterClrMapping/>
  </p:clrMapOvr>
  <p:transition xmlns:p14="http://schemas.microsoft.com/office/powerpoint/2010/mai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150655"/>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09155413"/>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3409829"/>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1185002"/>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419590198"/>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292582"/>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2163772"/>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04994085"/>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1029"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30"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07" charset="0"/>
                  <a:ea typeface="+mn-ea"/>
                  <a:cs typeface="+mn-cs"/>
                </a:endParaRPr>
              </a:p>
            </p:txBody>
          </p:sp>
          <p:sp>
            <p:nvSpPr>
              <p:cNvPr id="1036"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7"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31" name="Group 30"/>
            <p:cNvGrpSpPr>
              <a:grpSpLocks/>
            </p:cNvGrpSpPr>
            <p:nvPr/>
          </p:nvGrpSpPr>
          <p:grpSpPr bwMode="auto">
            <a:xfrm>
              <a:off x="0" y="0"/>
              <a:ext cx="1246" cy="1232"/>
              <a:chOff x="0" y="0"/>
              <a:chExt cx="1246" cy="1232"/>
            </a:xfrm>
          </p:grpSpPr>
          <p:sp>
            <p:nvSpPr>
              <p:cNvPr id="1032"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3"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4"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1027" name="Text Box 34"/>
          <p:cNvSpPr txBox="1">
            <a:spLocks noChangeArrowheads="1"/>
          </p:cNvSpPr>
          <p:nvPr userDrawn="1"/>
        </p:nvSpPr>
        <p:spPr bwMode="auto">
          <a:xfrm>
            <a:off x="282575" y="6519863"/>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b="1" smtClean="0">
                <a:solidFill>
                  <a:srgbClr val="FFFFFF"/>
                </a:solidFill>
              </a:rPr>
              <a:t>©2006 TBBMI</a:t>
            </a:r>
          </a:p>
        </p:txBody>
      </p:sp>
      <p:sp>
        <p:nvSpPr>
          <p:cNvPr id="1028" name="Rectangle 35"/>
          <p:cNvSpPr>
            <a:spLocks noChangeArrowheads="1"/>
          </p:cNvSpPr>
          <p:nvPr userDrawn="1"/>
        </p:nvSpPr>
        <p:spPr bwMode="auto">
          <a:xfrm>
            <a:off x="7602538" y="6519863"/>
            <a:ext cx="647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r>
              <a:rPr lang="en-US" sz="1000" b="1">
                <a:solidFill>
                  <a:schemeClr val="tx1"/>
                </a:solidFill>
                <a:cs typeface="Arial" charset="0"/>
              </a:rPr>
              <a:t>9.65.01.</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31"/>
          <p:cNvGrpSpPr>
            <a:grpSpLocks/>
          </p:cNvGrpSpPr>
          <p:nvPr/>
        </p:nvGrpSpPr>
        <p:grpSpPr bwMode="auto">
          <a:xfrm>
            <a:off x="0" y="0"/>
            <a:ext cx="9132888" cy="6845300"/>
            <a:chOff x="0" y="0"/>
            <a:chExt cx="5753" cy="4312"/>
          </a:xfrm>
        </p:grpSpPr>
        <p:sp>
          <p:nvSpPr>
            <p:cNvPr id="2053"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2054" name="Group 26"/>
            <p:cNvGrpSpPr>
              <a:grpSpLocks/>
            </p:cNvGrpSpPr>
            <p:nvPr/>
          </p:nvGrpSpPr>
          <p:grpSpPr bwMode="auto">
            <a:xfrm>
              <a:off x="246" y="204"/>
              <a:ext cx="5271" cy="3889"/>
              <a:chOff x="246" y="204"/>
              <a:chExt cx="5271" cy="3889"/>
            </a:xfrm>
          </p:grpSpPr>
          <p:sp>
            <p:nvSpPr>
              <p:cNvPr id="2059" name="Rectangle 3"/>
              <p:cNvSpPr>
                <a:spLocks noChangeArrowheads="1"/>
              </p:cNvSpPr>
              <p:nvPr/>
            </p:nvSpPr>
            <p:spPr bwMode="auto">
              <a:xfrm>
                <a:off x="294" y="228"/>
                <a:ext cx="5217" cy="3850"/>
              </a:xfrm>
              <a:prstGeom prst="rect">
                <a:avLst/>
              </a:prstGeom>
              <a:solidFill>
                <a:srgbClr val="535353"/>
              </a:solidFill>
              <a:ln>
                <a:noFill/>
              </a:ln>
              <a:effectLst>
                <a:outerShdw dist="197566" dir="2700000" algn="ctr" rotWithShape="0">
                  <a:srgbClr val="808080"/>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60"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1"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2"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3"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4"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5"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6"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7"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8"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9"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0"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1"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2"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3"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4"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5"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6"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7"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8"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9"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80"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81"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2055" name="Group 30"/>
            <p:cNvGrpSpPr>
              <a:grpSpLocks/>
            </p:cNvGrpSpPr>
            <p:nvPr/>
          </p:nvGrpSpPr>
          <p:grpSpPr bwMode="auto">
            <a:xfrm>
              <a:off x="0" y="0"/>
              <a:ext cx="1246" cy="1232"/>
              <a:chOff x="0" y="0"/>
              <a:chExt cx="1246" cy="1232"/>
            </a:xfrm>
          </p:grpSpPr>
          <p:sp>
            <p:nvSpPr>
              <p:cNvPr id="2056"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57"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58"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1058" name="Text Box 34"/>
          <p:cNvSpPr txBox="1">
            <a:spLocks noChangeArrowheads="1"/>
          </p:cNvSpPr>
          <p:nvPr/>
        </p:nvSpPr>
        <p:spPr bwMode="auto">
          <a:xfrm>
            <a:off x="282575" y="6542088"/>
            <a:ext cx="995363" cy="244475"/>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b="1" smtClean="0">
                <a:solidFill>
                  <a:srgbClr val="FFFFFF"/>
                </a:solidFill>
                <a:cs typeface="+mn-cs"/>
              </a:rPr>
              <a:t>©2006 TBBMI</a:t>
            </a:r>
          </a:p>
        </p:txBody>
      </p:sp>
      <p:sp>
        <p:nvSpPr>
          <p:cNvPr id="1059" name="Rectangle 35"/>
          <p:cNvSpPr>
            <a:spLocks noChangeArrowheads="1"/>
          </p:cNvSpPr>
          <p:nvPr/>
        </p:nvSpPr>
        <p:spPr bwMode="auto">
          <a:xfrm>
            <a:off x="7616825" y="6529388"/>
            <a:ext cx="661988" cy="244475"/>
          </a:xfrm>
          <a:prstGeom prst="rect">
            <a:avLst/>
          </a:prstGeom>
          <a:noFill/>
          <a:ln w="12700">
            <a:noFill/>
            <a:miter lim="800000"/>
            <a:headEnd/>
            <a:tailEnd/>
          </a:ln>
          <a:effectLst/>
        </p:spPr>
        <p:txBody>
          <a:bodyPr wrap="none" anchor="ctr">
            <a:spAutoFit/>
          </a:bodyPr>
          <a:lstStyle/>
          <a:p>
            <a:pPr>
              <a:defRPr/>
            </a:pPr>
            <a:r>
              <a:rPr lang="en-US" sz="1000" b="1">
                <a:solidFill>
                  <a:srgbClr val="FFFFFF"/>
                </a:solidFill>
                <a:effectLst>
                  <a:outerShdw blurRad="38100" dist="38100" dir="2700000" algn="tl">
                    <a:srgbClr val="000000"/>
                  </a:outerShdw>
                </a:effectLst>
                <a:latin typeface="Comic Sans MS" charset="0"/>
              </a:rPr>
              <a:t>9.6.01.</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1.png"/><Relationship Id="rId5"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bin"/><Relationship Id="rId5"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bin"/><Relationship Id="rId5"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3.bin"/><Relationship Id="rId5"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9.jpeg"/><Relationship Id="rId5" Type="http://schemas.openxmlformats.org/officeDocument/2006/relationships/oleObject" Target="../embeddings/oleObject4.bin"/><Relationship Id="rId6" Type="http://schemas.openxmlformats.org/officeDocument/2006/relationships/image" Target="../media/image2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1.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2.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4.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5.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5.bin"/><Relationship Id="rId5" Type="http://schemas.openxmlformats.org/officeDocument/2006/relationships/image" Target="../media/image27.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6.bin"/><Relationship Id="rId5" Type="http://schemas.openxmlformats.org/officeDocument/2006/relationships/image" Target="../media/image27.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8.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28.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28.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2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31.jpeg"/></Relationships>
</file>

<file path=ppt/slides/_rels/slide65.xml.rels><?xml version="1.0" encoding="UTF-8" standalone="yes"?>
<Relationships xmlns="http://schemas.openxmlformats.org/package/2006/relationships"><Relationship Id="rId3" Type="http://schemas.openxmlformats.org/officeDocument/2006/relationships/image" Target="../media/image32.wmf"/><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3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3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3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3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3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media/image28.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3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image" Target="../media/image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 Id="rId3" Type="http://schemas.openxmlformats.org/officeDocument/2006/relationships/hyperlink" Target="file:///\\localhost\Macintosh%20HD\Desktop%20Folder\TBB%20BIG%20SHOW%207.0\7.0.02-MAP%2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2" descr="BACKG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 y="-33338"/>
            <a:ext cx="9145856"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2" name="Group 3"/>
          <p:cNvGrpSpPr>
            <a:grpSpLocks/>
          </p:cNvGrpSpPr>
          <p:nvPr/>
        </p:nvGrpSpPr>
        <p:grpSpPr bwMode="auto">
          <a:xfrm>
            <a:off x="76200" y="5435600"/>
            <a:ext cx="8596313" cy="1346200"/>
            <a:chOff x="48" y="3424"/>
            <a:chExt cx="5415" cy="848"/>
          </a:xfrm>
        </p:grpSpPr>
        <p:sp>
          <p:nvSpPr>
            <p:cNvPr id="338948" name="Text Box 4"/>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en-US" sz="1200" b="1">
                <a:solidFill>
                  <a:schemeClr val="tx1"/>
                </a:solidFill>
                <a:effectLst>
                  <a:outerShdw blurRad="38100" dist="38100" dir="2700000" algn="tl">
                    <a:srgbClr val="000000"/>
                  </a:outerShdw>
                </a:effectLst>
                <a:latin typeface="Times New Roman" pitchFamily="-107" charset="0"/>
                <a:ea typeface="+mn-ea"/>
                <a:cs typeface="+mn-cs"/>
              </a:endParaRPr>
            </a:p>
          </p:txBody>
        </p:sp>
        <p:sp>
          <p:nvSpPr>
            <p:cNvPr id="338949" name="Text Box 5"/>
            <p:cNvSpPr txBox="1">
              <a:spLocks noChangeArrowheads="1"/>
            </p:cNvSpPr>
            <p:nvPr/>
          </p:nvSpPr>
          <p:spPr bwMode="auto">
            <a:xfrm>
              <a:off x="409" y="3424"/>
              <a:ext cx="5054" cy="543"/>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b="1" i="1" smtClean="0">
                  <a:solidFill>
                    <a:srgbClr val="FAFD00"/>
                  </a:solidFill>
                  <a:latin typeface="Times New Roman" charset="0"/>
                </a:rPr>
                <a:t>A Presentation of The Bible…Basically Ministries International Inc.</a:t>
              </a:r>
            </a:p>
            <a:p>
              <a:pPr>
                <a:spcBef>
                  <a:spcPct val="50000"/>
                </a:spcBef>
                <a:defRPr/>
              </a:pPr>
              <a:r>
                <a:rPr lang="en-US" sz="2000" b="1" i="1" smtClean="0">
                  <a:solidFill>
                    <a:srgbClr val="FAFD00"/>
                  </a:solidFill>
                  <a:latin typeface="Times New Roman" charset="0"/>
                </a:rPr>
                <a:t>Fort Worth, Texas</a:t>
              </a:r>
              <a:endParaRPr lang="en-US" sz="1800" b="1" smtClean="0">
                <a:solidFill>
                  <a:srgbClr val="FAFD00"/>
                </a:solidFill>
                <a:latin typeface="Times New Roman" charset="0"/>
              </a:endParaRPr>
            </a:p>
          </p:txBody>
        </p:sp>
        <p:sp>
          <p:nvSpPr>
            <p:cNvPr id="338950" name="Text Box 6"/>
            <p:cNvSpPr txBox="1">
              <a:spLocks noChangeArrowheads="1"/>
            </p:cNvSpPr>
            <p:nvPr/>
          </p:nvSpPr>
          <p:spPr bwMode="auto">
            <a:xfrm>
              <a:off x="2011"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sz="2000" dirty="0">
                  <a:solidFill>
                    <a:srgbClr val="FFFB0C"/>
                  </a:solidFill>
                  <a:latin typeface="Helvetica" pitchFamily="-107" charset="0"/>
                  <a:ea typeface="+mn-ea"/>
                  <a:cs typeface="+mn-cs"/>
                </a:rPr>
                <a:t>www.biblebasically.org</a:t>
              </a:r>
            </a:p>
          </p:txBody>
        </p:sp>
      </p:grpSp>
      <p:sp>
        <p:nvSpPr>
          <p:cNvPr id="5123" name="Text Box 8"/>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38955" name="Text Box 11"/>
          <p:cNvSpPr txBox="1">
            <a:spLocks noChangeArrowheads="1"/>
          </p:cNvSpPr>
          <p:nvPr/>
        </p:nvSpPr>
        <p:spPr bwMode="auto">
          <a:xfrm>
            <a:off x="2155825" y="198438"/>
            <a:ext cx="4718050" cy="366712"/>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a:spcBef>
                <a:spcPct val="50000"/>
              </a:spcBef>
              <a:defRPr/>
            </a:pPr>
            <a:r>
              <a:rPr lang="en-US" sz="1800" b="1" dirty="0">
                <a:solidFill>
                  <a:srgbClr val="FFFF00"/>
                </a:solidFill>
                <a:latin typeface="Arial" pitchFamily="-107" charset="0"/>
                <a:ea typeface="+mn-ea"/>
                <a:cs typeface="+mn-cs"/>
              </a:rPr>
              <a:t>VERSION 9.65</a:t>
            </a:r>
          </a:p>
        </p:txBody>
      </p:sp>
      <p:sp>
        <p:nvSpPr>
          <p:cNvPr id="11" name="Rectangle 30"/>
          <p:cNvSpPr>
            <a:spLocks noChangeArrowheads="1"/>
          </p:cNvSpPr>
          <p:nvPr/>
        </p:nvSpPr>
        <p:spPr bwMode="auto">
          <a:xfrm>
            <a:off x="7583488"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2" name="Rectangle 31"/>
          <p:cNvSpPr>
            <a:spLocks noChangeArrowheads="1"/>
          </p:cNvSpPr>
          <p:nvPr/>
        </p:nvSpPr>
        <p:spPr bwMode="auto">
          <a:xfrm>
            <a:off x="8129588" y="6523038"/>
            <a:ext cx="339725" cy="247650"/>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01</a:t>
            </a:r>
          </a:p>
        </p:txBody>
      </p:sp>
      <p:sp>
        <p:nvSpPr>
          <p:cNvPr id="22" name="Text Box 11"/>
          <p:cNvSpPr txBox="1">
            <a:spLocks noChangeArrowheads="1"/>
          </p:cNvSpPr>
          <p:nvPr/>
        </p:nvSpPr>
        <p:spPr bwMode="auto">
          <a:xfrm rot="-300000">
            <a:off x="638632" y="601187"/>
            <a:ext cx="9144000" cy="6001643"/>
          </a:xfrm>
          <a:prstGeom prst="rect">
            <a:avLst/>
          </a:prstGeom>
          <a:noFill/>
          <a:ln w="9525">
            <a:noFill/>
            <a:miter lim="800000"/>
            <a:headEnd/>
            <a:tailEnd/>
          </a:ln>
          <a:effectLst>
            <a:outerShdw dist="35921" dir="2700000" algn="ctr" rotWithShape="0">
              <a:srgbClr val="808080">
                <a:alpha val="74997"/>
              </a:srgbClr>
            </a:outerShdw>
          </a:effectLst>
        </p:spPr>
        <p:txBody>
          <a:bodyPr>
            <a:spAutoFit/>
            <a:scene3d>
              <a:camera prst="isometricOffAxis2Left"/>
              <a:lightRig rig="threePt" dir="t"/>
            </a:scene3d>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9600" b="1" dirty="0" smtClean="0">
                <a:solidFill>
                  <a:srgbClr val="FFFF00"/>
                </a:solidFill>
                <a:latin typeface="Kosher" pitchFamily="2" charset="0"/>
                <a:cs typeface="Angsana New" pitchFamily="18" charset="-34"/>
              </a:rPr>
              <a:t>Patheen Chawngbuk... Kungthoi na</a:t>
            </a:r>
          </a:p>
          <a:p>
            <a:pPr>
              <a:defRPr/>
            </a:pPr>
            <a:endParaRPr lang="en-US" sz="9600" b="1" dirty="0" smtClean="0">
              <a:solidFill>
                <a:srgbClr val="FFFF00"/>
              </a:solidFill>
              <a:effectLst>
                <a:outerShdw blurRad="38100" dist="38100" dir="2700000" algn="tl">
                  <a:srgbClr val="000000"/>
                </a:outerShdw>
              </a:effectLst>
              <a:latin typeface="French Script MT" pitchFamily="66" charset="0"/>
              <a:cs typeface="Angsana New" pitchFamily="18" charset="-34"/>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3554" name="Text Box 19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3555" name="Text Box 197"/>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79399" name="Text Box 199"/>
          <p:cNvSpPr txBox="1">
            <a:spLocks noChangeArrowheads="1"/>
          </p:cNvSpPr>
          <p:nvPr/>
        </p:nvSpPr>
        <p:spPr bwMode="auto">
          <a:xfrm>
            <a:off x="1" y="2022734"/>
            <a:ext cx="9144000" cy="3477875"/>
          </a:xfrm>
          <a:prstGeom prst="rect">
            <a:avLst/>
          </a:prstGeom>
          <a:noFill/>
          <a:ln w="9525">
            <a:noFill/>
            <a:miter lim="800000"/>
            <a:headEnd/>
            <a:tailEnd/>
          </a:ln>
          <a:effectLst/>
        </p:spPr>
        <p:txBody>
          <a:bodyPr>
            <a:spAutoFit/>
          </a:bodyPr>
          <a:lstStyle>
            <a:defPPr>
              <a:defRPr lang="en-US"/>
            </a:defPPr>
            <a:lvl1pPr>
              <a:spcBef>
                <a:spcPct val="50000"/>
              </a:spcBef>
              <a:defRPr sz="4000" b="1">
                <a:solidFill>
                  <a:schemeClr val="bg2"/>
                </a:solidFill>
                <a:effectLst>
                  <a:glow rad="127000">
                    <a:schemeClr val="tx1"/>
                  </a:glow>
                </a:effectLst>
                <a:latin typeface="Comic Sans MS" pitchFamily="-107" charset="0"/>
                <a:ea typeface="+mn-ea"/>
                <a:cs typeface="+mn-cs"/>
              </a:defRPr>
            </a:lvl1pPr>
          </a:lstStyle>
          <a:p>
            <a:r>
              <a:rPr lang="en-US" dirty="0" err="1" smtClean="0">
                <a:solidFill>
                  <a:schemeClr val="tx1"/>
                </a:solidFill>
                <a:effectLst>
                  <a:glow rad="190500">
                    <a:schemeClr val="bg2"/>
                  </a:glow>
                </a:effectLst>
              </a:rPr>
              <a:t>Dr.Henrietta</a:t>
            </a:r>
            <a:r>
              <a:rPr lang="en-US" dirty="0" smtClean="0">
                <a:solidFill>
                  <a:schemeClr val="tx1"/>
                </a:solidFill>
                <a:effectLst>
                  <a:glow rad="190500">
                    <a:schemeClr val="bg2"/>
                  </a:glow>
                </a:effectLst>
              </a:rPr>
              <a:t> Mears na </a:t>
            </a:r>
            <a:r>
              <a:rPr lang="en-US" dirty="0" err="1" smtClean="0">
                <a:solidFill>
                  <a:schemeClr val="tx1"/>
                </a:solidFill>
                <a:effectLst>
                  <a:glow rad="190500">
                    <a:schemeClr val="bg2"/>
                  </a:glow>
                </a:effectLst>
              </a:rPr>
              <a:t>imejek</a:t>
            </a:r>
            <a:endParaRPr lang="en-US" dirty="0" smtClean="0">
              <a:solidFill>
                <a:schemeClr val="tx1"/>
              </a:solidFill>
              <a:effectLst>
                <a:glow rad="190500">
                  <a:schemeClr val="bg2"/>
                </a:glow>
              </a:effectLst>
            </a:endParaRPr>
          </a:p>
          <a:p>
            <a:r>
              <a:rPr lang="en-US" i="1" dirty="0" smtClean="0">
                <a:solidFill>
                  <a:schemeClr val="tx1"/>
                </a:solidFill>
                <a:effectLst>
                  <a:glow rad="190500">
                    <a:schemeClr val="bg2"/>
                  </a:glow>
                </a:effectLst>
              </a:rPr>
              <a:t>Bible </a:t>
            </a:r>
            <a:r>
              <a:rPr lang="en-US" i="1" dirty="0" err="1" smtClean="0">
                <a:solidFill>
                  <a:schemeClr val="tx1"/>
                </a:solidFill>
                <a:effectLst>
                  <a:glow rad="190500">
                    <a:schemeClr val="bg2"/>
                  </a:glow>
                </a:effectLst>
              </a:rPr>
              <a:t>kholok</a:t>
            </a:r>
            <a:r>
              <a:rPr lang="en-US" i="1" dirty="0" smtClean="0">
                <a:solidFill>
                  <a:schemeClr val="tx1"/>
                </a:solidFill>
                <a:effectLst>
                  <a:glow rad="190500">
                    <a:schemeClr val="bg2"/>
                  </a:glow>
                </a:effectLst>
              </a:rPr>
              <a:t> hi </a:t>
            </a:r>
            <a:r>
              <a:rPr lang="en-US" i="1" dirty="0" err="1" smtClean="0">
                <a:solidFill>
                  <a:schemeClr val="tx1"/>
                </a:solidFill>
                <a:effectLst>
                  <a:glow rad="190500">
                    <a:schemeClr val="bg2"/>
                  </a:glow>
                </a:effectLst>
              </a:rPr>
              <a:t>itina</a:t>
            </a:r>
            <a:r>
              <a:rPr lang="en-US" i="1" dirty="0" smtClean="0">
                <a:solidFill>
                  <a:schemeClr val="tx1"/>
                </a:solidFill>
                <a:effectLst>
                  <a:glow rad="190500">
                    <a:schemeClr val="bg2"/>
                  </a:glow>
                </a:effectLst>
              </a:rPr>
              <a:t> </a:t>
            </a:r>
            <a:r>
              <a:rPr lang="en-US" i="1" dirty="0" err="1" smtClean="0">
                <a:solidFill>
                  <a:schemeClr val="tx1"/>
                </a:solidFill>
                <a:effectLst>
                  <a:glow rad="190500">
                    <a:schemeClr val="bg2"/>
                  </a:glow>
                </a:effectLst>
              </a:rPr>
              <a:t>monih</a:t>
            </a:r>
            <a:r>
              <a:rPr lang="en-US" i="1" dirty="0" smtClean="0">
                <a:solidFill>
                  <a:schemeClr val="tx1"/>
                </a:solidFill>
                <a:effectLst>
                  <a:glow rad="190500">
                    <a:schemeClr val="bg2"/>
                  </a:glow>
                </a:effectLst>
              </a:rPr>
              <a:t>! </a:t>
            </a:r>
          </a:p>
          <a:p>
            <a:r>
              <a:rPr lang="en-US" dirty="0" err="1" smtClean="0">
                <a:solidFill>
                  <a:schemeClr val="tx1"/>
                </a:solidFill>
                <a:effectLst>
                  <a:glow rad="190500">
                    <a:schemeClr val="bg2"/>
                  </a:glow>
                </a:effectLst>
              </a:rPr>
              <a:t>Itia</a:t>
            </a:r>
            <a:r>
              <a:rPr lang="en-US" dirty="0" smtClean="0">
                <a:solidFill>
                  <a:schemeClr val="tx1"/>
                </a:solidFill>
                <a:effectLst>
                  <a:glow rad="190500">
                    <a:schemeClr val="bg2"/>
                  </a:glow>
                </a:effectLst>
              </a:rPr>
              <a:t> </a:t>
            </a:r>
            <a:r>
              <a:rPr lang="en-US" dirty="0" err="1" smtClean="0">
                <a:solidFill>
                  <a:schemeClr val="tx1"/>
                </a:solidFill>
                <a:effectLst>
                  <a:glow rad="190500">
                    <a:schemeClr val="bg2"/>
                  </a:glow>
                </a:effectLst>
              </a:rPr>
              <a:t>amana</a:t>
            </a:r>
            <a:r>
              <a:rPr lang="en-US" dirty="0" smtClean="0">
                <a:solidFill>
                  <a:schemeClr val="tx1"/>
                </a:solidFill>
                <a:effectLst>
                  <a:glow rad="190500">
                    <a:schemeClr val="bg2"/>
                  </a:glow>
                </a:effectLst>
              </a:rPr>
              <a:t> </a:t>
            </a:r>
            <a:r>
              <a:rPr lang="en-US" dirty="0" err="1" smtClean="0">
                <a:solidFill>
                  <a:schemeClr val="tx1"/>
                </a:solidFill>
                <a:effectLst>
                  <a:glow rad="190500">
                    <a:schemeClr val="bg2"/>
                  </a:glow>
                </a:effectLst>
              </a:rPr>
              <a:t>behangbuk</a:t>
            </a:r>
            <a:r>
              <a:rPr lang="en-US" dirty="0" smtClean="0">
                <a:solidFill>
                  <a:schemeClr val="tx1"/>
                </a:solidFill>
                <a:effectLst>
                  <a:glow rad="190500">
                    <a:schemeClr val="bg2"/>
                  </a:glow>
                </a:effectLst>
              </a:rPr>
              <a:t> khan</a:t>
            </a:r>
            <a:endParaRPr lang="en-US" dirty="0" smtClean="0"/>
          </a:p>
          <a:p>
            <a:r>
              <a:rPr lang="en-US" dirty="0" smtClean="0"/>
              <a:t>	</a:t>
            </a:r>
            <a:endParaRPr lang="en-US" dirty="0" smtClean="0">
              <a:solidFill>
                <a:schemeClr val="tx1"/>
              </a:solidFill>
              <a:effectLst>
                <a:glow rad="190500">
                  <a:schemeClr val="bg2"/>
                </a:glow>
              </a:effectLst>
            </a:endParaRPr>
          </a:p>
        </p:txBody>
      </p:sp>
      <p:sp>
        <p:nvSpPr>
          <p:cNvPr id="23557" name="Text Box 201"/>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3558" name="Text Box 210"/>
          <p:cNvSpPr txBox="1">
            <a:spLocks noChangeArrowheads="1"/>
          </p:cNvSpPr>
          <p:nvPr/>
        </p:nvSpPr>
        <p:spPr bwMode="auto">
          <a:xfrm>
            <a:off x="8091488" y="6521450"/>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10</a:t>
            </a:r>
          </a:p>
        </p:txBody>
      </p:sp>
      <p:sp>
        <p:nvSpPr>
          <p:cNvPr id="23559" name="Text Box 212"/>
          <p:cNvSpPr txBox="1">
            <a:spLocks noChangeArrowheads="1"/>
          </p:cNvSpPr>
          <p:nvPr/>
        </p:nvSpPr>
        <p:spPr bwMode="auto">
          <a:xfrm>
            <a:off x="7156174" y="6283732"/>
            <a:ext cx="15023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Behangbuk</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6</a:t>
            </a:r>
          </a:p>
        </p:txBody>
      </p:sp>
      <p:sp>
        <p:nvSpPr>
          <p:cNvPr id="23560" name="Text Box 214"/>
          <p:cNvSpPr txBox="1">
            <a:spLocks noChangeArrowheads="1"/>
          </p:cNvSpPr>
          <p:nvPr/>
        </p:nvSpPr>
        <p:spPr bwMode="auto">
          <a:xfrm>
            <a:off x="8682038" y="64770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600" b="1">
              <a:solidFill>
                <a:schemeClr val="tx1"/>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9399"/>
                                        </p:tgtEl>
                                        <p:attrNameLst>
                                          <p:attrName>style.visibility</p:attrName>
                                        </p:attrNameLst>
                                      </p:cBhvr>
                                      <p:to>
                                        <p:strVal val="visible"/>
                                      </p:to>
                                    </p:set>
                                    <p:animEffect transition="in" filter="fade">
                                      <p:cBhvr>
                                        <p:cTn id="7" dur="1000"/>
                                        <p:tgtEl>
                                          <p:spTgt spid="17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5603" name="Text Box 5"/>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98666" name="Text Box 10"/>
          <p:cNvSpPr txBox="1">
            <a:spLocks noChangeArrowheads="1"/>
          </p:cNvSpPr>
          <p:nvPr/>
        </p:nvSpPr>
        <p:spPr bwMode="auto">
          <a:xfrm>
            <a:off x="284648" y="2479675"/>
            <a:ext cx="8473458" cy="2160591"/>
          </a:xfrm>
          <a:prstGeom prst="rect">
            <a:avLst/>
          </a:prstGeom>
          <a:noFill/>
          <a:ln w="9525">
            <a:noFill/>
            <a:miter lim="800000"/>
            <a:headEnd/>
            <a:tailEnd/>
          </a:ln>
          <a:effectLst/>
        </p:spPr>
        <p:txBody>
          <a:bodyPr>
            <a:spAutoFit/>
          </a:bodyPr>
          <a:lstStyle>
            <a:defPPr>
              <a:defRPr lang="en-US"/>
            </a:defPPr>
            <a:lvl1pPr>
              <a:lnSpc>
                <a:spcPct val="120000"/>
              </a:lnSpc>
              <a:spcBef>
                <a:spcPct val="50000"/>
              </a:spcBef>
              <a:defRPr sz="4000" b="1">
                <a:solidFill>
                  <a:schemeClr val="tx1"/>
                </a:solidFill>
                <a:effectLst>
                  <a:glow rad="190500">
                    <a:schemeClr val="bg2"/>
                  </a:glow>
                </a:effectLst>
                <a:latin typeface="Comic Sans MS" pitchFamily="-107" charset="0"/>
                <a:ea typeface="+mn-ea"/>
                <a:cs typeface="+mn-cs"/>
              </a:defRPr>
            </a:lvl1pPr>
          </a:lstStyle>
          <a:p>
            <a:pPr>
              <a:defRPr/>
            </a:pPr>
            <a:r>
              <a:rPr lang="en-US" sz="3600" dirty="0" smtClean="0"/>
              <a:t>Patheen </a:t>
            </a:r>
            <a:r>
              <a:rPr lang="en-US" sz="3600" dirty="0" err="1" smtClean="0"/>
              <a:t>chawng</a:t>
            </a:r>
            <a:r>
              <a:rPr lang="en-US" sz="3600" dirty="0" smtClean="0"/>
              <a:t> </a:t>
            </a:r>
            <a:r>
              <a:rPr lang="en-US" sz="3600" dirty="0" err="1" smtClean="0"/>
              <a:t>ajet</a:t>
            </a:r>
            <a:r>
              <a:rPr lang="en-US" sz="3600" dirty="0" smtClean="0"/>
              <a:t> </a:t>
            </a:r>
            <a:r>
              <a:rPr lang="en-US" sz="3600" dirty="0" err="1" smtClean="0"/>
              <a:t>arawp</a:t>
            </a:r>
            <a:r>
              <a:rPr lang="en-US" sz="3600" dirty="0" smtClean="0"/>
              <a:t> lam na:</a:t>
            </a:r>
            <a:r>
              <a:rPr lang="en-US" altLang="ja-JP" dirty="0" smtClean="0"/>
              <a:t/>
            </a:r>
            <a:br>
              <a:rPr lang="en-US" altLang="ja-JP" dirty="0" smtClean="0"/>
            </a:br>
            <a:r>
              <a:rPr lang="en-US" sz="3600" dirty="0" err="1" smtClean="0"/>
              <a:t>Manrawp</a:t>
            </a:r>
            <a:r>
              <a:rPr lang="en-US" sz="3600" dirty="0" smtClean="0"/>
              <a:t> lung le </a:t>
            </a:r>
            <a:r>
              <a:rPr lang="en-US" sz="3600" dirty="0" err="1" smtClean="0"/>
              <a:t>kon</a:t>
            </a:r>
            <a:r>
              <a:rPr lang="en-US" sz="3600" dirty="0" smtClean="0"/>
              <a:t> </a:t>
            </a:r>
            <a:r>
              <a:rPr lang="en-US" sz="3600" dirty="0" err="1" smtClean="0"/>
              <a:t>patrui</a:t>
            </a:r>
            <a:r>
              <a:rPr lang="en-US" sz="3600" dirty="0" smtClean="0"/>
              <a:t> </a:t>
            </a:r>
            <a:r>
              <a:rPr lang="en-US" sz="3600" dirty="0" err="1" smtClean="0"/>
              <a:t>ang</a:t>
            </a:r>
            <a:r>
              <a:rPr lang="en-US" sz="3600" dirty="0" smtClean="0"/>
              <a:t> a.</a:t>
            </a:r>
            <a:r>
              <a:rPr lang="en-US" altLang="ja-JP" dirty="0" smtClean="0"/>
              <a:t/>
            </a:r>
            <a:br>
              <a:rPr lang="en-US" altLang="ja-JP" dirty="0" smtClean="0"/>
            </a:br>
            <a:r>
              <a:rPr lang="en-US" dirty="0" err="1" smtClean="0"/>
              <a:t>Inia</a:t>
            </a:r>
            <a:r>
              <a:rPr lang="en-US" dirty="0" smtClean="0"/>
              <a:t> </a:t>
            </a:r>
            <a:r>
              <a:rPr lang="en-US" dirty="0" err="1" smtClean="0"/>
              <a:t>aterat</a:t>
            </a:r>
            <a:r>
              <a:rPr lang="en-US" dirty="0" smtClean="0"/>
              <a:t> </a:t>
            </a:r>
            <a:r>
              <a:rPr lang="en-US" dirty="0" err="1" smtClean="0"/>
              <a:t>det</a:t>
            </a:r>
            <a:r>
              <a:rPr lang="en-US" dirty="0" smtClean="0"/>
              <a:t> </a:t>
            </a:r>
            <a:r>
              <a:rPr lang="en-US" dirty="0" err="1" smtClean="0"/>
              <a:t>mulung</a:t>
            </a:r>
            <a:r>
              <a:rPr lang="en-US" dirty="0" smtClean="0"/>
              <a:t> </a:t>
            </a:r>
            <a:r>
              <a:rPr lang="en-US" dirty="0" err="1" smtClean="0"/>
              <a:t>atu</a:t>
            </a:r>
            <a:r>
              <a:rPr lang="en-US" dirty="0" smtClean="0"/>
              <a:t>…</a:t>
            </a:r>
          </a:p>
        </p:txBody>
      </p:sp>
      <p:sp>
        <p:nvSpPr>
          <p:cNvPr id="25605" name="Text Box 21"/>
          <p:cNvSpPr txBox="1">
            <a:spLocks noChangeArrowheads="1"/>
          </p:cNvSpPr>
          <p:nvPr/>
        </p:nvSpPr>
        <p:spPr bwMode="auto">
          <a:xfrm>
            <a:off x="8094663" y="6521450"/>
            <a:ext cx="3190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11</a:t>
            </a:r>
          </a:p>
        </p:txBody>
      </p:sp>
      <p:sp>
        <p:nvSpPr>
          <p:cNvPr id="25606" name="Text Box 23"/>
          <p:cNvSpPr txBox="1">
            <a:spLocks noChangeArrowheads="1"/>
          </p:cNvSpPr>
          <p:nvPr/>
        </p:nvSpPr>
        <p:spPr bwMode="auto">
          <a:xfrm>
            <a:off x="7156171" y="6283732"/>
            <a:ext cx="15023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Behangbuk</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573088" y="603250"/>
            <a:ext cx="7943850" cy="56292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7650"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7651"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39621" name="Text Box 5"/>
          <p:cNvSpPr txBox="1">
            <a:spLocks noChangeArrowheads="1"/>
          </p:cNvSpPr>
          <p:nvPr/>
        </p:nvSpPr>
        <p:spPr bwMode="auto">
          <a:xfrm>
            <a:off x="660400" y="1693863"/>
            <a:ext cx="7950200" cy="2616101"/>
          </a:xfrm>
          <a:prstGeom prst="rect">
            <a:avLst/>
          </a:prstGeom>
          <a:noFill/>
          <a:ln w="9525">
            <a:noFill/>
            <a:miter lim="800000"/>
            <a:headEnd/>
            <a:tailEnd/>
          </a:ln>
          <a:effectLst/>
        </p:spPr>
        <p:txBody>
          <a:bodyPr>
            <a:spAutoFit/>
          </a:bodyPr>
          <a:lstStyle>
            <a:defPPr>
              <a:defRPr lang="en-US"/>
            </a:defPPr>
            <a:lvl1pPr>
              <a:lnSpc>
                <a:spcPct val="120000"/>
              </a:lnSpc>
              <a:spcBef>
                <a:spcPct val="50000"/>
              </a:spcBef>
              <a:defRPr sz="4000" b="1">
                <a:solidFill>
                  <a:schemeClr val="tx1"/>
                </a:solidFill>
                <a:effectLst>
                  <a:glow rad="190500">
                    <a:schemeClr val="bg2"/>
                  </a:glow>
                </a:effectLst>
                <a:latin typeface="Comic Sans MS" pitchFamily="-107" charset="0"/>
                <a:ea typeface="+mn-ea"/>
                <a:cs typeface="+mn-cs"/>
              </a:defRPr>
            </a:lvl1pPr>
          </a:lstStyle>
          <a:p>
            <a:r>
              <a:rPr lang="en-US" dirty="0" smtClean="0"/>
              <a:t>…</a:t>
            </a:r>
            <a:r>
              <a:rPr lang="en-US" dirty="0" err="1" smtClean="0"/>
              <a:t>makha</a:t>
            </a:r>
            <a:r>
              <a:rPr lang="en-US" dirty="0" smtClean="0"/>
              <a:t> </a:t>
            </a:r>
            <a:r>
              <a:rPr lang="en-US" dirty="0" err="1" smtClean="0"/>
              <a:t>patrui</a:t>
            </a:r>
            <a:r>
              <a:rPr lang="en-US" dirty="0" smtClean="0"/>
              <a:t> </a:t>
            </a:r>
            <a:r>
              <a:rPr lang="en-US" dirty="0" err="1" smtClean="0"/>
              <a:t>kha</a:t>
            </a:r>
            <a:r>
              <a:rPr lang="en-US" dirty="0" smtClean="0"/>
              <a:t> chat…</a:t>
            </a:r>
          </a:p>
          <a:p>
            <a:r>
              <a:rPr lang="en-US" dirty="0" smtClean="0"/>
              <a:t>Bible </a:t>
            </a:r>
            <a:r>
              <a:rPr lang="en-US" dirty="0" err="1" smtClean="0"/>
              <a:t>rishim</a:t>
            </a:r>
            <a:r>
              <a:rPr lang="en-US" dirty="0" smtClean="0"/>
              <a:t> </a:t>
            </a:r>
            <a:r>
              <a:rPr lang="en-US" dirty="0" err="1" smtClean="0"/>
              <a:t>ruikon</a:t>
            </a:r>
            <a:r>
              <a:rPr lang="en-US" dirty="0" smtClean="0"/>
              <a:t> </a:t>
            </a:r>
            <a:r>
              <a:rPr lang="en-US" dirty="0" err="1" smtClean="0"/>
              <a:t>sakha</a:t>
            </a:r>
            <a:r>
              <a:rPr lang="en-US" dirty="0" smtClean="0"/>
              <a:t> </a:t>
            </a:r>
            <a:r>
              <a:rPr lang="en-US" dirty="0" err="1" smtClean="0"/>
              <a:t>aset</a:t>
            </a:r>
            <a:r>
              <a:rPr lang="en-US" dirty="0" smtClean="0"/>
              <a:t> a </a:t>
            </a:r>
            <a:r>
              <a:rPr lang="en-US" dirty="0" err="1" smtClean="0"/>
              <a:t>rawchawk</a:t>
            </a:r>
            <a:r>
              <a:rPr lang="en-US" dirty="0" smtClean="0"/>
              <a:t> </a:t>
            </a:r>
            <a:r>
              <a:rPr lang="en-US" dirty="0" err="1" smtClean="0"/>
              <a:t>mashak</a:t>
            </a:r>
            <a:r>
              <a:rPr lang="en-US" dirty="0" smtClean="0"/>
              <a:t>!</a:t>
            </a:r>
            <a:endParaRPr lang="en-US" dirty="0"/>
          </a:p>
        </p:txBody>
      </p:sp>
      <p:sp>
        <p:nvSpPr>
          <p:cNvPr id="27653" name="Text Box 6"/>
          <p:cNvSpPr txBox="1">
            <a:spLocks noChangeArrowheads="1"/>
          </p:cNvSpPr>
          <p:nvPr/>
        </p:nvSpPr>
        <p:spPr bwMode="auto">
          <a:xfrm>
            <a:off x="8804275"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7654"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12</a:t>
            </a:r>
          </a:p>
        </p:txBody>
      </p:sp>
      <p:sp>
        <p:nvSpPr>
          <p:cNvPr id="27655" name="Text Box 19"/>
          <p:cNvSpPr txBox="1">
            <a:spLocks noChangeArrowheads="1"/>
          </p:cNvSpPr>
          <p:nvPr/>
        </p:nvSpPr>
        <p:spPr bwMode="auto">
          <a:xfrm>
            <a:off x="7156172" y="6283732"/>
            <a:ext cx="15023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Behangbuk</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3"/>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p:spPr>
      </p:pic>
      <p:sp>
        <p:nvSpPr>
          <p:cNvPr id="29698"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9699"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9700" name="Text Box 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9701" name="Text Box 54"/>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13</a:t>
            </a:r>
          </a:p>
        </p:txBody>
      </p:sp>
      <p:sp>
        <p:nvSpPr>
          <p:cNvPr id="29702" name="Text Box 55"/>
          <p:cNvSpPr txBox="1">
            <a:spLocks noChangeArrowheads="1"/>
          </p:cNvSpPr>
          <p:nvPr/>
        </p:nvSpPr>
        <p:spPr bwMode="auto">
          <a:xfrm>
            <a:off x="7156173" y="6283732"/>
            <a:ext cx="15023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Behangbuk</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6</a:t>
            </a:r>
          </a:p>
        </p:txBody>
      </p:sp>
      <p:grpSp>
        <p:nvGrpSpPr>
          <p:cNvPr id="2" name="Group 390"/>
          <p:cNvGrpSpPr>
            <a:grpSpLocks/>
          </p:cNvGrpSpPr>
          <p:nvPr/>
        </p:nvGrpSpPr>
        <p:grpSpPr bwMode="auto">
          <a:xfrm>
            <a:off x="2027238" y="2601913"/>
            <a:ext cx="379412" cy="379412"/>
            <a:chOff x="3461" y="3471"/>
            <a:chExt cx="239" cy="239"/>
          </a:xfrm>
        </p:grpSpPr>
        <p:pic>
          <p:nvPicPr>
            <p:cNvPr id="29843" name="Picture 39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44" name="Picture 3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 name="Group 393"/>
          <p:cNvGrpSpPr>
            <a:grpSpLocks/>
          </p:cNvGrpSpPr>
          <p:nvPr/>
        </p:nvGrpSpPr>
        <p:grpSpPr bwMode="auto">
          <a:xfrm>
            <a:off x="2501900" y="1819275"/>
            <a:ext cx="379413" cy="379413"/>
            <a:chOff x="3461" y="3471"/>
            <a:chExt cx="239" cy="239"/>
          </a:xfrm>
        </p:grpSpPr>
        <p:pic>
          <p:nvPicPr>
            <p:cNvPr id="29841" name="Picture 39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42" name="Picture 3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 name="Group 396"/>
          <p:cNvGrpSpPr>
            <a:grpSpLocks/>
          </p:cNvGrpSpPr>
          <p:nvPr/>
        </p:nvGrpSpPr>
        <p:grpSpPr bwMode="auto">
          <a:xfrm>
            <a:off x="4543425" y="1565275"/>
            <a:ext cx="379413" cy="379413"/>
            <a:chOff x="3461" y="3471"/>
            <a:chExt cx="239" cy="239"/>
          </a:xfrm>
        </p:grpSpPr>
        <p:pic>
          <p:nvPicPr>
            <p:cNvPr id="29839" name="Picture 39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40" name="Picture 3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 name="Group 399"/>
          <p:cNvGrpSpPr>
            <a:grpSpLocks/>
          </p:cNvGrpSpPr>
          <p:nvPr/>
        </p:nvGrpSpPr>
        <p:grpSpPr bwMode="auto">
          <a:xfrm>
            <a:off x="5659438" y="1385888"/>
            <a:ext cx="379412" cy="379412"/>
            <a:chOff x="3461" y="3471"/>
            <a:chExt cx="239" cy="239"/>
          </a:xfrm>
        </p:grpSpPr>
        <p:pic>
          <p:nvPicPr>
            <p:cNvPr id="29837" name="Picture 40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38" name="Picture 4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6" name="Group 402"/>
          <p:cNvGrpSpPr>
            <a:grpSpLocks/>
          </p:cNvGrpSpPr>
          <p:nvPr/>
        </p:nvGrpSpPr>
        <p:grpSpPr bwMode="auto">
          <a:xfrm>
            <a:off x="6508750" y="1706563"/>
            <a:ext cx="379413" cy="379412"/>
            <a:chOff x="3461" y="3471"/>
            <a:chExt cx="239" cy="239"/>
          </a:xfrm>
        </p:grpSpPr>
        <p:pic>
          <p:nvPicPr>
            <p:cNvPr id="29835" name="Picture 40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36" name="Picture 4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7" name="Group 405"/>
          <p:cNvGrpSpPr>
            <a:grpSpLocks/>
          </p:cNvGrpSpPr>
          <p:nvPr/>
        </p:nvGrpSpPr>
        <p:grpSpPr bwMode="auto">
          <a:xfrm>
            <a:off x="7597775" y="3138488"/>
            <a:ext cx="379413" cy="379412"/>
            <a:chOff x="3461" y="3471"/>
            <a:chExt cx="239" cy="239"/>
          </a:xfrm>
        </p:grpSpPr>
        <p:pic>
          <p:nvPicPr>
            <p:cNvPr id="29833" name="Picture 40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34" name="Picture 4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8" name="Group 408"/>
          <p:cNvGrpSpPr>
            <a:grpSpLocks/>
          </p:cNvGrpSpPr>
          <p:nvPr/>
        </p:nvGrpSpPr>
        <p:grpSpPr bwMode="auto">
          <a:xfrm>
            <a:off x="7153275" y="3771900"/>
            <a:ext cx="379413" cy="379413"/>
            <a:chOff x="3461" y="3471"/>
            <a:chExt cx="239" cy="239"/>
          </a:xfrm>
        </p:grpSpPr>
        <p:pic>
          <p:nvPicPr>
            <p:cNvPr id="29831" name="Picture 40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32" name="Picture 4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9" name="Group 411"/>
          <p:cNvGrpSpPr>
            <a:grpSpLocks/>
          </p:cNvGrpSpPr>
          <p:nvPr/>
        </p:nvGrpSpPr>
        <p:grpSpPr bwMode="auto">
          <a:xfrm>
            <a:off x="6154738" y="3675063"/>
            <a:ext cx="379412" cy="379412"/>
            <a:chOff x="3461" y="3471"/>
            <a:chExt cx="239" cy="239"/>
          </a:xfrm>
        </p:grpSpPr>
        <p:pic>
          <p:nvPicPr>
            <p:cNvPr id="29829" name="Picture 41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30" name="Picture 4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0" name="Group 414"/>
          <p:cNvGrpSpPr>
            <a:grpSpLocks/>
          </p:cNvGrpSpPr>
          <p:nvPr/>
        </p:nvGrpSpPr>
        <p:grpSpPr bwMode="auto">
          <a:xfrm>
            <a:off x="5522913" y="3590925"/>
            <a:ext cx="379412" cy="379413"/>
            <a:chOff x="3461" y="3471"/>
            <a:chExt cx="239" cy="239"/>
          </a:xfrm>
        </p:grpSpPr>
        <p:pic>
          <p:nvPicPr>
            <p:cNvPr id="29827" name="Picture 41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28" name="Picture 4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1" name="Group 417"/>
          <p:cNvGrpSpPr>
            <a:grpSpLocks/>
          </p:cNvGrpSpPr>
          <p:nvPr/>
        </p:nvGrpSpPr>
        <p:grpSpPr bwMode="auto">
          <a:xfrm>
            <a:off x="4649788" y="3849688"/>
            <a:ext cx="379412" cy="379412"/>
            <a:chOff x="3461" y="3471"/>
            <a:chExt cx="239" cy="239"/>
          </a:xfrm>
        </p:grpSpPr>
        <p:pic>
          <p:nvPicPr>
            <p:cNvPr id="29825" name="Picture 41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26" name="Picture 4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2" name="Group 420"/>
          <p:cNvGrpSpPr>
            <a:grpSpLocks/>
          </p:cNvGrpSpPr>
          <p:nvPr/>
        </p:nvGrpSpPr>
        <p:grpSpPr bwMode="auto">
          <a:xfrm>
            <a:off x="3332163" y="4229100"/>
            <a:ext cx="379412" cy="379413"/>
            <a:chOff x="3461" y="3471"/>
            <a:chExt cx="239" cy="239"/>
          </a:xfrm>
        </p:grpSpPr>
        <p:pic>
          <p:nvPicPr>
            <p:cNvPr id="29823" name="Picture 42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24" name="Picture 4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3" name="Group 423"/>
          <p:cNvGrpSpPr>
            <a:grpSpLocks/>
          </p:cNvGrpSpPr>
          <p:nvPr/>
        </p:nvGrpSpPr>
        <p:grpSpPr bwMode="auto">
          <a:xfrm>
            <a:off x="2720975" y="4005263"/>
            <a:ext cx="379413" cy="379412"/>
            <a:chOff x="3461" y="3471"/>
            <a:chExt cx="239" cy="239"/>
          </a:xfrm>
        </p:grpSpPr>
        <p:pic>
          <p:nvPicPr>
            <p:cNvPr id="29821" name="Picture 42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22" name="Picture 4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 name="Group 426"/>
          <p:cNvGrpSpPr>
            <a:grpSpLocks/>
          </p:cNvGrpSpPr>
          <p:nvPr/>
        </p:nvGrpSpPr>
        <p:grpSpPr bwMode="auto">
          <a:xfrm>
            <a:off x="2227263" y="3582988"/>
            <a:ext cx="379412" cy="379412"/>
            <a:chOff x="3461" y="3471"/>
            <a:chExt cx="239" cy="239"/>
          </a:xfrm>
        </p:grpSpPr>
        <p:pic>
          <p:nvPicPr>
            <p:cNvPr id="29819" name="Picture 42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20" name="Picture 4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5" name="Group 429"/>
          <p:cNvGrpSpPr>
            <a:grpSpLocks/>
          </p:cNvGrpSpPr>
          <p:nvPr/>
        </p:nvGrpSpPr>
        <p:grpSpPr bwMode="auto">
          <a:xfrm>
            <a:off x="2065338" y="3198813"/>
            <a:ext cx="104775" cy="223837"/>
            <a:chOff x="3461" y="3471"/>
            <a:chExt cx="239" cy="239"/>
          </a:xfrm>
        </p:grpSpPr>
        <p:pic>
          <p:nvPicPr>
            <p:cNvPr id="29817" name="Picture 43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18" name="Picture 4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6" name="Group 432"/>
          <p:cNvGrpSpPr>
            <a:grpSpLocks/>
          </p:cNvGrpSpPr>
          <p:nvPr/>
        </p:nvGrpSpPr>
        <p:grpSpPr bwMode="auto">
          <a:xfrm>
            <a:off x="2873375" y="1397000"/>
            <a:ext cx="379413" cy="379413"/>
            <a:chOff x="3461" y="3471"/>
            <a:chExt cx="239" cy="239"/>
          </a:xfrm>
        </p:grpSpPr>
        <p:pic>
          <p:nvPicPr>
            <p:cNvPr id="29815" name="Picture 43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16" name="Picture 4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7" name="Group 435"/>
          <p:cNvGrpSpPr>
            <a:grpSpLocks/>
          </p:cNvGrpSpPr>
          <p:nvPr/>
        </p:nvGrpSpPr>
        <p:grpSpPr bwMode="auto">
          <a:xfrm>
            <a:off x="1914525" y="2898775"/>
            <a:ext cx="379413" cy="379413"/>
            <a:chOff x="3461" y="3471"/>
            <a:chExt cx="239" cy="239"/>
          </a:xfrm>
        </p:grpSpPr>
        <p:pic>
          <p:nvPicPr>
            <p:cNvPr id="29813" name="Picture 43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14" name="Picture 4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8" name="Group 438"/>
          <p:cNvGrpSpPr>
            <a:grpSpLocks/>
          </p:cNvGrpSpPr>
          <p:nvPr/>
        </p:nvGrpSpPr>
        <p:grpSpPr bwMode="auto">
          <a:xfrm>
            <a:off x="2181225" y="2332038"/>
            <a:ext cx="379413" cy="379412"/>
            <a:chOff x="3461" y="3471"/>
            <a:chExt cx="239" cy="239"/>
          </a:xfrm>
        </p:grpSpPr>
        <p:pic>
          <p:nvPicPr>
            <p:cNvPr id="29811" name="Picture 43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12"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9" name="Group 441"/>
          <p:cNvGrpSpPr>
            <a:grpSpLocks/>
          </p:cNvGrpSpPr>
          <p:nvPr/>
        </p:nvGrpSpPr>
        <p:grpSpPr bwMode="auto">
          <a:xfrm>
            <a:off x="2336800" y="2062163"/>
            <a:ext cx="379413" cy="379412"/>
            <a:chOff x="3461" y="3471"/>
            <a:chExt cx="239" cy="239"/>
          </a:xfrm>
        </p:grpSpPr>
        <p:pic>
          <p:nvPicPr>
            <p:cNvPr id="29809" name="Picture 44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10" name="Picture 4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0" name="Group 444"/>
          <p:cNvGrpSpPr>
            <a:grpSpLocks/>
          </p:cNvGrpSpPr>
          <p:nvPr/>
        </p:nvGrpSpPr>
        <p:grpSpPr bwMode="auto">
          <a:xfrm>
            <a:off x="2670175" y="1592263"/>
            <a:ext cx="379413" cy="379412"/>
            <a:chOff x="3461" y="3471"/>
            <a:chExt cx="239" cy="239"/>
          </a:xfrm>
        </p:grpSpPr>
        <p:pic>
          <p:nvPicPr>
            <p:cNvPr id="29807" name="Picture 44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08" name="Picture 4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 name="Group 447"/>
          <p:cNvGrpSpPr>
            <a:grpSpLocks/>
          </p:cNvGrpSpPr>
          <p:nvPr/>
        </p:nvGrpSpPr>
        <p:grpSpPr bwMode="auto">
          <a:xfrm>
            <a:off x="3394075" y="1163638"/>
            <a:ext cx="379413" cy="379412"/>
            <a:chOff x="3461" y="3471"/>
            <a:chExt cx="239" cy="239"/>
          </a:xfrm>
        </p:grpSpPr>
        <p:pic>
          <p:nvPicPr>
            <p:cNvPr id="29805" name="Picture 44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06" name="Picture 4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2" name="Group 450"/>
          <p:cNvGrpSpPr>
            <a:grpSpLocks/>
          </p:cNvGrpSpPr>
          <p:nvPr/>
        </p:nvGrpSpPr>
        <p:grpSpPr bwMode="auto">
          <a:xfrm>
            <a:off x="3646488" y="1168400"/>
            <a:ext cx="379412" cy="379413"/>
            <a:chOff x="3461" y="3471"/>
            <a:chExt cx="239" cy="239"/>
          </a:xfrm>
        </p:grpSpPr>
        <p:pic>
          <p:nvPicPr>
            <p:cNvPr id="29803" name="Picture 45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04" name="Picture 4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3" name="Group 453"/>
          <p:cNvGrpSpPr>
            <a:grpSpLocks/>
          </p:cNvGrpSpPr>
          <p:nvPr/>
        </p:nvGrpSpPr>
        <p:grpSpPr bwMode="auto">
          <a:xfrm>
            <a:off x="3925888" y="1308100"/>
            <a:ext cx="379412" cy="379413"/>
            <a:chOff x="3461" y="3471"/>
            <a:chExt cx="239" cy="239"/>
          </a:xfrm>
        </p:grpSpPr>
        <p:pic>
          <p:nvPicPr>
            <p:cNvPr id="29801" name="Picture 45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02" name="Picture 4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4" name="Group 456"/>
          <p:cNvGrpSpPr>
            <a:grpSpLocks/>
          </p:cNvGrpSpPr>
          <p:nvPr/>
        </p:nvGrpSpPr>
        <p:grpSpPr bwMode="auto">
          <a:xfrm>
            <a:off x="4184650" y="1498600"/>
            <a:ext cx="379413" cy="379413"/>
            <a:chOff x="3461" y="3471"/>
            <a:chExt cx="239" cy="239"/>
          </a:xfrm>
        </p:grpSpPr>
        <p:pic>
          <p:nvPicPr>
            <p:cNvPr id="29799" name="Picture 45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00" name="Picture 4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 name="Group 459"/>
          <p:cNvGrpSpPr>
            <a:grpSpLocks/>
          </p:cNvGrpSpPr>
          <p:nvPr/>
        </p:nvGrpSpPr>
        <p:grpSpPr bwMode="auto">
          <a:xfrm>
            <a:off x="4822825" y="1525588"/>
            <a:ext cx="379413" cy="379412"/>
            <a:chOff x="3461" y="3471"/>
            <a:chExt cx="239" cy="239"/>
          </a:xfrm>
        </p:grpSpPr>
        <p:pic>
          <p:nvPicPr>
            <p:cNvPr id="29797" name="Picture 46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98"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6" name="Group 462"/>
          <p:cNvGrpSpPr>
            <a:grpSpLocks/>
          </p:cNvGrpSpPr>
          <p:nvPr/>
        </p:nvGrpSpPr>
        <p:grpSpPr bwMode="auto">
          <a:xfrm>
            <a:off x="5078413" y="1465263"/>
            <a:ext cx="379412" cy="379412"/>
            <a:chOff x="3461" y="3471"/>
            <a:chExt cx="239" cy="239"/>
          </a:xfrm>
        </p:grpSpPr>
        <p:pic>
          <p:nvPicPr>
            <p:cNvPr id="29795" name="Picture 46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96" name="Picture 4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7" name="Group 465"/>
          <p:cNvGrpSpPr>
            <a:grpSpLocks/>
          </p:cNvGrpSpPr>
          <p:nvPr/>
        </p:nvGrpSpPr>
        <p:grpSpPr bwMode="auto">
          <a:xfrm>
            <a:off x="5368925" y="1411288"/>
            <a:ext cx="379413" cy="379412"/>
            <a:chOff x="3461" y="3471"/>
            <a:chExt cx="239" cy="239"/>
          </a:xfrm>
        </p:grpSpPr>
        <p:pic>
          <p:nvPicPr>
            <p:cNvPr id="29793" name="Picture 46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94" name="Picture 4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8" name="Group 468"/>
          <p:cNvGrpSpPr>
            <a:grpSpLocks/>
          </p:cNvGrpSpPr>
          <p:nvPr/>
        </p:nvGrpSpPr>
        <p:grpSpPr bwMode="auto">
          <a:xfrm>
            <a:off x="5978525" y="1409700"/>
            <a:ext cx="379413" cy="379413"/>
            <a:chOff x="3461" y="3471"/>
            <a:chExt cx="239" cy="239"/>
          </a:xfrm>
        </p:grpSpPr>
        <p:pic>
          <p:nvPicPr>
            <p:cNvPr id="29791" name="Picture 46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92" name="Picture 4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9" name="Group 471"/>
          <p:cNvGrpSpPr>
            <a:grpSpLocks/>
          </p:cNvGrpSpPr>
          <p:nvPr/>
        </p:nvGrpSpPr>
        <p:grpSpPr bwMode="auto">
          <a:xfrm>
            <a:off x="6275388" y="1554163"/>
            <a:ext cx="379412" cy="379412"/>
            <a:chOff x="3461" y="3471"/>
            <a:chExt cx="239" cy="239"/>
          </a:xfrm>
        </p:grpSpPr>
        <p:pic>
          <p:nvPicPr>
            <p:cNvPr id="29789" name="Picture 47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90" name="Picture 4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 name="Group 474"/>
          <p:cNvGrpSpPr>
            <a:grpSpLocks/>
          </p:cNvGrpSpPr>
          <p:nvPr/>
        </p:nvGrpSpPr>
        <p:grpSpPr bwMode="auto">
          <a:xfrm>
            <a:off x="6794500" y="1860550"/>
            <a:ext cx="379413" cy="379413"/>
            <a:chOff x="3461" y="3471"/>
            <a:chExt cx="239" cy="239"/>
          </a:xfrm>
        </p:grpSpPr>
        <p:pic>
          <p:nvPicPr>
            <p:cNvPr id="29787" name="Picture 47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88" name="Picture 4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1" name="Group 477"/>
          <p:cNvGrpSpPr>
            <a:grpSpLocks/>
          </p:cNvGrpSpPr>
          <p:nvPr/>
        </p:nvGrpSpPr>
        <p:grpSpPr bwMode="auto">
          <a:xfrm>
            <a:off x="6992938" y="2068513"/>
            <a:ext cx="379412" cy="379412"/>
            <a:chOff x="3461" y="3471"/>
            <a:chExt cx="239" cy="239"/>
          </a:xfrm>
        </p:grpSpPr>
        <p:pic>
          <p:nvPicPr>
            <p:cNvPr id="29785" name="Picture 47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86" name="Picture 4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2224" name="Group 480"/>
          <p:cNvGrpSpPr>
            <a:grpSpLocks/>
          </p:cNvGrpSpPr>
          <p:nvPr/>
        </p:nvGrpSpPr>
        <p:grpSpPr bwMode="auto">
          <a:xfrm>
            <a:off x="7229475" y="2290763"/>
            <a:ext cx="379413" cy="379412"/>
            <a:chOff x="3461" y="3471"/>
            <a:chExt cx="239" cy="239"/>
          </a:xfrm>
        </p:grpSpPr>
        <p:pic>
          <p:nvPicPr>
            <p:cNvPr id="29783" name="Picture 48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84" name="Picture 4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2225" name="Group 483"/>
          <p:cNvGrpSpPr>
            <a:grpSpLocks/>
          </p:cNvGrpSpPr>
          <p:nvPr/>
        </p:nvGrpSpPr>
        <p:grpSpPr bwMode="auto">
          <a:xfrm>
            <a:off x="7421563" y="2559050"/>
            <a:ext cx="379412" cy="379413"/>
            <a:chOff x="3461" y="3471"/>
            <a:chExt cx="239" cy="239"/>
          </a:xfrm>
        </p:grpSpPr>
        <p:pic>
          <p:nvPicPr>
            <p:cNvPr id="29781" name="Picture 48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82" name="Picture 4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2226" name="Group 486"/>
          <p:cNvGrpSpPr>
            <a:grpSpLocks/>
          </p:cNvGrpSpPr>
          <p:nvPr/>
        </p:nvGrpSpPr>
        <p:grpSpPr bwMode="auto">
          <a:xfrm>
            <a:off x="7513638" y="2846388"/>
            <a:ext cx="379412" cy="379412"/>
            <a:chOff x="3461" y="3471"/>
            <a:chExt cx="239" cy="239"/>
          </a:xfrm>
        </p:grpSpPr>
        <p:pic>
          <p:nvPicPr>
            <p:cNvPr id="29779" name="Picture 48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80" name="Picture 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2232" name="Group 489"/>
          <p:cNvGrpSpPr>
            <a:grpSpLocks/>
          </p:cNvGrpSpPr>
          <p:nvPr/>
        </p:nvGrpSpPr>
        <p:grpSpPr bwMode="auto">
          <a:xfrm>
            <a:off x="7466013" y="3670300"/>
            <a:ext cx="379412" cy="379413"/>
            <a:chOff x="3461" y="3471"/>
            <a:chExt cx="239" cy="239"/>
          </a:xfrm>
        </p:grpSpPr>
        <p:pic>
          <p:nvPicPr>
            <p:cNvPr id="29777" name="Picture 49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78" name="Picture 4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2233" name="Group 492"/>
          <p:cNvGrpSpPr>
            <a:grpSpLocks/>
          </p:cNvGrpSpPr>
          <p:nvPr/>
        </p:nvGrpSpPr>
        <p:grpSpPr bwMode="auto">
          <a:xfrm>
            <a:off x="6497638" y="3730625"/>
            <a:ext cx="379412" cy="379413"/>
            <a:chOff x="3461" y="3471"/>
            <a:chExt cx="239" cy="239"/>
          </a:xfrm>
        </p:grpSpPr>
        <p:pic>
          <p:nvPicPr>
            <p:cNvPr id="29775" name="Picture 49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76" name="Picture 4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2234" name="Group 495"/>
          <p:cNvGrpSpPr>
            <a:grpSpLocks/>
          </p:cNvGrpSpPr>
          <p:nvPr/>
        </p:nvGrpSpPr>
        <p:grpSpPr bwMode="auto">
          <a:xfrm>
            <a:off x="6824663" y="3776663"/>
            <a:ext cx="379412" cy="379412"/>
            <a:chOff x="3461" y="3471"/>
            <a:chExt cx="239" cy="239"/>
          </a:xfrm>
        </p:grpSpPr>
        <p:pic>
          <p:nvPicPr>
            <p:cNvPr id="29773" name="Picture 49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74" name="Picture 4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2235" name="Group 498"/>
          <p:cNvGrpSpPr>
            <a:grpSpLocks/>
          </p:cNvGrpSpPr>
          <p:nvPr/>
        </p:nvGrpSpPr>
        <p:grpSpPr bwMode="auto">
          <a:xfrm>
            <a:off x="5178425" y="3679825"/>
            <a:ext cx="379413" cy="379413"/>
            <a:chOff x="3461" y="3471"/>
            <a:chExt cx="239" cy="239"/>
          </a:xfrm>
        </p:grpSpPr>
        <p:pic>
          <p:nvPicPr>
            <p:cNvPr id="29771" name="Picture 49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72" name="Picture 5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2236" name="Group 501"/>
          <p:cNvGrpSpPr>
            <a:grpSpLocks/>
          </p:cNvGrpSpPr>
          <p:nvPr/>
        </p:nvGrpSpPr>
        <p:grpSpPr bwMode="auto">
          <a:xfrm>
            <a:off x="4908550" y="3752850"/>
            <a:ext cx="379413" cy="379413"/>
            <a:chOff x="3461" y="3471"/>
            <a:chExt cx="239" cy="239"/>
          </a:xfrm>
        </p:grpSpPr>
        <p:pic>
          <p:nvPicPr>
            <p:cNvPr id="29769" name="Picture 50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70" name="Picture 5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2237" name="Group 504"/>
          <p:cNvGrpSpPr>
            <a:grpSpLocks/>
          </p:cNvGrpSpPr>
          <p:nvPr/>
        </p:nvGrpSpPr>
        <p:grpSpPr bwMode="auto">
          <a:xfrm>
            <a:off x="4325938" y="3940175"/>
            <a:ext cx="379412" cy="379413"/>
            <a:chOff x="3461" y="3471"/>
            <a:chExt cx="239" cy="239"/>
          </a:xfrm>
        </p:grpSpPr>
        <p:pic>
          <p:nvPicPr>
            <p:cNvPr id="29767" name="Picture 50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68" name="Picture 5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2238" name="Group 507"/>
          <p:cNvGrpSpPr>
            <a:grpSpLocks/>
          </p:cNvGrpSpPr>
          <p:nvPr/>
        </p:nvGrpSpPr>
        <p:grpSpPr bwMode="auto">
          <a:xfrm>
            <a:off x="5854700" y="3581400"/>
            <a:ext cx="379413" cy="379413"/>
            <a:chOff x="3461" y="3471"/>
            <a:chExt cx="239" cy="239"/>
          </a:xfrm>
        </p:grpSpPr>
        <p:pic>
          <p:nvPicPr>
            <p:cNvPr id="29765" name="Picture 50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66" name="Picture 5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2239" name="Group 510"/>
          <p:cNvGrpSpPr>
            <a:grpSpLocks/>
          </p:cNvGrpSpPr>
          <p:nvPr/>
        </p:nvGrpSpPr>
        <p:grpSpPr bwMode="auto">
          <a:xfrm>
            <a:off x="4019550" y="4027488"/>
            <a:ext cx="379413" cy="379412"/>
            <a:chOff x="3461" y="3471"/>
            <a:chExt cx="239" cy="239"/>
          </a:xfrm>
        </p:grpSpPr>
        <p:pic>
          <p:nvPicPr>
            <p:cNvPr id="29763" name="Picture 51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64" name="Picture 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2240" name="Group 513"/>
          <p:cNvGrpSpPr>
            <a:grpSpLocks/>
          </p:cNvGrpSpPr>
          <p:nvPr/>
        </p:nvGrpSpPr>
        <p:grpSpPr bwMode="auto">
          <a:xfrm>
            <a:off x="3692525" y="4160838"/>
            <a:ext cx="379413" cy="379412"/>
            <a:chOff x="3461" y="3471"/>
            <a:chExt cx="239" cy="239"/>
          </a:xfrm>
        </p:grpSpPr>
        <p:pic>
          <p:nvPicPr>
            <p:cNvPr id="29761" name="Picture 51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62" name="Picture 5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2241" name="Group 516"/>
          <p:cNvGrpSpPr>
            <a:grpSpLocks/>
          </p:cNvGrpSpPr>
          <p:nvPr/>
        </p:nvGrpSpPr>
        <p:grpSpPr bwMode="auto">
          <a:xfrm>
            <a:off x="2998788" y="4141788"/>
            <a:ext cx="379412" cy="379412"/>
            <a:chOff x="3461" y="3471"/>
            <a:chExt cx="239" cy="239"/>
          </a:xfrm>
        </p:grpSpPr>
        <p:pic>
          <p:nvPicPr>
            <p:cNvPr id="29759" name="Picture 51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60" name="Picture 5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2242" name="Group 519"/>
          <p:cNvGrpSpPr>
            <a:grpSpLocks/>
          </p:cNvGrpSpPr>
          <p:nvPr/>
        </p:nvGrpSpPr>
        <p:grpSpPr bwMode="auto">
          <a:xfrm>
            <a:off x="2474913" y="3810000"/>
            <a:ext cx="379412" cy="379413"/>
            <a:chOff x="3461" y="3471"/>
            <a:chExt cx="239" cy="239"/>
          </a:xfrm>
        </p:grpSpPr>
        <p:pic>
          <p:nvPicPr>
            <p:cNvPr id="29757" name="Picture 52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58" name="Picture 5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2243" name="Group 522"/>
          <p:cNvGrpSpPr>
            <a:grpSpLocks/>
          </p:cNvGrpSpPr>
          <p:nvPr/>
        </p:nvGrpSpPr>
        <p:grpSpPr bwMode="auto">
          <a:xfrm>
            <a:off x="2038350" y="3389313"/>
            <a:ext cx="346075" cy="336550"/>
            <a:chOff x="3461" y="3471"/>
            <a:chExt cx="239" cy="239"/>
          </a:xfrm>
        </p:grpSpPr>
        <p:pic>
          <p:nvPicPr>
            <p:cNvPr id="29755" name="Picture 52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56" name="Picture 5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2244" name="Group 525"/>
          <p:cNvGrpSpPr>
            <a:grpSpLocks/>
          </p:cNvGrpSpPr>
          <p:nvPr/>
        </p:nvGrpSpPr>
        <p:grpSpPr bwMode="auto">
          <a:xfrm>
            <a:off x="3101975" y="1228725"/>
            <a:ext cx="379413" cy="379413"/>
            <a:chOff x="3461" y="3471"/>
            <a:chExt cx="239" cy="239"/>
          </a:xfrm>
        </p:grpSpPr>
        <p:pic>
          <p:nvPicPr>
            <p:cNvPr id="29753" name="Picture 52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54" name="Picture 5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2245" name="Group 528"/>
          <p:cNvGrpSpPr>
            <a:grpSpLocks/>
          </p:cNvGrpSpPr>
          <p:nvPr/>
        </p:nvGrpSpPr>
        <p:grpSpPr bwMode="auto">
          <a:xfrm>
            <a:off x="7604125" y="3424238"/>
            <a:ext cx="379413" cy="379412"/>
            <a:chOff x="3461" y="3471"/>
            <a:chExt cx="239" cy="239"/>
          </a:xfrm>
        </p:grpSpPr>
        <p:pic>
          <p:nvPicPr>
            <p:cNvPr id="29751" name="Picture 52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52" name="Picture 5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pic>
        <p:nvPicPr>
          <p:cNvPr id="307731" name="Picture 5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6*min(max(#ppt_w*#ppt_h,.3),1)-7.4)/-.7*#ppt_w"/>
                                          </p:val>
                                        </p:tav>
                                        <p:tav tm="100000">
                                          <p:val>
                                            <p:strVal val="#ppt_w"/>
                                          </p:val>
                                        </p:tav>
                                      </p:tavLst>
                                    </p:anim>
                                    <p:anim calcmode="lin" valueType="num">
                                      <p:cBhvr>
                                        <p:cTn id="8" dur="500" fill="hold"/>
                                        <p:tgtEl>
                                          <p:spTgt spid="16"/>
                                        </p:tgtEl>
                                        <p:attrNameLst>
                                          <p:attrName>ppt_h</p:attrName>
                                        </p:attrNameLst>
                                      </p:cBhvr>
                                      <p:tavLst>
                                        <p:tav tm="0">
                                          <p:val>
                                            <p:strVal val="(6*min(max(#ppt_w*#ppt_h,.3),1)-7.4)/-.7*#ppt_h"/>
                                          </p:val>
                                        </p:tav>
                                        <p:tav tm="100000">
                                          <p:val>
                                            <p:strVal val="#ppt_h"/>
                                          </p:val>
                                        </p:tav>
                                      </p:tavLst>
                                    </p:anim>
                                    <p:anim calcmode="lin" valueType="num">
                                      <p:cBhvr>
                                        <p:cTn id="9" dur="500" fill="hold"/>
                                        <p:tgtEl>
                                          <p:spTgt spid="16"/>
                                        </p:tgtEl>
                                        <p:attrNameLst>
                                          <p:attrName>ppt_x</p:attrName>
                                        </p:attrNameLst>
                                      </p:cBhvr>
                                      <p:tavLst>
                                        <p:tav tm="0">
                                          <p:val>
                                            <p:fltVal val="0.5"/>
                                          </p:val>
                                        </p:tav>
                                        <p:tav tm="100000">
                                          <p:val>
                                            <p:strVal val="#ppt_x"/>
                                          </p:val>
                                        </p:tav>
                                      </p:tavLst>
                                    </p:anim>
                                    <p:anim calcmode="lin" valueType="num">
                                      <p:cBhvr>
                                        <p:cTn id="10"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strVal val="(6*min(max(#ppt_w*#ppt_h,.3),1)-7.4)/-.7*#ppt_w"/>
                                          </p:val>
                                        </p:tav>
                                        <p:tav tm="100000">
                                          <p:val>
                                            <p:strVal val="#ppt_w"/>
                                          </p:val>
                                        </p:tav>
                                      </p:tavLst>
                                    </p:anim>
                                    <p:anim calcmode="lin" valueType="num">
                                      <p:cBhvr>
                                        <p:cTn id="15" dur="500" fill="hold"/>
                                        <p:tgtEl>
                                          <p:spTgt spid="18"/>
                                        </p:tgtEl>
                                        <p:attrNameLst>
                                          <p:attrName>ppt_h</p:attrName>
                                        </p:attrNameLst>
                                      </p:cBhvr>
                                      <p:tavLst>
                                        <p:tav tm="0">
                                          <p:val>
                                            <p:strVal val="(6*min(max(#ppt_w*#ppt_h,.3),1)-7.4)/-.7*#ppt_h"/>
                                          </p:val>
                                        </p:tav>
                                        <p:tav tm="100000">
                                          <p:val>
                                            <p:strVal val="#ppt_h"/>
                                          </p:val>
                                        </p:tav>
                                      </p:tavLst>
                                    </p:anim>
                                    <p:anim calcmode="lin" valueType="num">
                                      <p:cBhvr>
                                        <p:cTn id="16" dur="500" fill="hold"/>
                                        <p:tgtEl>
                                          <p:spTgt spid="18"/>
                                        </p:tgtEl>
                                        <p:attrNameLst>
                                          <p:attrName>ppt_x</p:attrName>
                                        </p:attrNameLst>
                                      </p:cBhvr>
                                      <p:tavLst>
                                        <p:tav tm="0">
                                          <p:val>
                                            <p:fltVal val="0.5"/>
                                          </p:val>
                                        </p:tav>
                                        <p:tav tm="100000">
                                          <p:val>
                                            <p:strVal val="#ppt_x"/>
                                          </p:val>
                                        </p:tav>
                                      </p:tavLst>
                                    </p:anim>
                                    <p:anim calcmode="lin" valueType="num">
                                      <p:cBhvr>
                                        <p:cTn id="1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
                                        </p:tgtEl>
                                        <p:attrNameLst>
                                          <p:attrName>ppt_x</p:attrName>
                                        </p:attrNameLst>
                                      </p:cBhvr>
                                      <p:tavLst>
                                        <p:tav tm="0">
                                          <p:val>
                                            <p:fltVal val="0.5"/>
                                          </p:val>
                                        </p:tav>
                                        <p:tav tm="100000">
                                          <p:val>
                                            <p:strVal val="#ppt_x"/>
                                          </p:val>
                                        </p:tav>
                                      </p:tavLst>
                                    </p:anim>
                                    <p:anim calcmode="lin" valueType="num">
                                      <p:cBhvr>
                                        <p:cTn id="24"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nodeType="afterEffect">
                                  <p:stCondLst>
                                    <p:cond delay="0"/>
                                  </p:stCondLst>
                                  <p:childTnLst>
                                    <p:set>
                                      <p:cBhvr>
                                        <p:cTn id="27" dur="1" fill="hold">
                                          <p:stCondLst>
                                            <p:cond delay="0"/>
                                          </p:stCondLst>
                                        </p:cTn>
                                        <p:tgtEl>
                                          <p:spTgt spid="52245"/>
                                        </p:tgtEl>
                                        <p:attrNameLst>
                                          <p:attrName>style.visibility</p:attrName>
                                        </p:attrNameLst>
                                      </p:cBhvr>
                                      <p:to>
                                        <p:strVal val="visible"/>
                                      </p:to>
                                    </p:set>
                                    <p:anim calcmode="lin" valueType="num">
                                      <p:cBhvr>
                                        <p:cTn id="28" dur="500" fill="hold"/>
                                        <p:tgtEl>
                                          <p:spTgt spid="52245"/>
                                        </p:tgtEl>
                                        <p:attrNameLst>
                                          <p:attrName>ppt_w</p:attrName>
                                        </p:attrNameLst>
                                      </p:cBhvr>
                                      <p:tavLst>
                                        <p:tav tm="0">
                                          <p:val>
                                            <p:strVal val="(6*min(max(#ppt_w*#ppt_h,.3),1)-7.4)/-.7*#ppt_w"/>
                                          </p:val>
                                        </p:tav>
                                        <p:tav tm="100000">
                                          <p:val>
                                            <p:strVal val="#ppt_w"/>
                                          </p:val>
                                        </p:tav>
                                      </p:tavLst>
                                    </p:anim>
                                    <p:anim calcmode="lin" valueType="num">
                                      <p:cBhvr>
                                        <p:cTn id="29" dur="500" fill="hold"/>
                                        <p:tgtEl>
                                          <p:spTgt spid="52245"/>
                                        </p:tgtEl>
                                        <p:attrNameLst>
                                          <p:attrName>ppt_h</p:attrName>
                                        </p:attrNameLst>
                                      </p:cBhvr>
                                      <p:tavLst>
                                        <p:tav tm="0">
                                          <p:val>
                                            <p:strVal val="(6*min(max(#ppt_w*#ppt_h,.3),1)-7.4)/-.7*#ppt_h"/>
                                          </p:val>
                                        </p:tav>
                                        <p:tav tm="100000">
                                          <p:val>
                                            <p:strVal val="#ppt_h"/>
                                          </p:val>
                                        </p:tav>
                                      </p:tavLst>
                                    </p:anim>
                                    <p:anim calcmode="lin" valueType="num">
                                      <p:cBhvr>
                                        <p:cTn id="30" dur="500" fill="hold"/>
                                        <p:tgtEl>
                                          <p:spTgt spid="52245"/>
                                        </p:tgtEl>
                                        <p:attrNameLst>
                                          <p:attrName>ppt_x</p:attrName>
                                        </p:attrNameLst>
                                      </p:cBhvr>
                                      <p:tavLst>
                                        <p:tav tm="0">
                                          <p:val>
                                            <p:fltVal val="0.5"/>
                                          </p:val>
                                        </p:tav>
                                        <p:tav tm="100000">
                                          <p:val>
                                            <p:strVal val="#ppt_x"/>
                                          </p:val>
                                        </p:tav>
                                      </p:tavLst>
                                    </p:anim>
                                    <p:anim calcmode="lin" valueType="num">
                                      <p:cBhvr>
                                        <p:cTn id="31" dur="500" fill="hold"/>
                                        <p:tgtEl>
                                          <p:spTgt spid="52245"/>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strVal val="(6*min(max(#ppt_w*#ppt_h,.3),1)-7.4)/-.7*#ppt_w"/>
                                          </p:val>
                                        </p:tav>
                                        <p:tav tm="100000">
                                          <p:val>
                                            <p:strVal val="#ppt_w"/>
                                          </p:val>
                                        </p:tav>
                                      </p:tavLst>
                                    </p:anim>
                                    <p:anim calcmode="lin" valueType="num">
                                      <p:cBhvr>
                                        <p:cTn id="36" dur="500" fill="hold"/>
                                        <p:tgtEl>
                                          <p:spTgt spid="19"/>
                                        </p:tgtEl>
                                        <p:attrNameLst>
                                          <p:attrName>ppt_h</p:attrName>
                                        </p:attrNameLst>
                                      </p:cBhvr>
                                      <p:tavLst>
                                        <p:tav tm="0">
                                          <p:val>
                                            <p:strVal val="(6*min(max(#ppt_w*#ppt_h,.3),1)-7.4)/-.7*#ppt_h"/>
                                          </p:val>
                                        </p:tav>
                                        <p:tav tm="100000">
                                          <p:val>
                                            <p:strVal val="#ppt_h"/>
                                          </p:val>
                                        </p:tav>
                                      </p:tavLst>
                                    </p:anim>
                                    <p:anim calcmode="lin" valueType="num">
                                      <p:cBhvr>
                                        <p:cTn id="37" dur="500" fill="hold"/>
                                        <p:tgtEl>
                                          <p:spTgt spid="19"/>
                                        </p:tgtEl>
                                        <p:attrNameLst>
                                          <p:attrName>ppt_x</p:attrName>
                                        </p:attrNameLst>
                                      </p:cBhvr>
                                      <p:tavLst>
                                        <p:tav tm="0">
                                          <p:val>
                                            <p:fltVal val="0.5"/>
                                          </p:val>
                                        </p:tav>
                                        <p:tav tm="100000">
                                          <p:val>
                                            <p:strVal val="#ppt_x"/>
                                          </p:val>
                                        </p:tav>
                                      </p:tavLst>
                                    </p:anim>
                                    <p:anim calcmode="lin" valueType="num">
                                      <p:cBhvr>
                                        <p:cTn id="38"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nodeType="afterEffect">
                                  <p:stCondLst>
                                    <p:cond delay="0"/>
                                  </p:stCondLst>
                                  <p:childTnLst>
                                    <p:set>
                                      <p:cBhvr>
                                        <p:cTn id="41" dur="1" fill="hold">
                                          <p:stCondLst>
                                            <p:cond delay="0"/>
                                          </p:stCondLst>
                                        </p:cTn>
                                        <p:tgtEl>
                                          <p:spTgt spid="52234"/>
                                        </p:tgtEl>
                                        <p:attrNameLst>
                                          <p:attrName>style.visibility</p:attrName>
                                        </p:attrNameLst>
                                      </p:cBhvr>
                                      <p:to>
                                        <p:strVal val="visible"/>
                                      </p:to>
                                    </p:set>
                                    <p:anim calcmode="lin" valueType="num">
                                      <p:cBhvr>
                                        <p:cTn id="42" dur="500" fill="hold"/>
                                        <p:tgtEl>
                                          <p:spTgt spid="52234"/>
                                        </p:tgtEl>
                                        <p:attrNameLst>
                                          <p:attrName>ppt_w</p:attrName>
                                        </p:attrNameLst>
                                      </p:cBhvr>
                                      <p:tavLst>
                                        <p:tav tm="0">
                                          <p:val>
                                            <p:strVal val="(6*min(max(#ppt_w*#ppt_h,.3),1)-7.4)/-.7*#ppt_w"/>
                                          </p:val>
                                        </p:tav>
                                        <p:tav tm="100000">
                                          <p:val>
                                            <p:strVal val="#ppt_w"/>
                                          </p:val>
                                        </p:tav>
                                      </p:tavLst>
                                    </p:anim>
                                    <p:anim calcmode="lin" valueType="num">
                                      <p:cBhvr>
                                        <p:cTn id="43" dur="500" fill="hold"/>
                                        <p:tgtEl>
                                          <p:spTgt spid="52234"/>
                                        </p:tgtEl>
                                        <p:attrNameLst>
                                          <p:attrName>ppt_h</p:attrName>
                                        </p:attrNameLst>
                                      </p:cBhvr>
                                      <p:tavLst>
                                        <p:tav tm="0">
                                          <p:val>
                                            <p:strVal val="(6*min(max(#ppt_w*#ppt_h,.3),1)-7.4)/-.7*#ppt_h"/>
                                          </p:val>
                                        </p:tav>
                                        <p:tav tm="100000">
                                          <p:val>
                                            <p:strVal val="#ppt_h"/>
                                          </p:val>
                                        </p:tav>
                                      </p:tavLst>
                                    </p:anim>
                                    <p:anim calcmode="lin" valueType="num">
                                      <p:cBhvr>
                                        <p:cTn id="44" dur="500" fill="hold"/>
                                        <p:tgtEl>
                                          <p:spTgt spid="52234"/>
                                        </p:tgtEl>
                                        <p:attrNameLst>
                                          <p:attrName>ppt_x</p:attrName>
                                        </p:attrNameLst>
                                      </p:cBhvr>
                                      <p:tavLst>
                                        <p:tav tm="0">
                                          <p:val>
                                            <p:fltVal val="0.5"/>
                                          </p:val>
                                        </p:tav>
                                        <p:tav tm="100000">
                                          <p:val>
                                            <p:strVal val="#ppt_x"/>
                                          </p:val>
                                        </p:tav>
                                      </p:tavLst>
                                    </p:anim>
                                    <p:anim calcmode="lin" valueType="num">
                                      <p:cBhvr>
                                        <p:cTn id="45" dur="500" fill="hold"/>
                                        <p:tgtEl>
                                          <p:spTgt spid="52234"/>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strVal val="(6*min(max(#ppt_w*#ppt_h,.3),1)-7.4)/-.7*#ppt_w"/>
                                          </p:val>
                                        </p:tav>
                                        <p:tav tm="100000">
                                          <p:val>
                                            <p:strVal val="#ppt_w"/>
                                          </p:val>
                                        </p:tav>
                                      </p:tavLst>
                                    </p:anim>
                                    <p:anim calcmode="lin" valueType="num">
                                      <p:cBhvr>
                                        <p:cTn id="50" dur="500" fill="hold"/>
                                        <p:tgtEl>
                                          <p:spTgt spid="9"/>
                                        </p:tgtEl>
                                        <p:attrNameLst>
                                          <p:attrName>ppt_h</p:attrName>
                                        </p:attrNameLst>
                                      </p:cBhvr>
                                      <p:tavLst>
                                        <p:tav tm="0">
                                          <p:val>
                                            <p:strVal val="(6*min(max(#ppt_w*#ppt_h,.3),1)-7.4)/-.7*#ppt_h"/>
                                          </p:val>
                                        </p:tav>
                                        <p:tav tm="100000">
                                          <p:val>
                                            <p:strVal val="#ppt_h"/>
                                          </p:val>
                                        </p:tav>
                                      </p:tavLst>
                                    </p:anim>
                                    <p:anim calcmode="lin" valueType="num">
                                      <p:cBhvr>
                                        <p:cTn id="51" dur="500" fill="hold"/>
                                        <p:tgtEl>
                                          <p:spTgt spid="9"/>
                                        </p:tgtEl>
                                        <p:attrNameLst>
                                          <p:attrName>ppt_x</p:attrName>
                                        </p:attrNameLst>
                                      </p:cBhvr>
                                      <p:tavLst>
                                        <p:tav tm="0">
                                          <p:val>
                                            <p:fltVal val="0.5"/>
                                          </p:val>
                                        </p:tav>
                                        <p:tav tm="100000">
                                          <p:val>
                                            <p:strVal val="#ppt_x"/>
                                          </p:val>
                                        </p:tav>
                                      </p:tavLst>
                                    </p:anim>
                                    <p:anim calcmode="lin" valueType="num">
                                      <p:cBhvr>
                                        <p:cTn id="52"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strVal val="(6*min(max(#ppt_w*#ppt_h,.3),1)-7.4)/-.7*#ppt_w"/>
                                          </p:val>
                                        </p:tav>
                                        <p:tav tm="100000">
                                          <p:val>
                                            <p:strVal val="#ppt_w"/>
                                          </p:val>
                                        </p:tav>
                                      </p:tavLst>
                                    </p:anim>
                                    <p:anim calcmode="lin" valueType="num">
                                      <p:cBhvr>
                                        <p:cTn id="57" dur="500" fill="hold"/>
                                        <p:tgtEl>
                                          <p:spTgt spid="10"/>
                                        </p:tgtEl>
                                        <p:attrNameLst>
                                          <p:attrName>ppt_h</p:attrName>
                                        </p:attrNameLst>
                                      </p:cBhvr>
                                      <p:tavLst>
                                        <p:tav tm="0">
                                          <p:val>
                                            <p:strVal val="(6*min(max(#ppt_w*#ppt_h,.3),1)-7.4)/-.7*#ppt_h"/>
                                          </p:val>
                                        </p:tav>
                                        <p:tav tm="100000">
                                          <p:val>
                                            <p:strVal val="#ppt_h"/>
                                          </p:val>
                                        </p:tav>
                                      </p:tavLst>
                                    </p:anim>
                                    <p:anim calcmode="lin" valueType="num">
                                      <p:cBhvr>
                                        <p:cTn id="58" dur="500" fill="hold"/>
                                        <p:tgtEl>
                                          <p:spTgt spid="10"/>
                                        </p:tgtEl>
                                        <p:attrNameLst>
                                          <p:attrName>ppt_x</p:attrName>
                                        </p:attrNameLst>
                                      </p:cBhvr>
                                      <p:tavLst>
                                        <p:tav tm="0">
                                          <p:val>
                                            <p:fltVal val="0.5"/>
                                          </p:val>
                                        </p:tav>
                                        <p:tav tm="100000">
                                          <p:val>
                                            <p:strVal val="#ppt_x"/>
                                          </p:val>
                                        </p:tav>
                                      </p:tavLst>
                                    </p:anim>
                                    <p:anim calcmode="lin" valueType="num">
                                      <p:cBhvr>
                                        <p:cTn id="59"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60" fill="hold" nodeType="afterGroup">
                            <p:stCondLst>
                              <p:cond delay="4000"/>
                            </p:stCondLst>
                            <p:childTnLst>
                              <p:par>
                                <p:cTn id="61" presetID="23" presetClass="entr" presetSubtype="36"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strVal val="(6*min(max(#ppt_w*#ppt_h,.3),1)-7.4)/-.7*#ppt_w"/>
                                          </p:val>
                                        </p:tav>
                                        <p:tav tm="100000">
                                          <p:val>
                                            <p:strVal val="#ppt_w"/>
                                          </p:val>
                                        </p:tav>
                                      </p:tavLst>
                                    </p:anim>
                                    <p:anim calcmode="lin" valueType="num">
                                      <p:cBhvr>
                                        <p:cTn id="64" dur="500" fill="hold"/>
                                        <p:tgtEl>
                                          <p:spTgt spid="2"/>
                                        </p:tgtEl>
                                        <p:attrNameLst>
                                          <p:attrName>ppt_h</p:attrName>
                                        </p:attrNameLst>
                                      </p:cBhvr>
                                      <p:tavLst>
                                        <p:tav tm="0">
                                          <p:val>
                                            <p:strVal val="(6*min(max(#ppt_w*#ppt_h,.3),1)-7.4)/-.7*#ppt_h"/>
                                          </p:val>
                                        </p:tav>
                                        <p:tav tm="100000">
                                          <p:val>
                                            <p:strVal val="#ppt_h"/>
                                          </p:val>
                                        </p:tav>
                                      </p:tavLst>
                                    </p:anim>
                                    <p:anim calcmode="lin" valueType="num">
                                      <p:cBhvr>
                                        <p:cTn id="65" dur="500" fill="hold"/>
                                        <p:tgtEl>
                                          <p:spTgt spid="2"/>
                                        </p:tgtEl>
                                        <p:attrNameLst>
                                          <p:attrName>ppt_x</p:attrName>
                                        </p:attrNameLst>
                                      </p:cBhvr>
                                      <p:tavLst>
                                        <p:tav tm="0">
                                          <p:val>
                                            <p:fltVal val="0.5"/>
                                          </p:val>
                                        </p:tav>
                                        <p:tav tm="100000">
                                          <p:val>
                                            <p:strVal val="#ppt_x"/>
                                          </p:val>
                                        </p:tav>
                                      </p:tavLst>
                                    </p:anim>
                                    <p:anim calcmode="lin" valueType="num">
                                      <p:cBhvr>
                                        <p:cTn id="66"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67" fill="hold" nodeType="afterGroup">
                            <p:stCondLst>
                              <p:cond delay="4500"/>
                            </p:stCondLst>
                            <p:childTnLst>
                              <p:par>
                                <p:cTn id="68" presetID="23" presetClass="entr" presetSubtype="36" fill="hold" nodeType="afterEffect">
                                  <p:stCondLst>
                                    <p:cond delay="0"/>
                                  </p:stCondLst>
                                  <p:childTnLst>
                                    <p:set>
                                      <p:cBhvr>
                                        <p:cTn id="69" dur="1" fill="hold">
                                          <p:stCondLst>
                                            <p:cond delay="0"/>
                                          </p:stCondLst>
                                        </p:cTn>
                                        <p:tgtEl>
                                          <p:spTgt spid="52235"/>
                                        </p:tgtEl>
                                        <p:attrNameLst>
                                          <p:attrName>style.visibility</p:attrName>
                                        </p:attrNameLst>
                                      </p:cBhvr>
                                      <p:to>
                                        <p:strVal val="visible"/>
                                      </p:to>
                                    </p:set>
                                    <p:anim calcmode="lin" valueType="num">
                                      <p:cBhvr>
                                        <p:cTn id="70" dur="500" fill="hold"/>
                                        <p:tgtEl>
                                          <p:spTgt spid="52235"/>
                                        </p:tgtEl>
                                        <p:attrNameLst>
                                          <p:attrName>ppt_w</p:attrName>
                                        </p:attrNameLst>
                                      </p:cBhvr>
                                      <p:tavLst>
                                        <p:tav tm="0">
                                          <p:val>
                                            <p:strVal val="(6*min(max(#ppt_w*#ppt_h,.3),1)-7.4)/-.7*#ppt_w"/>
                                          </p:val>
                                        </p:tav>
                                        <p:tav tm="100000">
                                          <p:val>
                                            <p:strVal val="#ppt_w"/>
                                          </p:val>
                                        </p:tav>
                                      </p:tavLst>
                                    </p:anim>
                                    <p:anim calcmode="lin" valueType="num">
                                      <p:cBhvr>
                                        <p:cTn id="71" dur="500" fill="hold"/>
                                        <p:tgtEl>
                                          <p:spTgt spid="52235"/>
                                        </p:tgtEl>
                                        <p:attrNameLst>
                                          <p:attrName>ppt_h</p:attrName>
                                        </p:attrNameLst>
                                      </p:cBhvr>
                                      <p:tavLst>
                                        <p:tav tm="0">
                                          <p:val>
                                            <p:strVal val="(6*min(max(#ppt_w*#ppt_h,.3),1)-7.4)/-.7*#ppt_h"/>
                                          </p:val>
                                        </p:tav>
                                        <p:tav tm="100000">
                                          <p:val>
                                            <p:strVal val="#ppt_h"/>
                                          </p:val>
                                        </p:tav>
                                      </p:tavLst>
                                    </p:anim>
                                    <p:anim calcmode="lin" valueType="num">
                                      <p:cBhvr>
                                        <p:cTn id="72" dur="500" fill="hold"/>
                                        <p:tgtEl>
                                          <p:spTgt spid="52235"/>
                                        </p:tgtEl>
                                        <p:attrNameLst>
                                          <p:attrName>ppt_x</p:attrName>
                                        </p:attrNameLst>
                                      </p:cBhvr>
                                      <p:tavLst>
                                        <p:tav tm="0">
                                          <p:val>
                                            <p:fltVal val="0.5"/>
                                          </p:val>
                                        </p:tav>
                                        <p:tav tm="100000">
                                          <p:val>
                                            <p:strVal val="#ppt_x"/>
                                          </p:val>
                                        </p:tav>
                                      </p:tavLst>
                                    </p:anim>
                                    <p:anim calcmode="lin" valueType="num">
                                      <p:cBhvr>
                                        <p:cTn id="73" dur="500" fill="hold"/>
                                        <p:tgtEl>
                                          <p:spTgt spid="52235"/>
                                        </p:tgtEl>
                                        <p:attrNameLst>
                                          <p:attrName>ppt_y</p:attrName>
                                        </p:attrNameLst>
                                      </p:cBhvr>
                                      <p:tavLst>
                                        <p:tav tm="0">
                                          <p:val>
                                            <p:strVal val="1+(6*min(max(#ppt_w*#ppt_h,.3),1)-7.4)/-.7*#ppt_h/2"/>
                                          </p:val>
                                        </p:tav>
                                        <p:tav tm="100000">
                                          <p:val>
                                            <p:strVal val="#ppt_y"/>
                                          </p:val>
                                        </p:tav>
                                      </p:tavLst>
                                    </p:anim>
                                  </p:childTnLst>
                                </p:cTn>
                              </p:par>
                            </p:childTnLst>
                          </p:cTn>
                        </p:par>
                        <p:par>
                          <p:cTn id="74" fill="hold" nodeType="afterGroup">
                            <p:stCondLst>
                              <p:cond delay="5000"/>
                            </p:stCondLst>
                            <p:childTnLst>
                              <p:par>
                                <p:cTn id="75" presetID="23" presetClass="entr" presetSubtype="36" fill="hold" nodeType="afterEffect">
                                  <p:stCondLst>
                                    <p:cond delay="0"/>
                                  </p:stCondLst>
                                  <p:childTnLst>
                                    <p:set>
                                      <p:cBhvr>
                                        <p:cTn id="76" dur="1" fill="hold">
                                          <p:stCondLst>
                                            <p:cond delay="0"/>
                                          </p:stCondLst>
                                        </p:cTn>
                                        <p:tgtEl>
                                          <p:spTgt spid="52225"/>
                                        </p:tgtEl>
                                        <p:attrNameLst>
                                          <p:attrName>style.visibility</p:attrName>
                                        </p:attrNameLst>
                                      </p:cBhvr>
                                      <p:to>
                                        <p:strVal val="visible"/>
                                      </p:to>
                                    </p:set>
                                    <p:anim calcmode="lin" valueType="num">
                                      <p:cBhvr>
                                        <p:cTn id="77" dur="500" fill="hold"/>
                                        <p:tgtEl>
                                          <p:spTgt spid="52225"/>
                                        </p:tgtEl>
                                        <p:attrNameLst>
                                          <p:attrName>ppt_w</p:attrName>
                                        </p:attrNameLst>
                                      </p:cBhvr>
                                      <p:tavLst>
                                        <p:tav tm="0">
                                          <p:val>
                                            <p:strVal val="(6*min(max(#ppt_w*#ppt_h,.3),1)-7.4)/-.7*#ppt_w"/>
                                          </p:val>
                                        </p:tav>
                                        <p:tav tm="100000">
                                          <p:val>
                                            <p:strVal val="#ppt_w"/>
                                          </p:val>
                                        </p:tav>
                                      </p:tavLst>
                                    </p:anim>
                                    <p:anim calcmode="lin" valueType="num">
                                      <p:cBhvr>
                                        <p:cTn id="78" dur="500" fill="hold"/>
                                        <p:tgtEl>
                                          <p:spTgt spid="52225"/>
                                        </p:tgtEl>
                                        <p:attrNameLst>
                                          <p:attrName>ppt_h</p:attrName>
                                        </p:attrNameLst>
                                      </p:cBhvr>
                                      <p:tavLst>
                                        <p:tav tm="0">
                                          <p:val>
                                            <p:strVal val="(6*min(max(#ppt_w*#ppt_h,.3),1)-7.4)/-.7*#ppt_h"/>
                                          </p:val>
                                        </p:tav>
                                        <p:tav tm="100000">
                                          <p:val>
                                            <p:strVal val="#ppt_h"/>
                                          </p:val>
                                        </p:tav>
                                      </p:tavLst>
                                    </p:anim>
                                    <p:anim calcmode="lin" valueType="num">
                                      <p:cBhvr>
                                        <p:cTn id="79" dur="500" fill="hold"/>
                                        <p:tgtEl>
                                          <p:spTgt spid="52225"/>
                                        </p:tgtEl>
                                        <p:attrNameLst>
                                          <p:attrName>ppt_x</p:attrName>
                                        </p:attrNameLst>
                                      </p:cBhvr>
                                      <p:tavLst>
                                        <p:tav tm="0">
                                          <p:val>
                                            <p:fltVal val="0.5"/>
                                          </p:val>
                                        </p:tav>
                                        <p:tav tm="100000">
                                          <p:val>
                                            <p:strVal val="#ppt_x"/>
                                          </p:val>
                                        </p:tav>
                                      </p:tavLst>
                                    </p:anim>
                                    <p:anim calcmode="lin" valueType="num">
                                      <p:cBhvr>
                                        <p:cTn id="80" dur="500" fill="hold"/>
                                        <p:tgtEl>
                                          <p:spTgt spid="52225"/>
                                        </p:tgtEl>
                                        <p:attrNameLst>
                                          <p:attrName>ppt_y</p:attrName>
                                        </p:attrNameLst>
                                      </p:cBhvr>
                                      <p:tavLst>
                                        <p:tav tm="0">
                                          <p:val>
                                            <p:strVal val="1+(6*min(max(#ppt_w*#ppt_h,.3),1)-7.4)/-.7*#ppt_h/2"/>
                                          </p:val>
                                        </p:tav>
                                        <p:tav tm="100000">
                                          <p:val>
                                            <p:strVal val="#ppt_y"/>
                                          </p:val>
                                        </p:tav>
                                      </p:tavLst>
                                    </p:anim>
                                  </p:childTnLst>
                                </p:cTn>
                              </p:par>
                            </p:childTnLst>
                          </p:cTn>
                        </p:par>
                        <p:par>
                          <p:cTn id="81" fill="hold" nodeType="afterGroup">
                            <p:stCondLst>
                              <p:cond delay="5500"/>
                            </p:stCondLst>
                            <p:childTnLst>
                              <p:par>
                                <p:cTn id="82" presetID="23" presetClass="entr" presetSubtype="3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strVal val="(6*min(max(#ppt_w*#ppt_h,.3),1)-7.4)/-.7*#ppt_w"/>
                                          </p:val>
                                        </p:tav>
                                        <p:tav tm="100000">
                                          <p:val>
                                            <p:strVal val="#ppt_w"/>
                                          </p:val>
                                        </p:tav>
                                      </p:tavLst>
                                    </p:anim>
                                    <p:anim calcmode="lin" valueType="num">
                                      <p:cBhvr>
                                        <p:cTn id="85" dur="500" fill="hold"/>
                                        <p:tgtEl>
                                          <p:spTgt spid="17"/>
                                        </p:tgtEl>
                                        <p:attrNameLst>
                                          <p:attrName>ppt_h</p:attrName>
                                        </p:attrNameLst>
                                      </p:cBhvr>
                                      <p:tavLst>
                                        <p:tav tm="0">
                                          <p:val>
                                            <p:strVal val="(6*min(max(#ppt_w*#ppt_h,.3),1)-7.4)/-.7*#ppt_h"/>
                                          </p:val>
                                        </p:tav>
                                        <p:tav tm="100000">
                                          <p:val>
                                            <p:strVal val="#ppt_h"/>
                                          </p:val>
                                        </p:tav>
                                      </p:tavLst>
                                    </p:anim>
                                    <p:anim calcmode="lin" valueType="num">
                                      <p:cBhvr>
                                        <p:cTn id="86" dur="500" fill="hold"/>
                                        <p:tgtEl>
                                          <p:spTgt spid="17"/>
                                        </p:tgtEl>
                                        <p:attrNameLst>
                                          <p:attrName>ppt_x</p:attrName>
                                        </p:attrNameLst>
                                      </p:cBhvr>
                                      <p:tavLst>
                                        <p:tav tm="0">
                                          <p:val>
                                            <p:fltVal val="0.5"/>
                                          </p:val>
                                        </p:tav>
                                        <p:tav tm="100000">
                                          <p:val>
                                            <p:strVal val="#ppt_x"/>
                                          </p:val>
                                        </p:tav>
                                      </p:tavLst>
                                    </p:anim>
                                    <p:anim calcmode="lin" valueType="num">
                                      <p:cBhvr>
                                        <p:cTn id="87"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88" fill="hold" nodeType="afterGroup">
                            <p:stCondLst>
                              <p:cond delay="6000"/>
                            </p:stCondLst>
                            <p:childTnLst>
                              <p:par>
                                <p:cTn id="89" presetID="23" presetClass="entr" presetSubtype="36" fill="hold" nodeType="afterEffect">
                                  <p:stCondLst>
                                    <p:cond delay="0"/>
                                  </p:stCondLst>
                                  <p:childTnLst>
                                    <p:set>
                                      <p:cBhvr>
                                        <p:cTn id="90" dur="1" fill="hold">
                                          <p:stCondLst>
                                            <p:cond delay="0"/>
                                          </p:stCondLst>
                                        </p:cTn>
                                        <p:tgtEl>
                                          <p:spTgt spid="52236"/>
                                        </p:tgtEl>
                                        <p:attrNameLst>
                                          <p:attrName>style.visibility</p:attrName>
                                        </p:attrNameLst>
                                      </p:cBhvr>
                                      <p:to>
                                        <p:strVal val="visible"/>
                                      </p:to>
                                    </p:set>
                                    <p:anim calcmode="lin" valueType="num">
                                      <p:cBhvr>
                                        <p:cTn id="91" dur="500" fill="hold"/>
                                        <p:tgtEl>
                                          <p:spTgt spid="52236"/>
                                        </p:tgtEl>
                                        <p:attrNameLst>
                                          <p:attrName>ppt_w</p:attrName>
                                        </p:attrNameLst>
                                      </p:cBhvr>
                                      <p:tavLst>
                                        <p:tav tm="0">
                                          <p:val>
                                            <p:strVal val="(6*min(max(#ppt_w*#ppt_h,.3),1)-7.4)/-.7*#ppt_w"/>
                                          </p:val>
                                        </p:tav>
                                        <p:tav tm="100000">
                                          <p:val>
                                            <p:strVal val="#ppt_w"/>
                                          </p:val>
                                        </p:tav>
                                      </p:tavLst>
                                    </p:anim>
                                    <p:anim calcmode="lin" valueType="num">
                                      <p:cBhvr>
                                        <p:cTn id="92" dur="500" fill="hold"/>
                                        <p:tgtEl>
                                          <p:spTgt spid="52236"/>
                                        </p:tgtEl>
                                        <p:attrNameLst>
                                          <p:attrName>ppt_h</p:attrName>
                                        </p:attrNameLst>
                                      </p:cBhvr>
                                      <p:tavLst>
                                        <p:tav tm="0">
                                          <p:val>
                                            <p:strVal val="(6*min(max(#ppt_w*#ppt_h,.3),1)-7.4)/-.7*#ppt_h"/>
                                          </p:val>
                                        </p:tav>
                                        <p:tav tm="100000">
                                          <p:val>
                                            <p:strVal val="#ppt_h"/>
                                          </p:val>
                                        </p:tav>
                                      </p:tavLst>
                                    </p:anim>
                                    <p:anim calcmode="lin" valueType="num">
                                      <p:cBhvr>
                                        <p:cTn id="93" dur="500" fill="hold"/>
                                        <p:tgtEl>
                                          <p:spTgt spid="52236"/>
                                        </p:tgtEl>
                                        <p:attrNameLst>
                                          <p:attrName>ppt_x</p:attrName>
                                        </p:attrNameLst>
                                      </p:cBhvr>
                                      <p:tavLst>
                                        <p:tav tm="0">
                                          <p:val>
                                            <p:fltVal val="0.5"/>
                                          </p:val>
                                        </p:tav>
                                        <p:tav tm="100000">
                                          <p:val>
                                            <p:strVal val="#ppt_x"/>
                                          </p:val>
                                        </p:tav>
                                      </p:tavLst>
                                    </p:anim>
                                    <p:anim calcmode="lin" valueType="num">
                                      <p:cBhvr>
                                        <p:cTn id="94" dur="500" fill="hold"/>
                                        <p:tgtEl>
                                          <p:spTgt spid="52236"/>
                                        </p:tgtEl>
                                        <p:attrNameLst>
                                          <p:attrName>ppt_y</p:attrName>
                                        </p:attrNameLst>
                                      </p:cBhvr>
                                      <p:tavLst>
                                        <p:tav tm="0">
                                          <p:val>
                                            <p:strVal val="1+(6*min(max(#ppt_w*#ppt_h,.3),1)-7.4)/-.7*#ppt_h/2"/>
                                          </p:val>
                                        </p:tav>
                                        <p:tav tm="100000">
                                          <p:val>
                                            <p:strVal val="#ppt_y"/>
                                          </p:val>
                                        </p:tav>
                                      </p:tavLst>
                                    </p:anim>
                                  </p:childTnLst>
                                </p:cTn>
                              </p:par>
                            </p:childTnLst>
                          </p:cTn>
                        </p:par>
                        <p:par>
                          <p:cTn id="95" fill="hold" nodeType="afterGroup">
                            <p:stCondLst>
                              <p:cond delay="6500"/>
                            </p:stCondLst>
                            <p:childTnLst>
                              <p:par>
                                <p:cTn id="96" presetID="23" presetClass="entr" presetSubtype="36" fill="hold" nodeType="after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p:cTn id="98" dur="500" fill="hold"/>
                                        <p:tgtEl>
                                          <p:spTgt spid="4"/>
                                        </p:tgtEl>
                                        <p:attrNameLst>
                                          <p:attrName>ppt_w</p:attrName>
                                        </p:attrNameLst>
                                      </p:cBhvr>
                                      <p:tavLst>
                                        <p:tav tm="0">
                                          <p:val>
                                            <p:strVal val="(6*min(max(#ppt_w*#ppt_h,.3),1)-7.4)/-.7*#ppt_w"/>
                                          </p:val>
                                        </p:tav>
                                        <p:tav tm="100000">
                                          <p:val>
                                            <p:strVal val="#ppt_w"/>
                                          </p:val>
                                        </p:tav>
                                      </p:tavLst>
                                    </p:anim>
                                    <p:anim calcmode="lin" valueType="num">
                                      <p:cBhvr>
                                        <p:cTn id="99" dur="500" fill="hold"/>
                                        <p:tgtEl>
                                          <p:spTgt spid="4"/>
                                        </p:tgtEl>
                                        <p:attrNameLst>
                                          <p:attrName>ppt_h</p:attrName>
                                        </p:attrNameLst>
                                      </p:cBhvr>
                                      <p:tavLst>
                                        <p:tav tm="0">
                                          <p:val>
                                            <p:strVal val="(6*min(max(#ppt_w*#ppt_h,.3),1)-7.4)/-.7*#ppt_h"/>
                                          </p:val>
                                        </p:tav>
                                        <p:tav tm="100000">
                                          <p:val>
                                            <p:strVal val="#ppt_h"/>
                                          </p:val>
                                        </p:tav>
                                      </p:tavLst>
                                    </p:anim>
                                    <p:anim calcmode="lin" valueType="num">
                                      <p:cBhvr>
                                        <p:cTn id="100" dur="500" fill="hold"/>
                                        <p:tgtEl>
                                          <p:spTgt spid="4"/>
                                        </p:tgtEl>
                                        <p:attrNameLst>
                                          <p:attrName>ppt_x</p:attrName>
                                        </p:attrNameLst>
                                      </p:cBhvr>
                                      <p:tavLst>
                                        <p:tav tm="0">
                                          <p:val>
                                            <p:fltVal val="0.5"/>
                                          </p:val>
                                        </p:tav>
                                        <p:tav tm="100000">
                                          <p:val>
                                            <p:strVal val="#ppt_x"/>
                                          </p:val>
                                        </p:tav>
                                      </p:tavLst>
                                    </p:anim>
                                    <p:anim calcmode="lin" valueType="num">
                                      <p:cBhvr>
                                        <p:cTn id="101"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02" fill="hold" nodeType="afterGroup">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52244"/>
                                        </p:tgtEl>
                                        <p:attrNameLst>
                                          <p:attrName>style.visibility</p:attrName>
                                        </p:attrNameLst>
                                      </p:cBhvr>
                                      <p:to>
                                        <p:strVal val="visible"/>
                                      </p:to>
                                    </p:set>
                                    <p:anim calcmode="lin" valueType="num">
                                      <p:cBhvr>
                                        <p:cTn id="105" dur="500" fill="hold"/>
                                        <p:tgtEl>
                                          <p:spTgt spid="52244"/>
                                        </p:tgtEl>
                                        <p:attrNameLst>
                                          <p:attrName>ppt_w</p:attrName>
                                        </p:attrNameLst>
                                      </p:cBhvr>
                                      <p:tavLst>
                                        <p:tav tm="0">
                                          <p:val>
                                            <p:strVal val="(6*min(max(#ppt_w*#ppt_h,.3),1)-7.4)/-.7*#ppt_w"/>
                                          </p:val>
                                        </p:tav>
                                        <p:tav tm="100000">
                                          <p:val>
                                            <p:strVal val="#ppt_w"/>
                                          </p:val>
                                        </p:tav>
                                      </p:tavLst>
                                    </p:anim>
                                    <p:anim calcmode="lin" valueType="num">
                                      <p:cBhvr>
                                        <p:cTn id="106" dur="500" fill="hold"/>
                                        <p:tgtEl>
                                          <p:spTgt spid="52244"/>
                                        </p:tgtEl>
                                        <p:attrNameLst>
                                          <p:attrName>ppt_h</p:attrName>
                                        </p:attrNameLst>
                                      </p:cBhvr>
                                      <p:tavLst>
                                        <p:tav tm="0">
                                          <p:val>
                                            <p:strVal val="(6*min(max(#ppt_w*#ppt_h,.3),1)-7.4)/-.7*#ppt_h"/>
                                          </p:val>
                                        </p:tav>
                                        <p:tav tm="100000">
                                          <p:val>
                                            <p:strVal val="#ppt_h"/>
                                          </p:val>
                                        </p:tav>
                                      </p:tavLst>
                                    </p:anim>
                                    <p:anim calcmode="lin" valueType="num">
                                      <p:cBhvr>
                                        <p:cTn id="107" dur="500" fill="hold"/>
                                        <p:tgtEl>
                                          <p:spTgt spid="52244"/>
                                        </p:tgtEl>
                                        <p:attrNameLst>
                                          <p:attrName>ppt_x</p:attrName>
                                        </p:attrNameLst>
                                      </p:cBhvr>
                                      <p:tavLst>
                                        <p:tav tm="0">
                                          <p:val>
                                            <p:fltVal val="0.5"/>
                                          </p:val>
                                        </p:tav>
                                        <p:tav tm="100000">
                                          <p:val>
                                            <p:strVal val="#ppt_x"/>
                                          </p:val>
                                        </p:tav>
                                      </p:tavLst>
                                    </p:anim>
                                    <p:anim calcmode="lin" valueType="num">
                                      <p:cBhvr>
                                        <p:cTn id="108" dur="500" fill="hold"/>
                                        <p:tgtEl>
                                          <p:spTgt spid="52244"/>
                                        </p:tgtEl>
                                        <p:attrNameLst>
                                          <p:attrName>ppt_y</p:attrName>
                                        </p:attrNameLst>
                                      </p:cBhvr>
                                      <p:tavLst>
                                        <p:tav tm="0">
                                          <p:val>
                                            <p:strVal val="1+(6*min(max(#ppt_w*#ppt_h,.3),1)-7.4)/-.7*#ppt_h/2"/>
                                          </p:val>
                                        </p:tav>
                                        <p:tav tm="100000">
                                          <p:val>
                                            <p:strVal val="#ppt_y"/>
                                          </p:val>
                                        </p:tav>
                                      </p:tavLst>
                                    </p:anim>
                                  </p:childTnLst>
                                </p:cTn>
                              </p:par>
                            </p:childTnLst>
                          </p:cTn>
                        </p:par>
                        <p:par>
                          <p:cTn id="109" fill="hold" nodeType="afterGroup">
                            <p:stCondLst>
                              <p:cond delay="7500"/>
                            </p:stCondLst>
                            <p:childTnLst>
                              <p:par>
                                <p:cTn id="110" presetID="23" presetClass="entr" presetSubtype="36" fill="hold" nodeType="afterEffect">
                                  <p:stCondLst>
                                    <p:cond delay="0"/>
                                  </p:stCondLst>
                                  <p:childTnLst>
                                    <p:set>
                                      <p:cBhvr>
                                        <p:cTn id="111" dur="1" fill="hold">
                                          <p:stCondLst>
                                            <p:cond delay="0"/>
                                          </p:stCondLst>
                                        </p:cTn>
                                        <p:tgtEl>
                                          <p:spTgt spid="11"/>
                                        </p:tgtEl>
                                        <p:attrNameLst>
                                          <p:attrName>style.visibility</p:attrName>
                                        </p:attrNameLst>
                                      </p:cBhvr>
                                      <p:to>
                                        <p:strVal val="visible"/>
                                      </p:to>
                                    </p:set>
                                    <p:anim calcmode="lin" valueType="num">
                                      <p:cBhvr>
                                        <p:cTn id="112" dur="500" fill="hold"/>
                                        <p:tgtEl>
                                          <p:spTgt spid="11"/>
                                        </p:tgtEl>
                                        <p:attrNameLst>
                                          <p:attrName>ppt_w</p:attrName>
                                        </p:attrNameLst>
                                      </p:cBhvr>
                                      <p:tavLst>
                                        <p:tav tm="0">
                                          <p:val>
                                            <p:strVal val="(6*min(max(#ppt_w*#ppt_h,.3),1)-7.4)/-.7*#ppt_w"/>
                                          </p:val>
                                        </p:tav>
                                        <p:tav tm="100000">
                                          <p:val>
                                            <p:strVal val="#ppt_w"/>
                                          </p:val>
                                        </p:tav>
                                      </p:tavLst>
                                    </p:anim>
                                    <p:anim calcmode="lin" valueType="num">
                                      <p:cBhvr>
                                        <p:cTn id="113" dur="500" fill="hold"/>
                                        <p:tgtEl>
                                          <p:spTgt spid="11"/>
                                        </p:tgtEl>
                                        <p:attrNameLst>
                                          <p:attrName>ppt_h</p:attrName>
                                        </p:attrNameLst>
                                      </p:cBhvr>
                                      <p:tavLst>
                                        <p:tav tm="0">
                                          <p:val>
                                            <p:strVal val="(6*min(max(#ppt_w*#ppt_h,.3),1)-7.4)/-.7*#ppt_h"/>
                                          </p:val>
                                        </p:tav>
                                        <p:tav tm="100000">
                                          <p:val>
                                            <p:strVal val="#ppt_h"/>
                                          </p:val>
                                        </p:tav>
                                      </p:tavLst>
                                    </p:anim>
                                    <p:anim calcmode="lin" valueType="num">
                                      <p:cBhvr>
                                        <p:cTn id="114" dur="500" fill="hold"/>
                                        <p:tgtEl>
                                          <p:spTgt spid="11"/>
                                        </p:tgtEl>
                                        <p:attrNameLst>
                                          <p:attrName>ppt_x</p:attrName>
                                        </p:attrNameLst>
                                      </p:cBhvr>
                                      <p:tavLst>
                                        <p:tav tm="0">
                                          <p:val>
                                            <p:fltVal val="0.5"/>
                                          </p:val>
                                        </p:tav>
                                        <p:tav tm="100000">
                                          <p:val>
                                            <p:strVal val="#ppt_x"/>
                                          </p:val>
                                        </p:tav>
                                      </p:tavLst>
                                    </p:anim>
                                    <p:anim calcmode="lin" valueType="num">
                                      <p:cBhvr>
                                        <p:cTn id="115"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6" fill="hold" nodeType="afterGroup">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p:cTn id="119" dur="500" fill="hold"/>
                                        <p:tgtEl>
                                          <p:spTgt spid="21"/>
                                        </p:tgtEl>
                                        <p:attrNameLst>
                                          <p:attrName>ppt_w</p:attrName>
                                        </p:attrNameLst>
                                      </p:cBhvr>
                                      <p:tavLst>
                                        <p:tav tm="0">
                                          <p:val>
                                            <p:strVal val="(6*min(max(#ppt_w*#ppt_h,.3),1)-7.4)/-.7*#ppt_w"/>
                                          </p:val>
                                        </p:tav>
                                        <p:tav tm="100000">
                                          <p:val>
                                            <p:strVal val="#ppt_w"/>
                                          </p:val>
                                        </p:tav>
                                      </p:tavLst>
                                    </p:anim>
                                    <p:anim calcmode="lin" valueType="num">
                                      <p:cBhvr>
                                        <p:cTn id="120" dur="500" fill="hold"/>
                                        <p:tgtEl>
                                          <p:spTgt spid="21"/>
                                        </p:tgtEl>
                                        <p:attrNameLst>
                                          <p:attrName>ppt_h</p:attrName>
                                        </p:attrNameLst>
                                      </p:cBhvr>
                                      <p:tavLst>
                                        <p:tav tm="0">
                                          <p:val>
                                            <p:strVal val="(6*min(max(#ppt_w*#ppt_h,.3),1)-7.4)/-.7*#ppt_h"/>
                                          </p:val>
                                        </p:tav>
                                        <p:tav tm="100000">
                                          <p:val>
                                            <p:strVal val="#ppt_h"/>
                                          </p:val>
                                        </p:tav>
                                      </p:tavLst>
                                    </p:anim>
                                    <p:anim calcmode="lin" valueType="num">
                                      <p:cBhvr>
                                        <p:cTn id="121" dur="500" fill="hold"/>
                                        <p:tgtEl>
                                          <p:spTgt spid="21"/>
                                        </p:tgtEl>
                                        <p:attrNameLst>
                                          <p:attrName>ppt_x</p:attrName>
                                        </p:attrNameLst>
                                      </p:cBhvr>
                                      <p:tavLst>
                                        <p:tav tm="0">
                                          <p:val>
                                            <p:fltVal val="0.5"/>
                                          </p:val>
                                        </p:tav>
                                        <p:tav tm="100000">
                                          <p:val>
                                            <p:strVal val="#ppt_x"/>
                                          </p:val>
                                        </p:tav>
                                      </p:tavLst>
                                    </p:anim>
                                    <p:anim calcmode="lin" valueType="num">
                                      <p:cBhvr>
                                        <p:cTn id="12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123" fill="hold" nodeType="afterGroup">
                            <p:stCondLst>
                              <p:cond delay="8500"/>
                            </p:stCondLst>
                            <p:childTnLst>
                              <p:par>
                                <p:cTn id="124" presetID="23" presetClass="entr" presetSubtype="36" fill="hold" nodeType="after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500" fill="hold"/>
                                        <p:tgtEl>
                                          <p:spTgt spid="20"/>
                                        </p:tgtEl>
                                        <p:attrNameLst>
                                          <p:attrName>ppt_w</p:attrName>
                                        </p:attrNameLst>
                                      </p:cBhvr>
                                      <p:tavLst>
                                        <p:tav tm="0">
                                          <p:val>
                                            <p:strVal val="(6*min(max(#ppt_w*#ppt_h,.3),1)-7.4)/-.7*#ppt_w"/>
                                          </p:val>
                                        </p:tav>
                                        <p:tav tm="100000">
                                          <p:val>
                                            <p:strVal val="#ppt_w"/>
                                          </p:val>
                                        </p:tav>
                                      </p:tavLst>
                                    </p:anim>
                                    <p:anim calcmode="lin" valueType="num">
                                      <p:cBhvr>
                                        <p:cTn id="127" dur="500" fill="hold"/>
                                        <p:tgtEl>
                                          <p:spTgt spid="20"/>
                                        </p:tgtEl>
                                        <p:attrNameLst>
                                          <p:attrName>ppt_h</p:attrName>
                                        </p:attrNameLst>
                                      </p:cBhvr>
                                      <p:tavLst>
                                        <p:tav tm="0">
                                          <p:val>
                                            <p:strVal val="(6*min(max(#ppt_w*#ppt_h,.3),1)-7.4)/-.7*#ppt_h"/>
                                          </p:val>
                                        </p:tav>
                                        <p:tav tm="100000">
                                          <p:val>
                                            <p:strVal val="#ppt_h"/>
                                          </p:val>
                                        </p:tav>
                                      </p:tavLst>
                                    </p:anim>
                                    <p:anim calcmode="lin" valueType="num">
                                      <p:cBhvr>
                                        <p:cTn id="128" dur="500" fill="hold"/>
                                        <p:tgtEl>
                                          <p:spTgt spid="20"/>
                                        </p:tgtEl>
                                        <p:attrNameLst>
                                          <p:attrName>ppt_x</p:attrName>
                                        </p:attrNameLst>
                                      </p:cBhvr>
                                      <p:tavLst>
                                        <p:tav tm="0">
                                          <p:val>
                                            <p:fltVal val="0.5"/>
                                          </p:val>
                                        </p:tav>
                                        <p:tav tm="100000">
                                          <p:val>
                                            <p:strVal val="#ppt_x"/>
                                          </p:val>
                                        </p:tav>
                                      </p:tavLst>
                                    </p:anim>
                                    <p:anim calcmode="lin" valueType="num">
                                      <p:cBhvr>
                                        <p:cTn id="129"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30" fill="hold" nodeType="afterGroup">
                            <p:stCondLst>
                              <p:cond delay="9000"/>
                            </p:stCondLst>
                            <p:childTnLst>
                              <p:par>
                                <p:cTn id="131" presetID="23" presetClass="entr" presetSubtype="36" fill="hold" nodeType="after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p:cTn id="133" dur="500" fill="hold"/>
                                        <p:tgtEl>
                                          <p:spTgt spid="22"/>
                                        </p:tgtEl>
                                        <p:attrNameLst>
                                          <p:attrName>ppt_w</p:attrName>
                                        </p:attrNameLst>
                                      </p:cBhvr>
                                      <p:tavLst>
                                        <p:tav tm="0">
                                          <p:val>
                                            <p:strVal val="(6*min(max(#ppt_w*#ppt_h,.3),1)-7.4)/-.7*#ppt_w"/>
                                          </p:val>
                                        </p:tav>
                                        <p:tav tm="100000">
                                          <p:val>
                                            <p:strVal val="#ppt_w"/>
                                          </p:val>
                                        </p:tav>
                                      </p:tavLst>
                                    </p:anim>
                                    <p:anim calcmode="lin" valueType="num">
                                      <p:cBhvr>
                                        <p:cTn id="134" dur="500" fill="hold"/>
                                        <p:tgtEl>
                                          <p:spTgt spid="22"/>
                                        </p:tgtEl>
                                        <p:attrNameLst>
                                          <p:attrName>ppt_h</p:attrName>
                                        </p:attrNameLst>
                                      </p:cBhvr>
                                      <p:tavLst>
                                        <p:tav tm="0">
                                          <p:val>
                                            <p:strVal val="(6*min(max(#ppt_w*#ppt_h,.3),1)-7.4)/-.7*#ppt_h"/>
                                          </p:val>
                                        </p:tav>
                                        <p:tav tm="100000">
                                          <p:val>
                                            <p:strVal val="#ppt_h"/>
                                          </p:val>
                                        </p:tav>
                                      </p:tavLst>
                                    </p:anim>
                                    <p:anim calcmode="lin" valueType="num">
                                      <p:cBhvr>
                                        <p:cTn id="135" dur="500" fill="hold"/>
                                        <p:tgtEl>
                                          <p:spTgt spid="22"/>
                                        </p:tgtEl>
                                        <p:attrNameLst>
                                          <p:attrName>ppt_x</p:attrName>
                                        </p:attrNameLst>
                                      </p:cBhvr>
                                      <p:tavLst>
                                        <p:tav tm="0">
                                          <p:val>
                                            <p:fltVal val="0.5"/>
                                          </p:val>
                                        </p:tav>
                                        <p:tav tm="100000">
                                          <p:val>
                                            <p:strVal val="#ppt_x"/>
                                          </p:val>
                                        </p:tav>
                                      </p:tavLst>
                                    </p:anim>
                                    <p:anim calcmode="lin" valueType="num">
                                      <p:cBhvr>
                                        <p:cTn id="136"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37" fill="hold" nodeType="afterGroup">
                            <p:stCondLst>
                              <p:cond delay="9500"/>
                            </p:stCondLst>
                            <p:childTnLst>
                              <p:par>
                                <p:cTn id="138" presetID="23" presetClass="entr" presetSubtype="36" fill="hold" nodeType="afterEffect">
                                  <p:stCondLst>
                                    <p:cond delay="0"/>
                                  </p:stCondLst>
                                  <p:childTnLst>
                                    <p:set>
                                      <p:cBhvr>
                                        <p:cTn id="139" dur="1" fill="hold">
                                          <p:stCondLst>
                                            <p:cond delay="0"/>
                                          </p:stCondLst>
                                        </p:cTn>
                                        <p:tgtEl>
                                          <p:spTgt spid="52237"/>
                                        </p:tgtEl>
                                        <p:attrNameLst>
                                          <p:attrName>style.visibility</p:attrName>
                                        </p:attrNameLst>
                                      </p:cBhvr>
                                      <p:to>
                                        <p:strVal val="visible"/>
                                      </p:to>
                                    </p:set>
                                    <p:anim calcmode="lin" valueType="num">
                                      <p:cBhvr>
                                        <p:cTn id="140" dur="500" fill="hold"/>
                                        <p:tgtEl>
                                          <p:spTgt spid="52237"/>
                                        </p:tgtEl>
                                        <p:attrNameLst>
                                          <p:attrName>ppt_w</p:attrName>
                                        </p:attrNameLst>
                                      </p:cBhvr>
                                      <p:tavLst>
                                        <p:tav tm="0">
                                          <p:val>
                                            <p:strVal val="(6*min(max(#ppt_w*#ppt_h,.3),1)-7.4)/-.7*#ppt_w"/>
                                          </p:val>
                                        </p:tav>
                                        <p:tav tm="100000">
                                          <p:val>
                                            <p:strVal val="#ppt_w"/>
                                          </p:val>
                                        </p:tav>
                                      </p:tavLst>
                                    </p:anim>
                                    <p:anim calcmode="lin" valueType="num">
                                      <p:cBhvr>
                                        <p:cTn id="141" dur="500" fill="hold"/>
                                        <p:tgtEl>
                                          <p:spTgt spid="52237"/>
                                        </p:tgtEl>
                                        <p:attrNameLst>
                                          <p:attrName>ppt_h</p:attrName>
                                        </p:attrNameLst>
                                      </p:cBhvr>
                                      <p:tavLst>
                                        <p:tav tm="0">
                                          <p:val>
                                            <p:strVal val="(6*min(max(#ppt_w*#ppt_h,.3),1)-7.4)/-.7*#ppt_h"/>
                                          </p:val>
                                        </p:tav>
                                        <p:tav tm="100000">
                                          <p:val>
                                            <p:strVal val="#ppt_h"/>
                                          </p:val>
                                        </p:tav>
                                      </p:tavLst>
                                    </p:anim>
                                    <p:anim calcmode="lin" valueType="num">
                                      <p:cBhvr>
                                        <p:cTn id="142" dur="500" fill="hold"/>
                                        <p:tgtEl>
                                          <p:spTgt spid="52237"/>
                                        </p:tgtEl>
                                        <p:attrNameLst>
                                          <p:attrName>ppt_x</p:attrName>
                                        </p:attrNameLst>
                                      </p:cBhvr>
                                      <p:tavLst>
                                        <p:tav tm="0">
                                          <p:val>
                                            <p:fltVal val="0.5"/>
                                          </p:val>
                                        </p:tav>
                                        <p:tav tm="100000">
                                          <p:val>
                                            <p:strVal val="#ppt_x"/>
                                          </p:val>
                                        </p:tav>
                                      </p:tavLst>
                                    </p:anim>
                                    <p:anim calcmode="lin" valueType="num">
                                      <p:cBhvr>
                                        <p:cTn id="143" dur="500" fill="hold"/>
                                        <p:tgtEl>
                                          <p:spTgt spid="52237"/>
                                        </p:tgtEl>
                                        <p:attrNameLst>
                                          <p:attrName>ppt_y</p:attrName>
                                        </p:attrNameLst>
                                      </p:cBhvr>
                                      <p:tavLst>
                                        <p:tav tm="0">
                                          <p:val>
                                            <p:strVal val="1+(6*min(max(#ppt_w*#ppt_h,.3),1)-7.4)/-.7*#ppt_h/2"/>
                                          </p:val>
                                        </p:tav>
                                        <p:tav tm="100000">
                                          <p:val>
                                            <p:strVal val="#ppt_y"/>
                                          </p:val>
                                        </p:tav>
                                      </p:tavLst>
                                    </p:anim>
                                  </p:childTnLst>
                                </p:cTn>
                              </p:par>
                            </p:childTnLst>
                          </p:cTn>
                        </p:par>
                        <p:par>
                          <p:cTn id="144" fill="hold" nodeType="afterGroup">
                            <p:stCondLst>
                              <p:cond delay="10000"/>
                            </p:stCondLst>
                            <p:childTnLst>
                              <p:par>
                                <p:cTn id="145" presetID="23" presetClass="entr" presetSubtype="36" fill="hold" nodeType="afterEffect">
                                  <p:stCondLst>
                                    <p:cond delay="0"/>
                                  </p:stCondLst>
                                  <p:childTnLst>
                                    <p:set>
                                      <p:cBhvr>
                                        <p:cTn id="146" dur="1" fill="hold">
                                          <p:stCondLst>
                                            <p:cond delay="0"/>
                                          </p:stCondLst>
                                        </p:cTn>
                                        <p:tgtEl>
                                          <p:spTgt spid="5"/>
                                        </p:tgtEl>
                                        <p:attrNameLst>
                                          <p:attrName>style.visibility</p:attrName>
                                        </p:attrNameLst>
                                      </p:cBhvr>
                                      <p:to>
                                        <p:strVal val="visible"/>
                                      </p:to>
                                    </p:set>
                                    <p:anim calcmode="lin" valueType="num">
                                      <p:cBhvr>
                                        <p:cTn id="147" dur="500" fill="hold"/>
                                        <p:tgtEl>
                                          <p:spTgt spid="5"/>
                                        </p:tgtEl>
                                        <p:attrNameLst>
                                          <p:attrName>ppt_w</p:attrName>
                                        </p:attrNameLst>
                                      </p:cBhvr>
                                      <p:tavLst>
                                        <p:tav tm="0">
                                          <p:val>
                                            <p:strVal val="(6*min(max(#ppt_w*#ppt_h,.3),1)-7.4)/-.7*#ppt_w"/>
                                          </p:val>
                                        </p:tav>
                                        <p:tav tm="100000">
                                          <p:val>
                                            <p:strVal val="#ppt_w"/>
                                          </p:val>
                                        </p:tav>
                                      </p:tavLst>
                                    </p:anim>
                                    <p:anim calcmode="lin" valueType="num">
                                      <p:cBhvr>
                                        <p:cTn id="148" dur="500" fill="hold"/>
                                        <p:tgtEl>
                                          <p:spTgt spid="5"/>
                                        </p:tgtEl>
                                        <p:attrNameLst>
                                          <p:attrName>ppt_h</p:attrName>
                                        </p:attrNameLst>
                                      </p:cBhvr>
                                      <p:tavLst>
                                        <p:tav tm="0">
                                          <p:val>
                                            <p:strVal val="(6*min(max(#ppt_w*#ppt_h,.3),1)-7.4)/-.7*#ppt_h"/>
                                          </p:val>
                                        </p:tav>
                                        <p:tav tm="100000">
                                          <p:val>
                                            <p:strVal val="#ppt_h"/>
                                          </p:val>
                                        </p:tav>
                                      </p:tavLst>
                                    </p:anim>
                                    <p:anim calcmode="lin" valueType="num">
                                      <p:cBhvr>
                                        <p:cTn id="149" dur="500" fill="hold"/>
                                        <p:tgtEl>
                                          <p:spTgt spid="5"/>
                                        </p:tgtEl>
                                        <p:attrNameLst>
                                          <p:attrName>ppt_x</p:attrName>
                                        </p:attrNameLst>
                                      </p:cBhvr>
                                      <p:tavLst>
                                        <p:tav tm="0">
                                          <p:val>
                                            <p:fltVal val="0.5"/>
                                          </p:val>
                                        </p:tav>
                                        <p:tav tm="100000">
                                          <p:val>
                                            <p:strVal val="#ppt_x"/>
                                          </p:val>
                                        </p:tav>
                                      </p:tavLst>
                                    </p:anim>
                                    <p:anim calcmode="lin" valueType="num">
                                      <p:cBhvr>
                                        <p:cTn id="15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51" fill="hold" nodeType="afterGroup">
                            <p:stCondLst>
                              <p:cond delay="10500"/>
                            </p:stCondLst>
                            <p:childTnLst>
                              <p:par>
                                <p:cTn id="152" presetID="23" presetClass="entr" presetSubtype="36" fill="hold" nodeType="afterEffect">
                                  <p:stCondLst>
                                    <p:cond delay="0"/>
                                  </p:stCondLst>
                                  <p:childTnLst>
                                    <p:set>
                                      <p:cBhvr>
                                        <p:cTn id="153" dur="1" fill="hold">
                                          <p:stCondLst>
                                            <p:cond delay="0"/>
                                          </p:stCondLst>
                                        </p:cTn>
                                        <p:tgtEl>
                                          <p:spTgt spid="23"/>
                                        </p:tgtEl>
                                        <p:attrNameLst>
                                          <p:attrName>style.visibility</p:attrName>
                                        </p:attrNameLst>
                                      </p:cBhvr>
                                      <p:to>
                                        <p:strVal val="visible"/>
                                      </p:to>
                                    </p:set>
                                    <p:anim calcmode="lin" valueType="num">
                                      <p:cBhvr>
                                        <p:cTn id="154" dur="500" fill="hold"/>
                                        <p:tgtEl>
                                          <p:spTgt spid="23"/>
                                        </p:tgtEl>
                                        <p:attrNameLst>
                                          <p:attrName>ppt_w</p:attrName>
                                        </p:attrNameLst>
                                      </p:cBhvr>
                                      <p:tavLst>
                                        <p:tav tm="0">
                                          <p:val>
                                            <p:strVal val="(6*min(max(#ppt_w*#ppt_h,.3),1)-7.4)/-.7*#ppt_w"/>
                                          </p:val>
                                        </p:tav>
                                        <p:tav tm="100000">
                                          <p:val>
                                            <p:strVal val="#ppt_w"/>
                                          </p:val>
                                        </p:tav>
                                      </p:tavLst>
                                    </p:anim>
                                    <p:anim calcmode="lin" valueType="num">
                                      <p:cBhvr>
                                        <p:cTn id="155" dur="500" fill="hold"/>
                                        <p:tgtEl>
                                          <p:spTgt spid="23"/>
                                        </p:tgtEl>
                                        <p:attrNameLst>
                                          <p:attrName>ppt_h</p:attrName>
                                        </p:attrNameLst>
                                      </p:cBhvr>
                                      <p:tavLst>
                                        <p:tav tm="0">
                                          <p:val>
                                            <p:strVal val="(6*min(max(#ppt_w*#ppt_h,.3),1)-7.4)/-.7*#ppt_h"/>
                                          </p:val>
                                        </p:tav>
                                        <p:tav tm="100000">
                                          <p:val>
                                            <p:strVal val="#ppt_h"/>
                                          </p:val>
                                        </p:tav>
                                      </p:tavLst>
                                    </p:anim>
                                    <p:anim calcmode="lin" valueType="num">
                                      <p:cBhvr>
                                        <p:cTn id="156" dur="500" fill="hold"/>
                                        <p:tgtEl>
                                          <p:spTgt spid="23"/>
                                        </p:tgtEl>
                                        <p:attrNameLst>
                                          <p:attrName>ppt_x</p:attrName>
                                        </p:attrNameLst>
                                      </p:cBhvr>
                                      <p:tavLst>
                                        <p:tav tm="0">
                                          <p:val>
                                            <p:fltVal val="0.5"/>
                                          </p:val>
                                        </p:tav>
                                        <p:tav tm="100000">
                                          <p:val>
                                            <p:strVal val="#ppt_x"/>
                                          </p:val>
                                        </p:tav>
                                      </p:tavLst>
                                    </p:anim>
                                    <p:anim calcmode="lin" valueType="num">
                                      <p:cBhvr>
                                        <p:cTn id="157"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158" fill="hold" nodeType="afterGroup">
                            <p:stCondLst>
                              <p:cond delay="11000"/>
                            </p:stCondLst>
                            <p:childTnLst>
                              <p:par>
                                <p:cTn id="159" presetID="23" presetClass="entr" presetSubtype="36" fill="hold" nodeType="afterEffect">
                                  <p:stCondLst>
                                    <p:cond delay="0"/>
                                  </p:stCondLst>
                                  <p:childTnLst>
                                    <p:set>
                                      <p:cBhvr>
                                        <p:cTn id="160" dur="1" fill="hold">
                                          <p:stCondLst>
                                            <p:cond delay="0"/>
                                          </p:stCondLst>
                                        </p:cTn>
                                        <p:tgtEl>
                                          <p:spTgt spid="52238"/>
                                        </p:tgtEl>
                                        <p:attrNameLst>
                                          <p:attrName>style.visibility</p:attrName>
                                        </p:attrNameLst>
                                      </p:cBhvr>
                                      <p:to>
                                        <p:strVal val="visible"/>
                                      </p:to>
                                    </p:set>
                                    <p:anim calcmode="lin" valueType="num">
                                      <p:cBhvr>
                                        <p:cTn id="161" dur="500" fill="hold"/>
                                        <p:tgtEl>
                                          <p:spTgt spid="52238"/>
                                        </p:tgtEl>
                                        <p:attrNameLst>
                                          <p:attrName>ppt_w</p:attrName>
                                        </p:attrNameLst>
                                      </p:cBhvr>
                                      <p:tavLst>
                                        <p:tav tm="0">
                                          <p:val>
                                            <p:strVal val="(6*min(max(#ppt_w*#ppt_h,.3),1)-7.4)/-.7*#ppt_w"/>
                                          </p:val>
                                        </p:tav>
                                        <p:tav tm="100000">
                                          <p:val>
                                            <p:strVal val="#ppt_w"/>
                                          </p:val>
                                        </p:tav>
                                      </p:tavLst>
                                    </p:anim>
                                    <p:anim calcmode="lin" valueType="num">
                                      <p:cBhvr>
                                        <p:cTn id="162" dur="500" fill="hold"/>
                                        <p:tgtEl>
                                          <p:spTgt spid="52238"/>
                                        </p:tgtEl>
                                        <p:attrNameLst>
                                          <p:attrName>ppt_h</p:attrName>
                                        </p:attrNameLst>
                                      </p:cBhvr>
                                      <p:tavLst>
                                        <p:tav tm="0">
                                          <p:val>
                                            <p:strVal val="(6*min(max(#ppt_w*#ppt_h,.3),1)-7.4)/-.7*#ppt_h"/>
                                          </p:val>
                                        </p:tav>
                                        <p:tav tm="100000">
                                          <p:val>
                                            <p:strVal val="#ppt_h"/>
                                          </p:val>
                                        </p:tav>
                                      </p:tavLst>
                                    </p:anim>
                                    <p:anim calcmode="lin" valueType="num">
                                      <p:cBhvr>
                                        <p:cTn id="163" dur="500" fill="hold"/>
                                        <p:tgtEl>
                                          <p:spTgt spid="52238"/>
                                        </p:tgtEl>
                                        <p:attrNameLst>
                                          <p:attrName>ppt_x</p:attrName>
                                        </p:attrNameLst>
                                      </p:cBhvr>
                                      <p:tavLst>
                                        <p:tav tm="0">
                                          <p:val>
                                            <p:fltVal val="0.5"/>
                                          </p:val>
                                        </p:tav>
                                        <p:tav tm="100000">
                                          <p:val>
                                            <p:strVal val="#ppt_x"/>
                                          </p:val>
                                        </p:tav>
                                      </p:tavLst>
                                    </p:anim>
                                    <p:anim calcmode="lin" valueType="num">
                                      <p:cBhvr>
                                        <p:cTn id="164" dur="500" fill="hold"/>
                                        <p:tgtEl>
                                          <p:spTgt spid="52238"/>
                                        </p:tgtEl>
                                        <p:attrNameLst>
                                          <p:attrName>ppt_y</p:attrName>
                                        </p:attrNameLst>
                                      </p:cBhvr>
                                      <p:tavLst>
                                        <p:tav tm="0">
                                          <p:val>
                                            <p:strVal val="1+(6*min(max(#ppt_w*#ppt_h,.3),1)-7.4)/-.7*#ppt_h/2"/>
                                          </p:val>
                                        </p:tav>
                                        <p:tav tm="100000">
                                          <p:val>
                                            <p:strVal val="#ppt_y"/>
                                          </p:val>
                                        </p:tav>
                                      </p:tavLst>
                                    </p:anim>
                                  </p:childTnLst>
                                </p:cTn>
                              </p:par>
                            </p:childTnLst>
                          </p:cTn>
                        </p:par>
                        <p:par>
                          <p:cTn id="165" fill="hold" nodeType="afterGroup">
                            <p:stCondLst>
                              <p:cond delay="11500"/>
                            </p:stCondLst>
                            <p:childTnLst>
                              <p:par>
                                <p:cTn id="166" presetID="23" presetClass="entr" presetSubtype="36" fill="hold" nodeType="afterEffect">
                                  <p:stCondLst>
                                    <p:cond delay="0"/>
                                  </p:stCondLst>
                                  <p:childTnLst>
                                    <p:set>
                                      <p:cBhvr>
                                        <p:cTn id="167" dur="1" fill="hold">
                                          <p:stCondLst>
                                            <p:cond delay="0"/>
                                          </p:stCondLst>
                                        </p:cTn>
                                        <p:tgtEl>
                                          <p:spTgt spid="24"/>
                                        </p:tgtEl>
                                        <p:attrNameLst>
                                          <p:attrName>style.visibility</p:attrName>
                                        </p:attrNameLst>
                                      </p:cBhvr>
                                      <p:to>
                                        <p:strVal val="visible"/>
                                      </p:to>
                                    </p:set>
                                    <p:anim calcmode="lin" valueType="num">
                                      <p:cBhvr>
                                        <p:cTn id="168" dur="500" fill="hold"/>
                                        <p:tgtEl>
                                          <p:spTgt spid="24"/>
                                        </p:tgtEl>
                                        <p:attrNameLst>
                                          <p:attrName>ppt_w</p:attrName>
                                        </p:attrNameLst>
                                      </p:cBhvr>
                                      <p:tavLst>
                                        <p:tav tm="0">
                                          <p:val>
                                            <p:strVal val="(6*min(max(#ppt_w*#ppt_h,.3),1)-7.4)/-.7*#ppt_w"/>
                                          </p:val>
                                        </p:tav>
                                        <p:tav tm="100000">
                                          <p:val>
                                            <p:strVal val="#ppt_w"/>
                                          </p:val>
                                        </p:tav>
                                      </p:tavLst>
                                    </p:anim>
                                    <p:anim calcmode="lin" valueType="num">
                                      <p:cBhvr>
                                        <p:cTn id="169" dur="500" fill="hold"/>
                                        <p:tgtEl>
                                          <p:spTgt spid="24"/>
                                        </p:tgtEl>
                                        <p:attrNameLst>
                                          <p:attrName>ppt_h</p:attrName>
                                        </p:attrNameLst>
                                      </p:cBhvr>
                                      <p:tavLst>
                                        <p:tav tm="0">
                                          <p:val>
                                            <p:strVal val="(6*min(max(#ppt_w*#ppt_h,.3),1)-7.4)/-.7*#ppt_h"/>
                                          </p:val>
                                        </p:tav>
                                        <p:tav tm="100000">
                                          <p:val>
                                            <p:strVal val="#ppt_h"/>
                                          </p:val>
                                        </p:tav>
                                      </p:tavLst>
                                    </p:anim>
                                    <p:anim calcmode="lin" valueType="num">
                                      <p:cBhvr>
                                        <p:cTn id="170" dur="500" fill="hold"/>
                                        <p:tgtEl>
                                          <p:spTgt spid="24"/>
                                        </p:tgtEl>
                                        <p:attrNameLst>
                                          <p:attrName>ppt_x</p:attrName>
                                        </p:attrNameLst>
                                      </p:cBhvr>
                                      <p:tavLst>
                                        <p:tav tm="0">
                                          <p:val>
                                            <p:fltVal val="0.5"/>
                                          </p:val>
                                        </p:tav>
                                        <p:tav tm="100000">
                                          <p:val>
                                            <p:strVal val="#ppt_x"/>
                                          </p:val>
                                        </p:tav>
                                      </p:tavLst>
                                    </p:anim>
                                    <p:anim calcmode="lin" valueType="num">
                                      <p:cBhvr>
                                        <p:cTn id="17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172" fill="hold" nodeType="afterGroup">
                            <p:stCondLst>
                              <p:cond delay="12000"/>
                            </p:stCondLst>
                            <p:childTnLst>
                              <p:par>
                                <p:cTn id="173" presetID="23" presetClass="entr" presetSubtype="36" fill="hold" nodeType="afterEffect">
                                  <p:stCondLst>
                                    <p:cond delay="0"/>
                                  </p:stCondLst>
                                  <p:childTnLst>
                                    <p:set>
                                      <p:cBhvr>
                                        <p:cTn id="174" dur="1" fill="hold">
                                          <p:stCondLst>
                                            <p:cond delay="0"/>
                                          </p:stCondLst>
                                        </p:cTn>
                                        <p:tgtEl>
                                          <p:spTgt spid="6"/>
                                        </p:tgtEl>
                                        <p:attrNameLst>
                                          <p:attrName>style.visibility</p:attrName>
                                        </p:attrNameLst>
                                      </p:cBhvr>
                                      <p:to>
                                        <p:strVal val="visible"/>
                                      </p:to>
                                    </p:set>
                                    <p:anim calcmode="lin" valueType="num">
                                      <p:cBhvr>
                                        <p:cTn id="175" dur="500" fill="hold"/>
                                        <p:tgtEl>
                                          <p:spTgt spid="6"/>
                                        </p:tgtEl>
                                        <p:attrNameLst>
                                          <p:attrName>ppt_w</p:attrName>
                                        </p:attrNameLst>
                                      </p:cBhvr>
                                      <p:tavLst>
                                        <p:tav tm="0">
                                          <p:val>
                                            <p:strVal val="(6*min(max(#ppt_w*#ppt_h,.3),1)-7.4)/-.7*#ppt_w"/>
                                          </p:val>
                                        </p:tav>
                                        <p:tav tm="100000">
                                          <p:val>
                                            <p:strVal val="#ppt_w"/>
                                          </p:val>
                                        </p:tav>
                                      </p:tavLst>
                                    </p:anim>
                                    <p:anim calcmode="lin" valueType="num">
                                      <p:cBhvr>
                                        <p:cTn id="176" dur="500" fill="hold"/>
                                        <p:tgtEl>
                                          <p:spTgt spid="6"/>
                                        </p:tgtEl>
                                        <p:attrNameLst>
                                          <p:attrName>ppt_h</p:attrName>
                                        </p:attrNameLst>
                                      </p:cBhvr>
                                      <p:tavLst>
                                        <p:tav tm="0">
                                          <p:val>
                                            <p:strVal val="(6*min(max(#ppt_w*#ppt_h,.3),1)-7.4)/-.7*#ppt_h"/>
                                          </p:val>
                                        </p:tav>
                                        <p:tav tm="100000">
                                          <p:val>
                                            <p:strVal val="#ppt_h"/>
                                          </p:val>
                                        </p:tav>
                                      </p:tavLst>
                                    </p:anim>
                                    <p:anim calcmode="lin" valueType="num">
                                      <p:cBhvr>
                                        <p:cTn id="177" dur="500" fill="hold"/>
                                        <p:tgtEl>
                                          <p:spTgt spid="6"/>
                                        </p:tgtEl>
                                        <p:attrNameLst>
                                          <p:attrName>ppt_x</p:attrName>
                                        </p:attrNameLst>
                                      </p:cBhvr>
                                      <p:tavLst>
                                        <p:tav tm="0">
                                          <p:val>
                                            <p:fltVal val="0.5"/>
                                          </p:val>
                                        </p:tav>
                                        <p:tav tm="100000">
                                          <p:val>
                                            <p:strVal val="#ppt_x"/>
                                          </p:val>
                                        </p:tav>
                                      </p:tavLst>
                                    </p:anim>
                                    <p:anim calcmode="lin" valueType="num">
                                      <p:cBhvr>
                                        <p:cTn id="178"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79" fill="hold" nodeType="afterGroup">
                            <p:stCondLst>
                              <p:cond delay="12500"/>
                            </p:stCondLst>
                            <p:childTnLst>
                              <p:par>
                                <p:cTn id="180" presetID="23" presetClass="entr" presetSubtype="36" fill="hold" nodeType="afterEffect">
                                  <p:stCondLst>
                                    <p:cond delay="0"/>
                                  </p:stCondLst>
                                  <p:childTnLst>
                                    <p:set>
                                      <p:cBhvr>
                                        <p:cTn id="181" dur="1" fill="hold">
                                          <p:stCondLst>
                                            <p:cond delay="0"/>
                                          </p:stCondLst>
                                        </p:cTn>
                                        <p:tgtEl>
                                          <p:spTgt spid="52239"/>
                                        </p:tgtEl>
                                        <p:attrNameLst>
                                          <p:attrName>style.visibility</p:attrName>
                                        </p:attrNameLst>
                                      </p:cBhvr>
                                      <p:to>
                                        <p:strVal val="visible"/>
                                      </p:to>
                                    </p:set>
                                    <p:anim calcmode="lin" valueType="num">
                                      <p:cBhvr>
                                        <p:cTn id="182" dur="500" fill="hold"/>
                                        <p:tgtEl>
                                          <p:spTgt spid="52239"/>
                                        </p:tgtEl>
                                        <p:attrNameLst>
                                          <p:attrName>ppt_w</p:attrName>
                                        </p:attrNameLst>
                                      </p:cBhvr>
                                      <p:tavLst>
                                        <p:tav tm="0">
                                          <p:val>
                                            <p:strVal val="(6*min(max(#ppt_w*#ppt_h,.3),1)-7.4)/-.7*#ppt_w"/>
                                          </p:val>
                                        </p:tav>
                                        <p:tav tm="100000">
                                          <p:val>
                                            <p:strVal val="#ppt_w"/>
                                          </p:val>
                                        </p:tav>
                                      </p:tavLst>
                                    </p:anim>
                                    <p:anim calcmode="lin" valueType="num">
                                      <p:cBhvr>
                                        <p:cTn id="183" dur="500" fill="hold"/>
                                        <p:tgtEl>
                                          <p:spTgt spid="52239"/>
                                        </p:tgtEl>
                                        <p:attrNameLst>
                                          <p:attrName>ppt_h</p:attrName>
                                        </p:attrNameLst>
                                      </p:cBhvr>
                                      <p:tavLst>
                                        <p:tav tm="0">
                                          <p:val>
                                            <p:strVal val="(6*min(max(#ppt_w*#ppt_h,.3),1)-7.4)/-.7*#ppt_h"/>
                                          </p:val>
                                        </p:tav>
                                        <p:tav tm="100000">
                                          <p:val>
                                            <p:strVal val="#ppt_h"/>
                                          </p:val>
                                        </p:tav>
                                      </p:tavLst>
                                    </p:anim>
                                    <p:anim calcmode="lin" valueType="num">
                                      <p:cBhvr>
                                        <p:cTn id="184" dur="500" fill="hold"/>
                                        <p:tgtEl>
                                          <p:spTgt spid="52239"/>
                                        </p:tgtEl>
                                        <p:attrNameLst>
                                          <p:attrName>ppt_x</p:attrName>
                                        </p:attrNameLst>
                                      </p:cBhvr>
                                      <p:tavLst>
                                        <p:tav tm="0">
                                          <p:val>
                                            <p:fltVal val="0.5"/>
                                          </p:val>
                                        </p:tav>
                                        <p:tav tm="100000">
                                          <p:val>
                                            <p:strVal val="#ppt_x"/>
                                          </p:val>
                                        </p:tav>
                                      </p:tavLst>
                                    </p:anim>
                                    <p:anim calcmode="lin" valueType="num">
                                      <p:cBhvr>
                                        <p:cTn id="185" dur="500" fill="hold"/>
                                        <p:tgtEl>
                                          <p:spTgt spid="52239"/>
                                        </p:tgtEl>
                                        <p:attrNameLst>
                                          <p:attrName>ppt_y</p:attrName>
                                        </p:attrNameLst>
                                      </p:cBhvr>
                                      <p:tavLst>
                                        <p:tav tm="0">
                                          <p:val>
                                            <p:strVal val="1+(6*min(max(#ppt_w*#ppt_h,.3),1)-7.4)/-.7*#ppt_h/2"/>
                                          </p:val>
                                        </p:tav>
                                        <p:tav tm="100000">
                                          <p:val>
                                            <p:strVal val="#ppt_y"/>
                                          </p:val>
                                        </p:tav>
                                      </p:tavLst>
                                    </p:anim>
                                  </p:childTnLst>
                                </p:cTn>
                              </p:par>
                            </p:childTnLst>
                          </p:cTn>
                        </p:par>
                        <p:par>
                          <p:cTn id="186" fill="hold" nodeType="afterGroup">
                            <p:stCondLst>
                              <p:cond delay="13000"/>
                            </p:stCondLst>
                            <p:childTnLst>
                              <p:par>
                                <p:cTn id="187" presetID="23" presetClass="entr" presetSubtype="36" fill="hold" nodeType="afterEffect">
                                  <p:stCondLst>
                                    <p:cond delay="0"/>
                                  </p:stCondLst>
                                  <p:childTnLst>
                                    <p:set>
                                      <p:cBhvr>
                                        <p:cTn id="188" dur="1" fill="hold">
                                          <p:stCondLst>
                                            <p:cond delay="0"/>
                                          </p:stCondLst>
                                        </p:cTn>
                                        <p:tgtEl>
                                          <p:spTgt spid="52240"/>
                                        </p:tgtEl>
                                        <p:attrNameLst>
                                          <p:attrName>style.visibility</p:attrName>
                                        </p:attrNameLst>
                                      </p:cBhvr>
                                      <p:to>
                                        <p:strVal val="visible"/>
                                      </p:to>
                                    </p:set>
                                    <p:anim calcmode="lin" valueType="num">
                                      <p:cBhvr>
                                        <p:cTn id="189" dur="500" fill="hold"/>
                                        <p:tgtEl>
                                          <p:spTgt spid="52240"/>
                                        </p:tgtEl>
                                        <p:attrNameLst>
                                          <p:attrName>ppt_w</p:attrName>
                                        </p:attrNameLst>
                                      </p:cBhvr>
                                      <p:tavLst>
                                        <p:tav tm="0">
                                          <p:val>
                                            <p:strVal val="(6*min(max(#ppt_w*#ppt_h,.3),1)-7.4)/-.7*#ppt_w"/>
                                          </p:val>
                                        </p:tav>
                                        <p:tav tm="100000">
                                          <p:val>
                                            <p:strVal val="#ppt_w"/>
                                          </p:val>
                                        </p:tav>
                                      </p:tavLst>
                                    </p:anim>
                                    <p:anim calcmode="lin" valueType="num">
                                      <p:cBhvr>
                                        <p:cTn id="190" dur="500" fill="hold"/>
                                        <p:tgtEl>
                                          <p:spTgt spid="52240"/>
                                        </p:tgtEl>
                                        <p:attrNameLst>
                                          <p:attrName>ppt_h</p:attrName>
                                        </p:attrNameLst>
                                      </p:cBhvr>
                                      <p:tavLst>
                                        <p:tav tm="0">
                                          <p:val>
                                            <p:strVal val="(6*min(max(#ppt_w*#ppt_h,.3),1)-7.4)/-.7*#ppt_h"/>
                                          </p:val>
                                        </p:tav>
                                        <p:tav tm="100000">
                                          <p:val>
                                            <p:strVal val="#ppt_h"/>
                                          </p:val>
                                        </p:tav>
                                      </p:tavLst>
                                    </p:anim>
                                    <p:anim calcmode="lin" valueType="num">
                                      <p:cBhvr>
                                        <p:cTn id="191" dur="500" fill="hold"/>
                                        <p:tgtEl>
                                          <p:spTgt spid="52240"/>
                                        </p:tgtEl>
                                        <p:attrNameLst>
                                          <p:attrName>ppt_x</p:attrName>
                                        </p:attrNameLst>
                                      </p:cBhvr>
                                      <p:tavLst>
                                        <p:tav tm="0">
                                          <p:val>
                                            <p:fltVal val="0.5"/>
                                          </p:val>
                                        </p:tav>
                                        <p:tav tm="100000">
                                          <p:val>
                                            <p:strVal val="#ppt_x"/>
                                          </p:val>
                                        </p:tav>
                                      </p:tavLst>
                                    </p:anim>
                                    <p:anim calcmode="lin" valueType="num">
                                      <p:cBhvr>
                                        <p:cTn id="192" dur="500" fill="hold"/>
                                        <p:tgtEl>
                                          <p:spTgt spid="52240"/>
                                        </p:tgtEl>
                                        <p:attrNameLst>
                                          <p:attrName>ppt_y</p:attrName>
                                        </p:attrNameLst>
                                      </p:cBhvr>
                                      <p:tavLst>
                                        <p:tav tm="0">
                                          <p:val>
                                            <p:strVal val="1+(6*min(max(#ppt_w*#ppt_h,.3),1)-7.4)/-.7*#ppt_h/2"/>
                                          </p:val>
                                        </p:tav>
                                        <p:tav tm="100000">
                                          <p:val>
                                            <p:strVal val="#ppt_y"/>
                                          </p:val>
                                        </p:tav>
                                      </p:tavLst>
                                    </p:anim>
                                  </p:childTnLst>
                                </p:cTn>
                              </p:par>
                            </p:childTnLst>
                          </p:cTn>
                        </p:par>
                        <p:par>
                          <p:cTn id="193" fill="hold" nodeType="afterGroup">
                            <p:stCondLst>
                              <p:cond delay="13500"/>
                            </p:stCondLst>
                            <p:childTnLst>
                              <p:par>
                                <p:cTn id="194" presetID="23" presetClass="entr" presetSubtype="36" fill="hold" nodeType="afterEffect">
                                  <p:stCondLst>
                                    <p:cond delay="0"/>
                                  </p:stCondLst>
                                  <p:childTnLst>
                                    <p:set>
                                      <p:cBhvr>
                                        <p:cTn id="195" dur="1" fill="hold">
                                          <p:stCondLst>
                                            <p:cond delay="0"/>
                                          </p:stCondLst>
                                        </p:cTn>
                                        <p:tgtEl>
                                          <p:spTgt spid="25"/>
                                        </p:tgtEl>
                                        <p:attrNameLst>
                                          <p:attrName>style.visibility</p:attrName>
                                        </p:attrNameLst>
                                      </p:cBhvr>
                                      <p:to>
                                        <p:strVal val="visible"/>
                                      </p:to>
                                    </p:set>
                                    <p:anim calcmode="lin" valueType="num">
                                      <p:cBhvr>
                                        <p:cTn id="196" dur="500" fill="hold"/>
                                        <p:tgtEl>
                                          <p:spTgt spid="25"/>
                                        </p:tgtEl>
                                        <p:attrNameLst>
                                          <p:attrName>ppt_w</p:attrName>
                                        </p:attrNameLst>
                                      </p:cBhvr>
                                      <p:tavLst>
                                        <p:tav tm="0">
                                          <p:val>
                                            <p:strVal val="(6*min(max(#ppt_w*#ppt_h,.3),1)-7.4)/-.7*#ppt_w"/>
                                          </p:val>
                                        </p:tav>
                                        <p:tav tm="100000">
                                          <p:val>
                                            <p:strVal val="#ppt_w"/>
                                          </p:val>
                                        </p:tav>
                                      </p:tavLst>
                                    </p:anim>
                                    <p:anim calcmode="lin" valueType="num">
                                      <p:cBhvr>
                                        <p:cTn id="197" dur="500" fill="hold"/>
                                        <p:tgtEl>
                                          <p:spTgt spid="25"/>
                                        </p:tgtEl>
                                        <p:attrNameLst>
                                          <p:attrName>ppt_h</p:attrName>
                                        </p:attrNameLst>
                                      </p:cBhvr>
                                      <p:tavLst>
                                        <p:tav tm="0">
                                          <p:val>
                                            <p:strVal val="(6*min(max(#ppt_w*#ppt_h,.3),1)-7.4)/-.7*#ppt_h"/>
                                          </p:val>
                                        </p:tav>
                                        <p:tav tm="100000">
                                          <p:val>
                                            <p:strVal val="#ppt_h"/>
                                          </p:val>
                                        </p:tav>
                                      </p:tavLst>
                                    </p:anim>
                                    <p:anim calcmode="lin" valueType="num">
                                      <p:cBhvr>
                                        <p:cTn id="198" dur="500" fill="hold"/>
                                        <p:tgtEl>
                                          <p:spTgt spid="25"/>
                                        </p:tgtEl>
                                        <p:attrNameLst>
                                          <p:attrName>ppt_x</p:attrName>
                                        </p:attrNameLst>
                                      </p:cBhvr>
                                      <p:tavLst>
                                        <p:tav tm="0">
                                          <p:val>
                                            <p:fltVal val="0.5"/>
                                          </p:val>
                                        </p:tav>
                                        <p:tav tm="100000">
                                          <p:val>
                                            <p:strVal val="#ppt_x"/>
                                          </p:val>
                                        </p:tav>
                                      </p:tavLst>
                                    </p:anim>
                                    <p:anim calcmode="lin" valueType="num">
                                      <p:cBhvr>
                                        <p:cTn id="19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200" fill="hold" nodeType="afterGroup">
                            <p:stCondLst>
                              <p:cond delay="14000"/>
                            </p:stCondLst>
                            <p:childTnLst>
                              <p:par>
                                <p:cTn id="201" presetID="23" presetClass="entr" presetSubtype="36" fill="hold" nodeType="afterEffect">
                                  <p:stCondLst>
                                    <p:cond delay="0"/>
                                  </p:stCondLst>
                                  <p:childTnLst>
                                    <p:set>
                                      <p:cBhvr>
                                        <p:cTn id="202" dur="1" fill="hold">
                                          <p:stCondLst>
                                            <p:cond delay="0"/>
                                          </p:stCondLst>
                                        </p:cTn>
                                        <p:tgtEl>
                                          <p:spTgt spid="52232"/>
                                        </p:tgtEl>
                                        <p:attrNameLst>
                                          <p:attrName>style.visibility</p:attrName>
                                        </p:attrNameLst>
                                      </p:cBhvr>
                                      <p:to>
                                        <p:strVal val="visible"/>
                                      </p:to>
                                    </p:set>
                                    <p:anim calcmode="lin" valueType="num">
                                      <p:cBhvr>
                                        <p:cTn id="203" dur="500" fill="hold"/>
                                        <p:tgtEl>
                                          <p:spTgt spid="52232"/>
                                        </p:tgtEl>
                                        <p:attrNameLst>
                                          <p:attrName>ppt_w</p:attrName>
                                        </p:attrNameLst>
                                      </p:cBhvr>
                                      <p:tavLst>
                                        <p:tav tm="0">
                                          <p:val>
                                            <p:strVal val="(6*min(max(#ppt_w*#ppt_h,.3),1)-7.4)/-.7*#ppt_w"/>
                                          </p:val>
                                        </p:tav>
                                        <p:tav tm="100000">
                                          <p:val>
                                            <p:strVal val="#ppt_w"/>
                                          </p:val>
                                        </p:tav>
                                      </p:tavLst>
                                    </p:anim>
                                    <p:anim calcmode="lin" valueType="num">
                                      <p:cBhvr>
                                        <p:cTn id="204" dur="500" fill="hold"/>
                                        <p:tgtEl>
                                          <p:spTgt spid="52232"/>
                                        </p:tgtEl>
                                        <p:attrNameLst>
                                          <p:attrName>ppt_h</p:attrName>
                                        </p:attrNameLst>
                                      </p:cBhvr>
                                      <p:tavLst>
                                        <p:tav tm="0">
                                          <p:val>
                                            <p:strVal val="(6*min(max(#ppt_w*#ppt_h,.3),1)-7.4)/-.7*#ppt_h"/>
                                          </p:val>
                                        </p:tav>
                                        <p:tav tm="100000">
                                          <p:val>
                                            <p:strVal val="#ppt_h"/>
                                          </p:val>
                                        </p:tav>
                                      </p:tavLst>
                                    </p:anim>
                                    <p:anim calcmode="lin" valueType="num">
                                      <p:cBhvr>
                                        <p:cTn id="205" dur="500" fill="hold"/>
                                        <p:tgtEl>
                                          <p:spTgt spid="52232"/>
                                        </p:tgtEl>
                                        <p:attrNameLst>
                                          <p:attrName>ppt_x</p:attrName>
                                        </p:attrNameLst>
                                      </p:cBhvr>
                                      <p:tavLst>
                                        <p:tav tm="0">
                                          <p:val>
                                            <p:fltVal val="0.5"/>
                                          </p:val>
                                        </p:tav>
                                        <p:tav tm="100000">
                                          <p:val>
                                            <p:strVal val="#ppt_x"/>
                                          </p:val>
                                        </p:tav>
                                      </p:tavLst>
                                    </p:anim>
                                    <p:anim calcmode="lin" valueType="num">
                                      <p:cBhvr>
                                        <p:cTn id="206" dur="500" fill="hold"/>
                                        <p:tgtEl>
                                          <p:spTgt spid="52232"/>
                                        </p:tgtEl>
                                        <p:attrNameLst>
                                          <p:attrName>ppt_y</p:attrName>
                                        </p:attrNameLst>
                                      </p:cBhvr>
                                      <p:tavLst>
                                        <p:tav tm="0">
                                          <p:val>
                                            <p:strVal val="1+(6*min(max(#ppt_w*#ppt_h,.3),1)-7.4)/-.7*#ppt_h/2"/>
                                          </p:val>
                                        </p:tav>
                                        <p:tav tm="100000">
                                          <p:val>
                                            <p:strVal val="#ppt_y"/>
                                          </p:val>
                                        </p:tav>
                                      </p:tavLst>
                                    </p:anim>
                                  </p:childTnLst>
                                </p:cTn>
                              </p:par>
                            </p:childTnLst>
                          </p:cTn>
                        </p:par>
                        <p:par>
                          <p:cTn id="207" fill="hold" nodeType="afterGroup">
                            <p:stCondLst>
                              <p:cond delay="14500"/>
                            </p:stCondLst>
                            <p:childTnLst>
                              <p:par>
                                <p:cTn id="208" presetID="23" presetClass="entr" presetSubtype="36" fill="hold" nodeType="afterEffect">
                                  <p:stCondLst>
                                    <p:cond delay="0"/>
                                  </p:stCondLst>
                                  <p:childTnLst>
                                    <p:set>
                                      <p:cBhvr>
                                        <p:cTn id="209" dur="1" fill="hold">
                                          <p:stCondLst>
                                            <p:cond delay="0"/>
                                          </p:stCondLst>
                                        </p:cTn>
                                        <p:tgtEl>
                                          <p:spTgt spid="52241"/>
                                        </p:tgtEl>
                                        <p:attrNameLst>
                                          <p:attrName>style.visibility</p:attrName>
                                        </p:attrNameLst>
                                      </p:cBhvr>
                                      <p:to>
                                        <p:strVal val="visible"/>
                                      </p:to>
                                    </p:set>
                                    <p:anim calcmode="lin" valueType="num">
                                      <p:cBhvr>
                                        <p:cTn id="210" dur="500" fill="hold"/>
                                        <p:tgtEl>
                                          <p:spTgt spid="52241"/>
                                        </p:tgtEl>
                                        <p:attrNameLst>
                                          <p:attrName>ppt_w</p:attrName>
                                        </p:attrNameLst>
                                      </p:cBhvr>
                                      <p:tavLst>
                                        <p:tav tm="0">
                                          <p:val>
                                            <p:strVal val="(6*min(max(#ppt_w*#ppt_h,.3),1)-7.4)/-.7*#ppt_w"/>
                                          </p:val>
                                        </p:tav>
                                        <p:tav tm="100000">
                                          <p:val>
                                            <p:strVal val="#ppt_w"/>
                                          </p:val>
                                        </p:tav>
                                      </p:tavLst>
                                    </p:anim>
                                    <p:anim calcmode="lin" valueType="num">
                                      <p:cBhvr>
                                        <p:cTn id="211" dur="500" fill="hold"/>
                                        <p:tgtEl>
                                          <p:spTgt spid="52241"/>
                                        </p:tgtEl>
                                        <p:attrNameLst>
                                          <p:attrName>ppt_h</p:attrName>
                                        </p:attrNameLst>
                                      </p:cBhvr>
                                      <p:tavLst>
                                        <p:tav tm="0">
                                          <p:val>
                                            <p:strVal val="(6*min(max(#ppt_w*#ppt_h,.3),1)-7.4)/-.7*#ppt_h"/>
                                          </p:val>
                                        </p:tav>
                                        <p:tav tm="100000">
                                          <p:val>
                                            <p:strVal val="#ppt_h"/>
                                          </p:val>
                                        </p:tav>
                                      </p:tavLst>
                                    </p:anim>
                                    <p:anim calcmode="lin" valueType="num">
                                      <p:cBhvr>
                                        <p:cTn id="212" dur="500" fill="hold"/>
                                        <p:tgtEl>
                                          <p:spTgt spid="52241"/>
                                        </p:tgtEl>
                                        <p:attrNameLst>
                                          <p:attrName>ppt_x</p:attrName>
                                        </p:attrNameLst>
                                      </p:cBhvr>
                                      <p:tavLst>
                                        <p:tav tm="0">
                                          <p:val>
                                            <p:fltVal val="0.5"/>
                                          </p:val>
                                        </p:tav>
                                        <p:tav tm="100000">
                                          <p:val>
                                            <p:strVal val="#ppt_x"/>
                                          </p:val>
                                        </p:tav>
                                      </p:tavLst>
                                    </p:anim>
                                    <p:anim calcmode="lin" valueType="num">
                                      <p:cBhvr>
                                        <p:cTn id="213" dur="500" fill="hold"/>
                                        <p:tgtEl>
                                          <p:spTgt spid="52241"/>
                                        </p:tgtEl>
                                        <p:attrNameLst>
                                          <p:attrName>ppt_y</p:attrName>
                                        </p:attrNameLst>
                                      </p:cBhvr>
                                      <p:tavLst>
                                        <p:tav tm="0">
                                          <p:val>
                                            <p:strVal val="1+(6*min(max(#ppt_w*#ppt_h,.3),1)-7.4)/-.7*#ppt_h/2"/>
                                          </p:val>
                                        </p:tav>
                                        <p:tav tm="100000">
                                          <p:val>
                                            <p:strVal val="#ppt_y"/>
                                          </p:val>
                                        </p:tav>
                                      </p:tavLst>
                                    </p:anim>
                                  </p:childTnLst>
                                </p:cTn>
                              </p:par>
                            </p:childTnLst>
                          </p:cTn>
                        </p:par>
                        <p:par>
                          <p:cTn id="214" fill="hold" nodeType="afterGroup">
                            <p:stCondLst>
                              <p:cond delay="15000"/>
                            </p:stCondLst>
                            <p:childTnLst>
                              <p:par>
                                <p:cTn id="215" presetID="23" presetClass="entr" presetSubtype="36" fill="hold" nodeType="afterEffect">
                                  <p:stCondLst>
                                    <p:cond delay="0"/>
                                  </p:stCondLst>
                                  <p:childTnLst>
                                    <p:set>
                                      <p:cBhvr>
                                        <p:cTn id="216" dur="1" fill="hold">
                                          <p:stCondLst>
                                            <p:cond delay="0"/>
                                          </p:stCondLst>
                                        </p:cTn>
                                        <p:tgtEl>
                                          <p:spTgt spid="12"/>
                                        </p:tgtEl>
                                        <p:attrNameLst>
                                          <p:attrName>style.visibility</p:attrName>
                                        </p:attrNameLst>
                                      </p:cBhvr>
                                      <p:to>
                                        <p:strVal val="visible"/>
                                      </p:to>
                                    </p:set>
                                    <p:anim calcmode="lin" valueType="num">
                                      <p:cBhvr>
                                        <p:cTn id="217" dur="500" fill="hold"/>
                                        <p:tgtEl>
                                          <p:spTgt spid="12"/>
                                        </p:tgtEl>
                                        <p:attrNameLst>
                                          <p:attrName>ppt_w</p:attrName>
                                        </p:attrNameLst>
                                      </p:cBhvr>
                                      <p:tavLst>
                                        <p:tav tm="0">
                                          <p:val>
                                            <p:strVal val="(6*min(max(#ppt_w*#ppt_h,.3),1)-7.4)/-.7*#ppt_w"/>
                                          </p:val>
                                        </p:tav>
                                        <p:tav tm="100000">
                                          <p:val>
                                            <p:strVal val="#ppt_w"/>
                                          </p:val>
                                        </p:tav>
                                      </p:tavLst>
                                    </p:anim>
                                    <p:anim calcmode="lin" valueType="num">
                                      <p:cBhvr>
                                        <p:cTn id="218" dur="500" fill="hold"/>
                                        <p:tgtEl>
                                          <p:spTgt spid="12"/>
                                        </p:tgtEl>
                                        <p:attrNameLst>
                                          <p:attrName>ppt_h</p:attrName>
                                        </p:attrNameLst>
                                      </p:cBhvr>
                                      <p:tavLst>
                                        <p:tav tm="0">
                                          <p:val>
                                            <p:strVal val="(6*min(max(#ppt_w*#ppt_h,.3),1)-7.4)/-.7*#ppt_h"/>
                                          </p:val>
                                        </p:tav>
                                        <p:tav tm="100000">
                                          <p:val>
                                            <p:strVal val="#ppt_h"/>
                                          </p:val>
                                        </p:tav>
                                      </p:tavLst>
                                    </p:anim>
                                    <p:anim calcmode="lin" valueType="num">
                                      <p:cBhvr>
                                        <p:cTn id="219" dur="500" fill="hold"/>
                                        <p:tgtEl>
                                          <p:spTgt spid="12"/>
                                        </p:tgtEl>
                                        <p:attrNameLst>
                                          <p:attrName>ppt_x</p:attrName>
                                        </p:attrNameLst>
                                      </p:cBhvr>
                                      <p:tavLst>
                                        <p:tav tm="0">
                                          <p:val>
                                            <p:fltVal val="0.5"/>
                                          </p:val>
                                        </p:tav>
                                        <p:tav tm="100000">
                                          <p:val>
                                            <p:strVal val="#ppt_x"/>
                                          </p:val>
                                        </p:tav>
                                      </p:tavLst>
                                    </p:anim>
                                    <p:anim calcmode="lin" valueType="num">
                                      <p:cBhvr>
                                        <p:cTn id="220"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221" fill="hold" nodeType="afterGroup">
                            <p:stCondLst>
                              <p:cond delay="15500"/>
                            </p:stCondLst>
                            <p:childTnLst>
                              <p:par>
                                <p:cTn id="222" presetID="23" presetClass="entr" presetSubtype="36" fill="hold" nodeType="afterEffect">
                                  <p:stCondLst>
                                    <p:cond delay="0"/>
                                  </p:stCondLst>
                                  <p:childTnLst>
                                    <p:set>
                                      <p:cBhvr>
                                        <p:cTn id="223" dur="1" fill="hold">
                                          <p:stCondLst>
                                            <p:cond delay="0"/>
                                          </p:stCondLst>
                                        </p:cTn>
                                        <p:tgtEl>
                                          <p:spTgt spid="26"/>
                                        </p:tgtEl>
                                        <p:attrNameLst>
                                          <p:attrName>style.visibility</p:attrName>
                                        </p:attrNameLst>
                                      </p:cBhvr>
                                      <p:to>
                                        <p:strVal val="visible"/>
                                      </p:to>
                                    </p:set>
                                    <p:anim calcmode="lin" valueType="num">
                                      <p:cBhvr>
                                        <p:cTn id="224" dur="500" fill="hold"/>
                                        <p:tgtEl>
                                          <p:spTgt spid="26"/>
                                        </p:tgtEl>
                                        <p:attrNameLst>
                                          <p:attrName>ppt_w</p:attrName>
                                        </p:attrNameLst>
                                      </p:cBhvr>
                                      <p:tavLst>
                                        <p:tav tm="0">
                                          <p:val>
                                            <p:strVal val="(6*min(max(#ppt_w*#ppt_h,.3),1)-7.4)/-.7*#ppt_w"/>
                                          </p:val>
                                        </p:tav>
                                        <p:tav tm="100000">
                                          <p:val>
                                            <p:strVal val="#ppt_w"/>
                                          </p:val>
                                        </p:tav>
                                      </p:tavLst>
                                    </p:anim>
                                    <p:anim calcmode="lin" valueType="num">
                                      <p:cBhvr>
                                        <p:cTn id="225" dur="500" fill="hold"/>
                                        <p:tgtEl>
                                          <p:spTgt spid="26"/>
                                        </p:tgtEl>
                                        <p:attrNameLst>
                                          <p:attrName>ppt_h</p:attrName>
                                        </p:attrNameLst>
                                      </p:cBhvr>
                                      <p:tavLst>
                                        <p:tav tm="0">
                                          <p:val>
                                            <p:strVal val="(6*min(max(#ppt_w*#ppt_h,.3),1)-7.4)/-.7*#ppt_h"/>
                                          </p:val>
                                        </p:tav>
                                        <p:tav tm="100000">
                                          <p:val>
                                            <p:strVal val="#ppt_h"/>
                                          </p:val>
                                        </p:tav>
                                      </p:tavLst>
                                    </p:anim>
                                    <p:anim calcmode="lin" valueType="num">
                                      <p:cBhvr>
                                        <p:cTn id="226" dur="500" fill="hold"/>
                                        <p:tgtEl>
                                          <p:spTgt spid="26"/>
                                        </p:tgtEl>
                                        <p:attrNameLst>
                                          <p:attrName>ppt_x</p:attrName>
                                        </p:attrNameLst>
                                      </p:cBhvr>
                                      <p:tavLst>
                                        <p:tav tm="0">
                                          <p:val>
                                            <p:fltVal val="0.5"/>
                                          </p:val>
                                        </p:tav>
                                        <p:tav tm="100000">
                                          <p:val>
                                            <p:strVal val="#ppt_x"/>
                                          </p:val>
                                        </p:tav>
                                      </p:tavLst>
                                    </p:anim>
                                    <p:anim calcmode="lin" valueType="num">
                                      <p:cBhvr>
                                        <p:cTn id="227"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228" fill="hold" nodeType="afterGroup">
                            <p:stCondLst>
                              <p:cond delay="16000"/>
                            </p:stCondLst>
                            <p:childTnLst>
                              <p:par>
                                <p:cTn id="229" presetID="23" presetClass="entr" presetSubtype="36" fill="hold" nodeType="afterEffect">
                                  <p:stCondLst>
                                    <p:cond delay="0"/>
                                  </p:stCondLst>
                                  <p:childTnLst>
                                    <p:set>
                                      <p:cBhvr>
                                        <p:cTn id="230" dur="1" fill="hold">
                                          <p:stCondLst>
                                            <p:cond delay="0"/>
                                          </p:stCondLst>
                                        </p:cTn>
                                        <p:tgtEl>
                                          <p:spTgt spid="52233"/>
                                        </p:tgtEl>
                                        <p:attrNameLst>
                                          <p:attrName>style.visibility</p:attrName>
                                        </p:attrNameLst>
                                      </p:cBhvr>
                                      <p:to>
                                        <p:strVal val="visible"/>
                                      </p:to>
                                    </p:set>
                                    <p:anim calcmode="lin" valueType="num">
                                      <p:cBhvr>
                                        <p:cTn id="231" dur="500" fill="hold"/>
                                        <p:tgtEl>
                                          <p:spTgt spid="52233"/>
                                        </p:tgtEl>
                                        <p:attrNameLst>
                                          <p:attrName>ppt_w</p:attrName>
                                        </p:attrNameLst>
                                      </p:cBhvr>
                                      <p:tavLst>
                                        <p:tav tm="0">
                                          <p:val>
                                            <p:strVal val="(6*min(max(#ppt_w*#ppt_h,.3),1)-7.4)/-.7*#ppt_w"/>
                                          </p:val>
                                        </p:tav>
                                        <p:tav tm="100000">
                                          <p:val>
                                            <p:strVal val="#ppt_w"/>
                                          </p:val>
                                        </p:tav>
                                      </p:tavLst>
                                    </p:anim>
                                    <p:anim calcmode="lin" valueType="num">
                                      <p:cBhvr>
                                        <p:cTn id="232" dur="500" fill="hold"/>
                                        <p:tgtEl>
                                          <p:spTgt spid="52233"/>
                                        </p:tgtEl>
                                        <p:attrNameLst>
                                          <p:attrName>ppt_h</p:attrName>
                                        </p:attrNameLst>
                                      </p:cBhvr>
                                      <p:tavLst>
                                        <p:tav tm="0">
                                          <p:val>
                                            <p:strVal val="(6*min(max(#ppt_w*#ppt_h,.3),1)-7.4)/-.7*#ppt_h"/>
                                          </p:val>
                                        </p:tav>
                                        <p:tav tm="100000">
                                          <p:val>
                                            <p:strVal val="#ppt_h"/>
                                          </p:val>
                                        </p:tav>
                                      </p:tavLst>
                                    </p:anim>
                                    <p:anim calcmode="lin" valueType="num">
                                      <p:cBhvr>
                                        <p:cTn id="233" dur="500" fill="hold"/>
                                        <p:tgtEl>
                                          <p:spTgt spid="52233"/>
                                        </p:tgtEl>
                                        <p:attrNameLst>
                                          <p:attrName>ppt_x</p:attrName>
                                        </p:attrNameLst>
                                      </p:cBhvr>
                                      <p:tavLst>
                                        <p:tav tm="0">
                                          <p:val>
                                            <p:fltVal val="0.5"/>
                                          </p:val>
                                        </p:tav>
                                        <p:tav tm="100000">
                                          <p:val>
                                            <p:strVal val="#ppt_x"/>
                                          </p:val>
                                        </p:tav>
                                      </p:tavLst>
                                    </p:anim>
                                    <p:anim calcmode="lin" valueType="num">
                                      <p:cBhvr>
                                        <p:cTn id="234" dur="500" fill="hold"/>
                                        <p:tgtEl>
                                          <p:spTgt spid="52233"/>
                                        </p:tgtEl>
                                        <p:attrNameLst>
                                          <p:attrName>ppt_y</p:attrName>
                                        </p:attrNameLst>
                                      </p:cBhvr>
                                      <p:tavLst>
                                        <p:tav tm="0">
                                          <p:val>
                                            <p:strVal val="1+(6*min(max(#ppt_w*#ppt_h,.3),1)-7.4)/-.7*#ppt_h/2"/>
                                          </p:val>
                                        </p:tav>
                                        <p:tav tm="100000">
                                          <p:val>
                                            <p:strVal val="#ppt_y"/>
                                          </p:val>
                                        </p:tav>
                                      </p:tavLst>
                                    </p:anim>
                                  </p:childTnLst>
                                </p:cTn>
                              </p:par>
                            </p:childTnLst>
                          </p:cTn>
                        </p:par>
                        <p:par>
                          <p:cTn id="235" fill="hold" nodeType="afterGroup">
                            <p:stCondLst>
                              <p:cond delay="16500"/>
                            </p:stCondLst>
                            <p:childTnLst>
                              <p:par>
                                <p:cTn id="236" presetID="23" presetClass="entr" presetSubtype="36" fill="hold" nodeType="afterEffect">
                                  <p:stCondLst>
                                    <p:cond delay="0"/>
                                  </p:stCondLst>
                                  <p:childTnLst>
                                    <p:set>
                                      <p:cBhvr>
                                        <p:cTn id="237" dur="1" fill="hold">
                                          <p:stCondLst>
                                            <p:cond delay="0"/>
                                          </p:stCondLst>
                                        </p:cTn>
                                        <p:tgtEl>
                                          <p:spTgt spid="7"/>
                                        </p:tgtEl>
                                        <p:attrNameLst>
                                          <p:attrName>style.visibility</p:attrName>
                                        </p:attrNameLst>
                                      </p:cBhvr>
                                      <p:to>
                                        <p:strVal val="visible"/>
                                      </p:to>
                                    </p:set>
                                    <p:anim calcmode="lin" valueType="num">
                                      <p:cBhvr>
                                        <p:cTn id="238" dur="500" fill="hold"/>
                                        <p:tgtEl>
                                          <p:spTgt spid="7"/>
                                        </p:tgtEl>
                                        <p:attrNameLst>
                                          <p:attrName>ppt_w</p:attrName>
                                        </p:attrNameLst>
                                      </p:cBhvr>
                                      <p:tavLst>
                                        <p:tav tm="0">
                                          <p:val>
                                            <p:strVal val="(6*min(max(#ppt_w*#ppt_h,.3),1)-7.4)/-.7*#ppt_w"/>
                                          </p:val>
                                        </p:tav>
                                        <p:tav tm="100000">
                                          <p:val>
                                            <p:strVal val="#ppt_w"/>
                                          </p:val>
                                        </p:tav>
                                      </p:tavLst>
                                    </p:anim>
                                    <p:anim calcmode="lin" valueType="num">
                                      <p:cBhvr>
                                        <p:cTn id="239" dur="500" fill="hold"/>
                                        <p:tgtEl>
                                          <p:spTgt spid="7"/>
                                        </p:tgtEl>
                                        <p:attrNameLst>
                                          <p:attrName>ppt_h</p:attrName>
                                        </p:attrNameLst>
                                      </p:cBhvr>
                                      <p:tavLst>
                                        <p:tav tm="0">
                                          <p:val>
                                            <p:strVal val="(6*min(max(#ppt_w*#ppt_h,.3),1)-7.4)/-.7*#ppt_h"/>
                                          </p:val>
                                        </p:tav>
                                        <p:tav tm="100000">
                                          <p:val>
                                            <p:strVal val="#ppt_h"/>
                                          </p:val>
                                        </p:tav>
                                      </p:tavLst>
                                    </p:anim>
                                    <p:anim calcmode="lin" valueType="num">
                                      <p:cBhvr>
                                        <p:cTn id="240" dur="500" fill="hold"/>
                                        <p:tgtEl>
                                          <p:spTgt spid="7"/>
                                        </p:tgtEl>
                                        <p:attrNameLst>
                                          <p:attrName>ppt_x</p:attrName>
                                        </p:attrNameLst>
                                      </p:cBhvr>
                                      <p:tavLst>
                                        <p:tav tm="0">
                                          <p:val>
                                            <p:fltVal val="0.5"/>
                                          </p:val>
                                        </p:tav>
                                        <p:tav tm="100000">
                                          <p:val>
                                            <p:strVal val="#ppt_x"/>
                                          </p:val>
                                        </p:tav>
                                      </p:tavLst>
                                    </p:anim>
                                    <p:anim calcmode="lin" valueType="num">
                                      <p:cBhvr>
                                        <p:cTn id="241"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42" fill="hold" nodeType="afterGroup">
                            <p:stCondLst>
                              <p:cond delay="17000"/>
                            </p:stCondLst>
                            <p:childTnLst>
                              <p:par>
                                <p:cTn id="243" presetID="23" presetClass="entr" presetSubtype="36" fill="hold" nodeType="afterEffect">
                                  <p:stCondLst>
                                    <p:cond delay="0"/>
                                  </p:stCondLst>
                                  <p:childTnLst>
                                    <p:set>
                                      <p:cBhvr>
                                        <p:cTn id="244" dur="1" fill="hold">
                                          <p:stCondLst>
                                            <p:cond delay="0"/>
                                          </p:stCondLst>
                                        </p:cTn>
                                        <p:tgtEl>
                                          <p:spTgt spid="13"/>
                                        </p:tgtEl>
                                        <p:attrNameLst>
                                          <p:attrName>style.visibility</p:attrName>
                                        </p:attrNameLst>
                                      </p:cBhvr>
                                      <p:to>
                                        <p:strVal val="visible"/>
                                      </p:to>
                                    </p:set>
                                    <p:anim calcmode="lin" valueType="num">
                                      <p:cBhvr>
                                        <p:cTn id="245" dur="500" fill="hold"/>
                                        <p:tgtEl>
                                          <p:spTgt spid="13"/>
                                        </p:tgtEl>
                                        <p:attrNameLst>
                                          <p:attrName>ppt_w</p:attrName>
                                        </p:attrNameLst>
                                      </p:cBhvr>
                                      <p:tavLst>
                                        <p:tav tm="0">
                                          <p:val>
                                            <p:strVal val="(6*min(max(#ppt_w*#ppt_h,.3),1)-7.4)/-.7*#ppt_w"/>
                                          </p:val>
                                        </p:tav>
                                        <p:tav tm="100000">
                                          <p:val>
                                            <p:strVal val="#ppt_w"/>
                                          </p:val>
                                        </p:tav>
                                      </p:tavLst>
                                    </p:anim>
                                    <p:anim calcmode="lin" valueType="num">
                                      <p:cBhvr>
                                        <p:cTn id="246" dur="500" fill="hold"/>
                                        <p:tgtEl>
                                          <p:spTgt spid="13"/>
                                        </p:tgtEl>
                                        <p:attrNameLst>
                                          <p:attrName>ppt_h</p:attrName>
                                        </p:attrNameLst>
                                      </p:cBhvr>
                                      <p:tavLst>
                                        <p:tav tm="0">
                                          <p:val>
                                            <p:strVal val="(6*min(max(#ppt_w*#ppt_h,.3),1)-7.4)/-.7*#ppt_h"/>
                                          </p:val>
                                        </p:tav>
                                        <p:tav tm="100000">
                                          <p:val>
                                            <p:strVal val="#ppt_h"/>
                                          </p:val>
                                        </p:tav>
                                      </p:tavLst>
                                    </p:anim>
                                    <p:anim calcmode="lin" valueType="num">
                                      <p:cBhvr>
                                        <p:cTn id="247" dur="500" fill="hold"/>
                                        <p:tgtEl>
                                          <p:spTgt spid="13"/>
                                        </p:tgtEl>
                                        <p:attrNameLst>
                                          <p:attrName>ppt_x</p:attrName>
                                        </p:attrNameLst>
                                      </p:cBhvr>
                                      <p:tavLst>
                                        <p:tav tm="0">
                                          <p:val>
                                            <p:fltVal val="0.5"/>
                                          </p:val>
                                        </p:tav>
                                        <p:tav tm="100000">
                                          <p:val>
                                            <p:strVal val="#ppt_x"/>
                                          </p:val>
                                        </p:tav>
                                      </p:tavLst>
                                    </p:anim>
                                    <p:anim calcmode="lin" valueType="num">
                                      <p:cBhvr>
                                        <p:cTn id="24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249" fill="hold" nodeType="afterGroup">
                            <p:stCondLst>
                              <p:cond delay="17500"/>
                            </p:stCondLst>
                            <p:childTnLst>
                              <p:par>
                                <p:cTn id="250" presetID="23" presetClass="entr" presetSubtype="36" fill="hold" nodeType="afterEffect">
                                  <p:stCondLst>
                                    <p:cond delay="0"/>
                                  </p:stCondLst>
                                  <p:childTnLst>
                                    <p:set>
                                      <p:cBhvr>
                                        <p:cTn id="251" dur="1" fill="hold">
                                          <p:stCondLst>
                                            <p:cond delay="0"/>
                                          </p:stCondLst>
                                        </p:cTn>
                                        <p:tgtEl>
                                          <p:spTgt spid="27"/>
                                        </p:tgtEl>
                                        <p:attrNameLst>
                                          <p:attrName>style.visibility</p:attrName>
                                        </p:attrNameLst>
                                      </p:cBhvr>
                                      <p:to>
                                        <p:strVal val="visible"/>
                                      </p:to>
                                    </p:set>
                                    <p:anim calcmode="lin" valueType="num">
                                      <p:cBhvr>
                                        <p:cTn id="252" dur="500" fill="hold"/>
                                        <p:tgtEl>
                                          <p:spTgt spid="27"/>
                                        </p:tgtEl>
                                        <p:attrNameLst>
                                          <p:attrName>ppt_w</p:attrName>
                                        </p:attrNameLst>
                                      </p:cBhvr>
                                      <p:tavLst>
                                        <p:tav tm="0">
                                          <p:val>
                                            <p:strVal val="(6*min(max(#ppt_w*#ppt_h,.3),1)-7.4)/-.7*#ppt_w"/>
                                          </p:val>
                                        </p:tav>
                                        <p:tav tm="100000">
                                          <p:val>
                                            <p:strVal val="#ppt_w"/>
                                          </p:val>
                                        </p:tav>
                                      </p:tavLst>
                                    </p:anim>
                                    <p:anim calcmode="lin" valueType="num">
                                      <p:cBhvr>
                                        <p:cTn id="253" dur="500" fill="hold"/>
                                        <p:tgtEl>
                                          <p:spTgt spid="27"/>
                                        </p:tgtEl>
                                        <p:attrNameLst>
                                          <p:attrName>ppt_h</p:attrName>
                                        </p:attrNameLst>
                                      </p:cBhvr>
                                      <p:tavLst>
                                        <p:tav tm="0">
                                          <p:val>
                                            <p:strVal val="(6*min(max(#ppt_w*#ppt_h,.3),1)-7.4)/-.7*#ppt_h"/>
                                          </p:val>
                                        </p:tav>
                                        <p:tav tm="100000">
                                          <p:val>
                                            <p:strVal val="#ppt_h"/>
                                          </p:val>
                                        </p:tav>
                                      </p:tavLst>
                                    </p:anim>
                                    <p:anim calcmode="lin" valueType="num">
                                      <p:cBhvr>
                                        <p:cTn id="254" dur="500" fill="hold"/>
                                        <p:tgtEl>
                                          <p:spTgt spid="27"/>
                                        </p:tgtEl>
                                        <p:attrNameLst>
                                          <p:attrName>ppt_x</p:attrName>
                                        </p:attrNameLst>
                                      </p:cBhvr>
                                      <p:tavLst>
                                        <p:tav tm="0">
                                          <p:val>
                                            <p:fltVal val="0.5"/>
                                          </p:val>
                                        </p:tav>
                                        <p:tav tm="100000">
                                          <p:val>
                                            <p:strVal val="#ppt_x"/>
                                          </p:val>
                                        </p:tav>
                                      </p:tavLst>
                                    </p:anim>
                                    <p:anim calcmode="lin" valueType="num">
                                      <p:cBhvr>
                                        <p:cTn id="255"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256" fill="hold" nodeType="afterGroup">
                            <p:stCondLst>
                              <p:cond delay="18000"/>
                            </p:stCondLst>
                            <p:childTnLst>
                              <p:par>
                                <p:cTn id="257" presetID="23" presetClass="entr" presetSubtype="36" fill="hold" nodeType="afterEffect">
                                  <p:stCondLst>
                                    <p:cond delay="0"/>
                                  </p:stCondLst>
                                  <p:childTnLst>
                                    <p:set>
                                      <p:cBhvr>
                                        <p:cTn id="258" dur="1" fill="hold">
                                          <p:stCondLst>
                                            <p:cond delay="0"/>
                                          </p:stCondLst>
                                        </p:cTn>
                                        <p:tgtEl>
                                          <p:spTgt spid="52224"/>
                                        </p:tgtEl>
                                        <p:attrNameLst>
                                          <p:attrName>style.visibility</p:attrName>
                                        </p:attrNameLst>
                                      </p:cBhvr>
                                      <p:to>
                                        <p:strVal val="visible"/>
                                      </p:to>
                                    </p:set>
                                    <p:anim calcmode="lin" valueType="num">
                                      <p:cBhvr>
                                        <p:cTn id="259" dur="500" fill="hold"/>
                                        <p:tgtEl>
                                          <p:spTgt spid="52224"/>
                                        </p:tgtEl>
                                        <p:attrNameLst>
                                          <p:attrName>ppt_w</p:attrName>
                                        </p:attrNameLst>
                                      </p:cBhvr>
                                      <p:tavLst>
                                        <p:tav tm="0">
                                          <p:val>
                                            <p:strVal val="(6*min(max(#ppt_w*#ppt_h,.3),1)-7.4)/-.7*#ppt_w"/>
                                          </p:val>
                                        </p:tav>
                                        <p:tav tm="100000">
                                          <p:val>
                                            <p:strVal val="#ppt_w"/>
                                          </p:val>
                                        </p:tav>
                                      </p:tavLst>
                                    </p:anim>
                                    <p:anim calcmode="lin" valueType="num">
                                      <p:cBhvr>
                                        <p:cTn id="260" dur="500" fill="hold"/>
                                        <p:tgtEl>
                                          <p:spTgt spid="52224"/>
                                        </p:tgtEl>
                                        <p:attrNameLst>
                                          <p:attrName>ppt_h</p:attrName>
                                        </p:attrNameLst>
                                      </p:cBhvr>
                                      <p:tavLst>
                                        <p:tav tm="0">
                                          <p:val>
                                            <p:strVal val="(6*min(max(#ppt_w*#ppt_h,.3),1)-7.4)/-.7*#ppt_h"/>
                                          </p:val>
                                        </p:tav>
                                        <p:tav tm="100000">
                                          <p:val>
                                            <p:strVal val="#ppt_h"/>
                                          </p:val>
                                        </p:tav>
                                      </p:tavLst>
                                    </p:anim>
                                    <p:anim calcmode="lin" valueType="num">
                                      <p:cBhvr>
                                        <p:cTn id="261" dur="500" fill="hold"/>
                                        <p:tgtEl>
                                          <p:spTgt spid="52224"/>
                                        </p:tgtEl>
                                        <p:attrNameLst>
                                          <p:attrName>ppt_x</p:attrName>
                                        </p:attrNameLst>
                                      </p:cBhvr>
                                      <p:tavLst>
                                        <p:tav tm="0">
                                          <p:val>
                                            <p:fltVal val="0.5"/>
                                          </p:val>
                                        </p:tav>
                                        <p:tav tm="100000">
                                          <p:val>
                                            <p:strVal val="#ppt_x"/>
                                          </p:val>
                                        </p:tav>
                                      </p:tavLst>
                                    </p:anim>
                                    <p:anim calcmode="lin" valueType="num">
                                      <p:cBhvr>
                                        <p:cTn id="262" dur="500" fill="hold"/>
                                        <p:tgtEl>
                                          <p:spTgt spid="52224"/>
                                        </p:tgtEl>
                                        <p:attrNameLst>
                                          <p:attrName>ppt_y</p:attrName>
                                        </p:attrNameLst>
                                      </p:cBhvr>
                                      <p:tavLst>
                                        <p:tav tm="0">
                                          <p:val>
                                            <p:strVal val="1+(6*min(max(#ppt_w*#ppt_h,.3),1)-7.4)/-.7*#ppt_h/2"/>
                                          </p:val>
                                        </p:tav>
                                        <p:tav tm="100000">
                                          <p:val>
                                            <p:strVal val="#ppt_y"/>
                                          </p:val>
                                        </p:tav>
                                      </p:tavLst>
                                    </p:anim>
                                  </p:childTnLst>
                                </p:cTn>
                              </p:par>
                            </p:childTnLst>
                          </p:cTn>
                        </p:par>
                        <p:par>
                          <p:cTn id="263" fill="hold" nodeType="afterGroup">
                            <p:stCondLst>
                              <p:cond delay="18500"/>
                            </p:stCondLst>
                            <p:childTnLst>
                              <p:par>
                                <p:cTn id="264" presetID="23" presetClass="entr" presetSubtype="36" fill="hold" nodeType="afterEffect">
                                  <p:stCondLst>
                                    <p:cond delay="0"/>
                                  </p:stCondLst>
                                  <p:childTnLst>
                                    <p:set>
                                      <p:cBhvr>
                                        <p:cTn id="265" dur="1" fill="hold">
                                          <p:stCondLst>
                                            <p:cond delay="0"/>
                                          </p:stCondLst>
                                        </p:cTn>
                                        <p:tgtEl>
                                          <p:spTgt spid="52242"/>
                                        </p:tgtEl>
                                        <p:attrNameLst>
                                          <p:attrName>style.visibility</p:attrName>
                                        </p:attrNameLst>
                                      </p:cBhvr>
                                      <p:to>
                                        <p:strVal val="visible"/>
                                      </p:to>
                                    </p:set>
                                    <p:anim calcmode="lin" valueType="num">
                                      <p:cBhvr>
                                        <p:cTn id="266" dur="500" fill="hold"/>
                                        <p:tgtEl>
                                          <p:spTgt spid="52242"/>
                                        </p:tgtEl>
                                        <p:attrNameLst>
                                          <p:attrName>ppt_w</p:attrName>
                                        </p:attrNameLst>
                                      </p:cBhvr>
                                      <p:tavLst>
                                        <p:tav tm="0">
                                          <p:val>
                                            <p:strVal val="(6*min(max(#ppt_w*#ppt_h,.3),1)-7.4)/-.7*#ppt_w"/>
                                          </p:val>
                                        </p:tav>
                                        <p:tav tm="100000">
                                          <p:val>
                                            <p:strVal val="#ppt_w"/>
                                          </p:val>
                                        </p:tav>
                                      </p:tavLst>
                                    </p:anim>
                                    <p:anim calcmode="lin" valueType="num">
                                      <p:cBhvr>
                                        <p:cTn id="267" dur="500" fill="hold"/>
                                        <p:tgtEl>
                                          <p:spTgt spid="52242"/>
                                        </p:tgtEl>
                                        <p:attrNameLst>
                                          <p:attrName>ppt_h</p:attrName>
                                        </p:attrNameLst>
                                      </p:cBhvr>
                                      <p:tavLst>
                                        <p:tav tm="0">
                                          <p:val>
                                            <p:strVal val="(6*min(max(#ppt_w*#ppt_h,.3),1)-7.4)/-.7*#ppt_h"/>
                                          </p:val>
                                        </p:tav>
                                        <p:tav tm="100000">
                                          <p:val>
                                            <p:strVal val="#ppt_h"/>
                                          </p:val>
                                        </p:tav>
                                      </p:tavLst>
                                    </p:anim>
                                    <p:anim calcmode="lin" valueType="num">
                                      <p:cBhvr>
                                        <p:cTn id="268" dur="500" fill="hold"/>
                                        <p:tgtEl>
                                          <p:spTgt spid="52242"/>
                                        </p:tgtEl>
                                        <p:attrNameLst>
                                          <p:attrName>ppt_x</p:attrName>
                                        </p:attrNameLst>
                                      </p:cBhvr>
                                      <p:tavLst>
                                        <p:tav tm="0">
                                          <p:val>
                                            <p:fltVal val="0.5"/>
                                          </p:val>
                                        </p:tav>
                                        <p:tav tm="100000">
                                          <p:val>
                                            <p:strVal val="#ppt_x"/>
                                          </p:val>
                                        </p:tav>
                                      </p:tavLst>
                                    </p:anim>
                                    <p:anim calcmode="lin" valueType="num">
                                      <p:cBhvr>
                                        <p:cTn id="269" dur="500" fill="hold"/>
                                        <p:tgtEl>
                                          <p:spTgt spid="52242"/>
                                        </p:tgtEl>
                                        <p:attrNameLst>
                                          <p:attrName>ppt_y</p:attrName>
                                        </p:attrNameLst>
                                      </p:cBhvr>
                                      <p:tavLst>
                                        <p:tav tm="0">
                                          <p:val>
                                            <p:strVal val="1+(6*min(max(#ppt_w*#ppt_h,.3),1)-7.4)/-.7*#ppt_h/2"/>
                                          </p:val>
                                        </p:tav>
                                        <p:tav tm="100000">
                                          <p:val>
                                            <p:strVal val="#ppt_y"/>
                                          </p:val>
                                        </p:tav>
                                      </p:tavLst>
                                    </p:anim>
                                  </p:childTnLst>
                                </p:cTn>
                              </p:par>
                            </p:childTnLst>
                          </p:cTn>
                        </p:par>
                        <p:par>
                          <p:cTn id="270" fill="hold" nodeType="afterGroup">
                            <p:stCondLst>
                              <p:cond delay="19000"/>
                            </p:stCondLst>
                            <p:childTnLst>
                              <p:par>
                                <p:cTn id="271" presetID="23" presetClass="entr" presetSubtype="36" fill="hold" nodeType="afterEffect">
                                  <p:stCondLst>
                                    <p:cond delay="0"/>
                                  </p:stCondLst>
                                  <p:childTnLst>
                                    <p:set>
                                      <p:cBhvr>
                                        <p:cTn id="272" dur="1" fill="hold">
                                          <p:stCondLst>
                                            <p:cond delay="0"/>
                                          </p:stCondLst>
                                        </p:cTn>
                                        <p:tgtEl>
                                          <p:spTgt spid="8"/>
                                        </p:tgtEl>
                                        <p:attrNameLst>
                                          <p:attrName>style.visibility</p:attrName>
                                        </p:attrNameLst>
                                      </p:cBhvr>
                                      <p:to>
                                        <p:strVal val="visible"/>
                                      </p:to>
                                    </p:set>
                                    <p:anim calcmode="lin" valueType="num">
                                      <p:cBhvr>
                                        <p:cTn id="273" dur="500" fill="hold"/>
                                        <p:tgtEl>
                                          <p:spTgt spid="8"/>
                                        </p:tgtEl>
                                        <p:attrNameLst>
                                          <p:attrName>ppt_w</p:attrName>
                                        </p:attrNameLst>
                                      </p:cBhvr>
                                      <p:tavLst>
                                        <p:tav tm="0">
                                          <p:val>
                                            <p:strVal val="(6*min(max(#ppt_w*#ppt_h,.3),1)-7.4)/-.7*#ppt_w"/>
                                          </p:val>
                                        </p:tav>
                                        <p:tav tm="100000">
                                          <p:val>
                                            <p:strVal val="#ppt_w"/>
                                          </p:val>
                                        </p:tav>
                                      </p:tavLst>
                                    </p:anim>
                                    <p:anim calcmode="lin" valueType="num">
                                      <p:cBhvr>
                                        <p:cTn id="274" dur="500" fill="hold"/>
                                        <p:tgtEl>
                                          <p:spTgt spid="8"/>
                                        </p:tgtEl>
                                        <p:attrNameLst>
                                          <p:attrName>ppt_h</p:attrName>
                                        </p:attrNameLst>
                                      </p:cBhvr>
                                      <p:tavLst>
                                        <p:tav tm="0">
                                          <p:val>
                                            <p:strVal val="(6*min(max(#ppt_w*#ppt_h,.3),1)-7.4)/-.7*#ppt_h"/>
                                          </p:val>
                                        </p:tav>
                                        <p:tav tm="100000">
                                          <p:val>
                                            <p:strVal val="#ppt_h"/>
                                          </p:val>
                                        </p:tav>
                                      </p:tavLst>
                                    </p:anim>
                                    <p:anim calcmode="lin" valueType="num">
                                      <p:cBhvr>
                                        <p:cTn id="275" dur="500" fill="hold"/>
                                        <p:tgtEl>
                                          <p:spTgt spid="8"/>
                                        </p:tgtEl>
                                        <p:attrNameLst>
                                          <p:attrName>ppt_x</p:attrName>
                                        </p:attrNameLst>
                                      </p:cBhvr>
                                      <p:tavLst>
                                        <p:tav tm="0">
                                          <p:val>
                                            <p:fltVal val="0.5"/>
                                          </p:val>
                                        </p:tav>
                                        <p:tav tm="100000">
                                          <p:val>
                                            <p:strVal val="#ppt_x"/>
                                          </p:val>
                                        </p:tav>
                                      </p:tavLst>
                                    </p:anim>
                                    <p:anim calcmode="lin" valueType="num">
                                      <p:cBhvr>
                                        <p:cTn id="276"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77" fill="hold" nodeType="afterGroup">
                            <p:stCondLst>
                              <p:cond delay="19500"/>
                            </p:stCondLst>
                            <p:childTnLst>
                              <p:par>
                                <p:cTn id="278" presetID="23" presetClass="entr" presetSubtype="36" fill="hold" nodeType="afterEffect">
                                  <p:stCondLst>
                                    <p:cond delay="0"/>
                                  </p:stCondLst>
                                  <p:childTnLst>
                                    <p:set>
                                      <p:cBhvr>
                                        <p:cTn id="279" dur="1" fill="hold">
                                          <p:stCondLst>
                                            <p:cond delay="0"/>
                                          </p:stCondLst>
                                        </p:cTn>
                                        <p:tgtEl>
                                          <p:spTgt spid="14"/>
                                        </p:tgtEl>
                                        <p:attrNameLst>
                                          <p:attrName>style.visibility</p:attrName>
                                        </p:attrNameLst>
                                      </p:cBhvr>
                                      <p:to>
                                        <p:strVal val="visible"/>
                                      </p:to>
                                    </p:set>
                                    <p:anim calcmode="lin" valueType="num">
                                      <p:cBhvr>
                                        <p:cTn id="280" dur="500" fill="hold"/>
                                        <p:tgtEl>
                                          <p:spTgt spid="14"/>
                                        </p:tgtEl>
                                        <p:attrNameLst>
                                          <p:attrName>ppt_w</p:attrName>
                                        </p:attrNameLst>
                                      </p:cBhvr>
                                      <p:tavLst>
                                        <p:tav tm="0">
                                          <p:val>
                                            <p:strVal val="(6*min(max(#ppt_w*#ppt_h,.3),1)-7.4)/-.7*#ppt_w"/>
                                          </p:val>
                                        </p:tav>
                                        <p:tav tm="100000">
                                          <p:val>
                                            <p:strVal val="#ppt_w"/>
                                          </p:val>
                                        </p:tav>
                                      </p:tavLst>
                                    </p:anim>
                                    <p:anim calcmode="lin" valueType="num">
                                      <p:cBhvr>
                                        <p:cTn id="281" dur="500" fill="hold"/>
                                        <p:tgtEl>
                                          <p:spTgt spid="14"/>
                                        </p:tgtEl>
                                        <p:attrNameLst>
                                          <p:attrName>ppt_h</p:attrName>
                                        </p:attrNameLst>
                                      </p:cBhvr>
                                      <p:tavLst>
                                        <p:tav tm="0">
                                          <p:val>
                                            <p:strVal val="(6*min(max(#ppt_w*#ppt_h,.3),1)-7.4)/-.7*#ppt_h"/>
                                          </p:val>
                                        </p:tav>
                                        <p:tav tm="100000">
                                          <p:val>
                                            <p:strVal val="#ppt_h"/>
                                          </p:val>
                                        </p:tav>
                                      </p:tavLst>
                                    </p:anim>
                                    <p:anim calcmode="lin" valueType="num">
                                      <p:cBhvr>
                                        <p:cTn id="282" dur="500" fill="hold"/>
                                        <p:tgtEl>
                                          <p:spTgt spid="14"/>
                                        </p:tgtEl>
                                        <p:attrNameLst>
                                          <p:attrName>ppt_x</p:attrName>
                                        </p:attrNameLst>
                                      </p:cBhvr>
                                      <p:tavLst>
                                        <p:tav tm="0">
                                          <p:val>
                                            <p:fltVal val="0.5"/>
                                          </p:val>
                                        </p:tav>
                                        <p:tav tm="100000">
                                          <p:val>
                                            <p:strVal val="#ppt_x"/>
                                          </p:val>
                                        </p:tav>
                                      </p:tavLst>
                                    </p:anim>
                                    <p:anim calcmode="lin" valueType="num">
                                      <p:cBhvr>
                                        <p:cTn id="28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284" fill="hold" nodeType="afterGroup">
                            <p:stCondLst>
                              <p:cond delay="20000"/>
                            </p:stCondLst>
                            <p:childTnLst>
                              <p:par>
                                <p:cTn id="285" presetID="23" presetClass="entr" presetSubtype="36" fill="hold" nodeType="afterEffect">
                                  <p:stCondLst>
                                    <p:cond delay="0"/>
                                  </p:stCondLst>
                                  <p:childTnLst>
                                    <p:set>
                                      <p:cBhvr>
                                        <p:cTn id="286" dur="1" fill="hold">
                                          <p:stCondLst>
                                            <p:cond delay="0"/>
                                          </p:stCondLst>
                                        </p:cTn>
                                        <p:tgtEl>
                                          <p:spTgt spid="28"/>
                                        </p:tgtEl>
                                        <p:attrNameLst>
                                          <p:attrName>style.visibility</p:attrName>
                                        </p:attrNameLst>
                                      </p:cBhvr>
                                      <p:to>
                                        <p:strVal val="visible"/>
                                      </p:to>
                                    </p:set>
                                    <p:anim calcmode="lin" valueType="num">
                                      <p:cBhvr>
                                        <p:cTn id="287" dur="500" fill="hold"/>
                                        <p:tgtEl>
                                          <p:spTgt spid="28"/>
                                        </p:tgtEl>
                                        <p:attrNameLst>
                                          <p:attrName>ppt_w</p:attrName>
                                        </p:attrNameLst>
                                      </p:cBhvr>
                                      <p:tavLst>
                                        <p:tav tm="0">
                                          <p:val>
                                            <p:strVal val="(6*min(max(#ppt_w*#ppt_h,.3),1)-7.4)/-.7*#ppt_w"/>
                                          </p:val>
                                        </p:tav>
                                        <p:tav tm="100000">
                                          <p:val>
                                            <p:strVal val="#ppt_w"/>
                                          </p:val>
                                        </p:tav>
                                      </p:tavLst>
                                    </p:anim>
                                    <p:anim calcmode="lin" valueType="num">
                                      <p:cBhvr>
                                        <p:cTn id="288" dur="500" fill="hold"/>
                                        <p:tgtEl>
                                          <p:spTgt spid="28"/>
                                        </p:tgtEl>
                                        <p:attrNameLst>
                                          <p:attrName>ppt_h</p:attrName>
                                        </p:attrNameLst>
                                      </p:cBhvr>
                                      <p:tavLst>
                                        <p:tav tm="0">
                                          <p:val>
                                            <p:strVal val="(6*min(max(#ppt_w*#ppt_h,.3),1)-7.4)/-.7*#ppt_h"/>
                                          </p:val>
                                        </p:tav>
                                        <p:tav tm="100000">
                                          <p:val>
                                            <p:strVal val="#ppt_h"/>
                                          </p:val>
                                        </p:tav>
                                      </p:tavLst>
                                    </p:anim>
                                    <p:anim calcmode="lin" valueType="num">
                                      <p:cBhvr>
                                        <p:cTn id="289" dur="500" fill="hold"/>
                                        <p:tgtEl>
                                          <p:spTgt spid="28"/>
                                        </p:tgtEl>
                                        <p:attrNameLst>
                                          <p:attrName>ppt_x</p:attrName>
                                        </p:attrNameLst>
                                      </p:cBhvr>
                                      <p:tavLst>
                                        <p:tav tm="0">
                                          <p:val>
                                            <p:fltVal val="0.5"/>
                                          </p:val>
                                        </p:tav>
                                        <p:tav tm="100000">
                                          <p:val>
                                            <p:strVal val="#ppt_x"/>
                                          </p:val>
                                        </p:tav>
                                      </p:tavLst>
                                    </p:anim>
                                    <p:anim calcmode="lin" valueType="num">
                                      <p:cBhvr>
                                        <p:cTn id="290"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291" fill="hold" nodeType="afterGroup">
                            <p:stCondLst>
                              <p:cond delay="20500"/>
                            </p:stCondLst>
                            <p:childTnLst>
                              <p:par>
                                <p:cTn id="292" presetID="23" presetClass="entr" presetSubtype="36" fill="hold" nodeType="afterEffect">
                                  <p:stCondLst>
                                    <p:cond delay="0"/>
                                  </p:stCondLst>
                                  <p:childTnLst>
                                    <p:set>
                                      <p:cBhvr>
                                        <p:cTn id="293" dur="1" fill="hold">
                                          <p:stCondLst>
                                            <p:cond delay="0"/>
                                          </p:stCondLst>
                                        </p:cTn>
                                        <p:tgtEl>
                                          <p:spTgt spid="29"/>
                                        </p:tgtEl>
                                        <p:attrNameLst>
                                          <p:attrName>style.visibility</p:attrName>
                                        </p:attrNameLst>
                                      </p:cBhvr>
                                      <p:to>
                                        <p:strVal val="visible"/>
                                      </p:to>
                                    </p:set>
                                    <p:anim calcmode="lin" valueType="num">
                                      <p:cBhvr>
                                        <p:cTn id="294" dur="500" fill="hold"/>
                                        <p:tgtEl>
                                          <p:spTgt spid="29"/>
                                        </p:tgtEl>
                                        <p:attrNameLst>
                                          <p:attrName>ppt_w</p:attrName>
                                        </p:attrNameLst>
                                      </p:cBhvr>
                                      <p:tavLst>
                                        <p:tav tm="0">
                                          <p:val>
                                            <p:strVal val="(6*min(max(#ppt_w*#ppt_h,.3),1)-7.4)/-.7*#ppt_w"/>
                                          </p:val>
                                        </p:tav>
                                        <p:tav tm="100000">
                                          <p:val>
                                            <p:strVal val="#ppt_w"/>
                                          </p:val>
                                        </p:tav>
                                      </p:tavLst>
                                    </p:anim>
                                    <p:anim calcmode="lin" valueType="num">
                                      <p:cBhvr>
                                        <p:cTn id="295" dur="500" fill="hold"/>
                                        <p:tgtEl>
                                          <p:spTgt spid="29"/>
                                        </p:tgtEl>
                                        <p:attrNameLst>
                                          <p:attrName>ppt_h</p:attrName>
                                        </p:attrNameLst>
                                      </p:cBhvr>
                                      <p:tavLst>
                                        <p:tav tm="0">
                                          <p:val>
                                            <p:strVal val="(6*min(max(#ppt_w*#ppt_h,.3),1)-7.4)/-.7*#ppt_h"/>
                                          </p:val>
                                        </p:tav>
                                        <p:tav tm="100000">
                                          <p:val>
                                            <p:strVal val="#ppt_h"/>
                                          </p:val>
                                        </p:tav>
                                      </p:tavLst>
                                    </p:anim>
                                    <p:anim calcmode="lin" valueType="num">
                                      <p:cBhvr>
                                        <p:cTn id="296" dur="500" fill="hold"/>
                                        <p:tgtEl>
                                          <p:spTgt spid="29"/>
                                        </p:tgtEl>
                                        <p:attrNameLst>
                                          <p:attrName>ppt_x</p:attrName>
                                        </p:attrNameLst>
                                      </p:cBhvr>
                                      <p:tavLst>
                                        <p:tav tm="0">
                                          <p:val>
                                            <p:fltVal val="0.5"/>
                                          </p:val>
                                        </p:tav>
                                        <p:tav tm="100000">
                                          <p:val>
                                            <p:strVal val="#ppt_x"/>
                                          </p:val>
                                        </p:tav>
                                      </p:tavLst>
                                    </p:anim>
                                    <p:anim calcmode="lin" valueType="num">
                                      <p:cBhvr>
                                        <p:cTn id="297"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298" fill="hold" nodeType="afterGroup">
                            <p:stCondLst>
                              <p:cond delay="21000"/>
                            </p:stCondLst>
                            <p:childTnLst>
                              <p:par>
                                <p:cTn id="299" presetID="23" presetClass="entr" presetSubtype="36" fill="hold" nodeType="afterEffect">
                                  <p:stCondLst>
                                    <p:cond delay="0"/>
                                  </p:stCondLst>
                                  <p:childTnLst>
                                    <p:set>
                                      <p:cBhvr>
                                        <p:cTn id="300" dur="1" fill="hold">
                                          <p:stCondLst>
                                            <p:cond delay="0"/>
                                          </p:stCondLst>
                                        </p:cTn>
                                        <p:tgtEl>
                                          <p:spTgt spid="52243"/>
                                        </p:tgtEl>
                                        <p:attrNameLst>
                                          <p:attrName>style.visibility</p:attrName>
                                        </p:attrNameLst>
                                      </p:cBhvr>
                                      <p:to>
                                        <p:strVal val="visible"/>
                                      </p:to>
                                    </p:set>
                                    <p:anim calcmode="lin" valueType="num">
                                      <p:cBhvr>
                                        <p:cTn id="301" dur="500" fill="hold"/>
                                        <p:tgtEl>
                                          <p:spTgt spid="52243"/>
                                        </p:tgtEl>
                                        <p:attrNameLst>
                                          <p:attrName>ppt_w</p:attrName>
                                        </p:attrNameLst>
                                      </p:cBhvr>
                                      <p:tavLst>
                                        <p:tav tm="0">
                                          <p:val>
                                            <p:strVal val="(6*min(max(#ppt_w*#ppt_h,.3),1)-7.4)/-.7*#ppt_w"/>
                                          </p:val>
                                        </p:tav>
                                        <p:tav tm="100000">
                                          <p:val>
                                            <p:strVal val="#ppt_w"/>
                                          </p:val>
                                        </p:tav>
                                      </p:tavLst>
                                    </p:anim>
                                    <p:anim calcmode="lin" valueType="num">
                                      <p:cBhvr>
                                        <p:cTn id="302" dur="500" fill="hold"/>
                                        <p:tgtEl>
                                          <p:spTgt spid="52243"/>
                                        </p:tgtEl>
                                        <p:attrNameLst>
                                          <p:attrName>ppt_h</p:attrName>
                                        </p:attrNameLst>
                                      </p:cBhvr>
                                      <p:tavLst>
                                        <p:tav tm="0">
                                          <p:val>
                                            <p:strVal val="(6*min(max(#ppt_w*#ppt_h,.3),1)-7.4)/-.7*#ppt_h"/>
                                          </p:val>
                                        </p:tav>
                                        <p:tav tm="100000">
                                          <p:val>
                                            <p:strVal val="#ppt_h"/>
                                          </p:val>
                                        </p:tav>
                                      </p:tavLst>
                                    </p:anim>
                                    <p:anim calcmode="lin" valueType="num">
                                      <p:cBhvr>
                                        <p:cTn id="303" dur="500" fill="hold"/>
                                        <p:tgtEl>
                                          <p:spTgt spid="52243"/>
                                        </p:tgtEl>
                                        <p:attrNameLst>
                                          <p:attrName>ppt_x</p:attrName>
                                        </p:attrNameLst>
                                      </p:cBhvr>
                                      <p:tavLst>
                                        <p:tav tm="0">
                                          <p:val>
                                            <p:fltVal val="0.5"/>
                                          </p:val>
                                        </p:tav>
                                        <p:tav tm="100000">
                                          <p:val>
                                            <p:strVal val="#ppt_x"/>
                                          </p:val>
                                        </p:tav>
                                      </p:tavLst>
                                    </p:anim>
                                    <p:anim calcmode="lin" valueType="num">
                                      <p:cBhvr>
                                        <p:cTn id="304" dur="500" fill="hold"/>
                                        <p:tgtEl>
                                          <p:spTgt spid="52243"/>
                                        </p:tgtEl>
                                        <p:attrNameLst>
                                          <p:attrName>ppt_y</p:attrName>
                                        </p:attrNameLst>
                                      </p:cBhvr>
                                      <p:tavLst>
                                        <p:tav tm="0">
                                          <p:val>
                                            <p:strVal val="1+(6*min(max(#ppt_w*#ppt_h,.3),1)-7.4)/-.7*#ppt_h/2"/>
                                          </p:val>
                                        </p:tav>
                                        <p:tav tm="100000">
                                          <p:val>
                                            <p:strVal val="#ppt_y"/>
                                          </p:val>
                                        </p:tav>
                                      </p:tavLst>
                                    </p:anim>
                                  </p:childTnLst>
                                </p:cTn>
                              </p:par>
                            </p:childTnLst>
                          </p:cTn>
                        </p:par>
                        <p:par>
                          <p:cTn id="305" fill="hold" nodeType="afterGroup">
                            <p:stCondLst>
                              <p:cond delay="21500"/>
                            </p:stCondLst>
                            <p:childTnLst>
                              <p:par>
                                <p:cTn id="306" presetID="23" presetClass="entr" presetSubtype="36" fill="hold" nodeType="afterEffect">
                                  <p:stCondLst>
                                    <p:cond delay="0"/>
                                  </p:stCondLst>
                                  <p:childTnLst>
                                    <p:set>
                                      <p:cBhvr>
                                        <p:cTn id="307" dur="1" fill="hold">
                                          <p:stCondLst>
                                            <p:cond delay="0"/>
                                          </p:stCondLst>
                                        </p:cTn>
                                        <p:tgtEl>
                                          <p:spTgt spid="52226"/>
                                        </p:tgtEl>
                                        <p:attrNameLst>
                                          <p:attrName>style.visibility</p:attrName>
                                        </p:attrNameLst>
                                      </p:cBhvr>
                                      <p:to>
                                        <p:strVal val="visible"/>
                                      </p:to>
                                    </p:set>
                                    <p:anim calcmode="lin" valueType="num">
                                      <p:cBhvr>
                                        <p:cTn id="308" dur="500" fill="hold"/>
                                        <p:tgtEl>
                                          <p:spTgt spid="52226"/>
                                        </p:tgtEl>
                                        <p:attrNameLst>
                                          <p:attrName>ppt_w</p:attrName>
                                        </p:attrNameLst>
                                      </p:cBhvr>
                                      <p:tavLst>
                                        <p:tav tm="0">
                                          <p:val>
                                            <p:strVal val="(6*min(max(#ppt_w*#ppt_h,.3),1)-7.4)/-.7*#ppt_w"/>
                                          </p:val>
                                        </p:tav>
                                        <p:tav tm="100000">
                                          <p:val>
                                            <p:strVal val="#ppt_w"/>
                                          </p:val>
                                        </p:tav>
                                      </p:tavLst>
                                    </p:anim>
                                    <p:anim calcmode="lin" valueType="num">
                                      <p:cBhvr>
                                        <p:cTn id="309" dur="500" fill="hold"/>
                                        <p:tgtEl>
                                          <p:spTgt spid="52226"/>
                                        </p:tgtEl>
                                        <p:attrNameLst>
                                          <p:attrName>ppt_h</p:attrName>
                                        </p:attrNameLst>
                                      </p:cBhvr>
                                      <p:tavLst>
                                        <p:tav tm="0">
                                          <p:val>
                                            <p:strVal val="(6*min(max(#ppt_w*#ppt_h,.3),1)-7.4)/-.7*#ppt_h"/>
                                          </p:val>
                                        </p:tav>
                                        <p:tav tm="100000">
                                          <p:val>
                                            <p:strVal val="#ppt_h"/>
                                          </p:val>
                                        </p:tav>
                                      </p:tavLst>
                                    </p:anim>
                                    <p:anim calcmode="lin" valueType="num">
                                      <p:cBhvr>
                                        <p:cTn id="310" dur="500" fill="hold"/>
                                        <p:tgtEl>
                                          <p:spTgt spid="52226"/>
                                        </p:tgtEl>
                                        <p:attrNameLst>
                                          <p:attrName>ppt_x</p:attrName>
                                        </p:attrNameLst>
                                      </p:cBhvr>
                                      <p:tavLst>
                                        <p:tav tm="0">
                                          <p:val>
                                            <p:fltVal val="0.5"/>
                                          </p:val>
                                        </p:tav>
                                        <p:tav tm="100000">
                                          <p:val>
                                            <p:strVal val="#ppt_x"/>
                                          </p:val>
                                        </p:tav>
                                      </p:tavLst>
                                    </p:anim>
                                    <p:anim calcmode="lin" valueType="num">
                                      <p:cBhvr>
                                        <p:cTn id="311" dur="500" fill="hold"/>
                                        <p:tgtEl>
                                          <p:spTgt spid="52226"/>
                                        </p:tgtEl>
                                        <p:attrNameLst>
                                          <p:attrName>ppt_y</p:attrName>
                                        </p:attrNameLst>
                                      </p:cBhvr>
                                      <p:tavLst>
                                        <p:tav tm="0">
                                          <p:val>
                                            <p:strVal val="1+(6*min(max(#ppt_w*#ppt_h,.3),1)-7.4)/-.7*#ppt_h/2"/>
                                          </p:val>
                                        </p:tav>
                                        <p:tav tm="100000">
                                          <p:val>
                                            <p:strVal val="#ppt_y"/>
                                          </p:val>
                                        </p:tav>
                                      </p:tavLst>
                                    </p:anim>
                                  </p:childTnLst>
                                </p:cTn>
                              </p:par>
                            </p:childTnLst>
                          </p:cTn>
                        </p:par>
                        <p:par>
                          <p:cTn id="312" fill="hold" nodeType="afterGroup">
                            <p:stCondLst>
                              <p:cond delay="22000"/>
                            </p:stCondLst>
                            <p:childTnLst>
                              <p:par>
                                <p:cTn id="313" presetID="23" presetClass="entr" presetSubtype="36" fill="hold" nodeType="afterEffect">
                                  <p:stCondLst>
                                    <p:cond delay="0"/>
                                  </p:stCondLst>
                                  <p:childTnLst>
                                    <p:set>
                                      <p:cBhvr>
                                        <p:cTn id="314" dur="1" fill="hold">
                                          <p:stCondLst>
                                            <p:cond delay="0"/>
                                          </p:stCondLst>
                                        </p:cTn>
                                        <p:tgtEl>
                                          <p:spTgt spid="30"/>
                                        </p:tgtEl>
                                        <p:attrNameLst>
                                          <p:attrName>style.visibility</p:attrName>
                                        </p:attrNameLst>
                                      </p:cBhvr>
                                      <p:to>
                                        <p:strVal val="visible"/>
                                      </p:to>
                                    </p:set>
                                    <p:anim calcmode="lin" valueType="num">
                                      <p:cBhvr>
                                        <p:cTn id="315" dur="500" fill="hold"/>
                                        <p:tgtEl>
                                          <p:spTgt spid="30"/>
                                        </p:tgtEl>
                                        <p:attrNameLst>
                                          <p:attrName>ppt_w</p:attrName>
                                        </p:attrNameLst>
                                      </p:cBhvr>
                                      <p:tavLst>
                                        <p:tav tm="0">
                                          <p:val>
                                            <p:strVal val="(6*min(max(#ppt_w*#ppt_h,.3),1)-7.4)/-.7*#ppt_w"/>
                                          </p:val>
                                        </p:tav>
                                        <p:tav tm="100000">
                                          <p:val>
                                            <p:strVal val="#ppt_w"/>
                                          </p:val>
                                        </p:tav>
                                      </p:tavLst>
                                    </p:anim>
                                    <p:anim calcmode="lin" valueType="num">
                                      <p:cBhvr>
                                        <p:cTn id="316" dur="500" fill="hold"/>
                                        <p:tgtEl>
                                          <p:spTgt spid="30"/>
                                        </p:tgtEl>
                                        <p:attrNameLst>
                                          <p:attrName>ppt_h</p:attrName>
                                        </p:attrNameLst>
                                      </p:cBhvr>
                                      <p:tavLst>
                                        <p:tav tm="0">
                                          <p:val>
                                            <p:strVal val="(6*min(max(#ppt_w*#ppt_h,.3),1)-7.4)/-.7*#ppt_h"/>
                                          </p:val>
                                        </p:tav>
                                        <p:tav tm="100000">
                                          <p:val>
                                            <p:strVal val="#ppt_h"/>
                                          </p:val>
                                        </p:tav>
                                      </p:tavLst>
                                    </p:anim>
                                    <p:anim calcmode="lin" valueType="num">
                                      <p:cBhvr>
                                        <p:cTn id="317" dur="500" fill="hold"/>
                                        <p:tgtEl>
                                          <p:spTgt spid="30"/>
                                        </p:tgtEl>
                                        <p:attrNameLst>
                                          <p:attrName>ppt_x</p:attrName>
                                        </p:attrNameLst>
                                      </p:cBhvr>
                                      <p:tavLst>
                                        <p:tav tm="0">
                                          <p:val>
                                            <p:fltVal val="0.5"/>
                                          </p:val>
                                        </p:tav>
                                        <p:tav tm="100000">
                                          <p:val>
                                            <p:strVal val="#ppt_x"/>
                                          </p:val>
                                        </p:tav>
                                      </p:tavLst>
                                    </p:anim>
                                    <p:anim calcmode="lin" valueType="num">
                                      <p:cBhvr>
                                        <p:cTn id="318"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319" fill="hold" nodeType="afterGroup">
                            <p:stCondLst>
                              <p:cond delay="22500"/>
                            </p:stCondLst>
                            <p:childTnLst>
                              <p:par>
                                <p:cTn id="320" presetID="23" presetClass="entr" presetSubtype="36" fill="hold" nodeType="afterEffect">
                                  <p:stCondLst>
                                    <p:cond delay="0"/>
                                  </p:stCondLst>
                                  <p:childTnLst>
                                    <p:set>
                                      <p:cBhvr>
                                        <p:cTn id="321" dur="1" fill="hold">
                                          <p:stCondLst>
                                            <p:cond delay="0"/>
                                          </p:stCondLst>
                                        </p:cTn>
                                        <p:tgtEl>
                                          <p:spTgt spid="31"/>
                                        </p:tgtEl>
                                        <p:attrNameLst>
                                          <p:attrName>style.visibility</p:attrName>
                                        </p:attrNameLst>
                                      </p:cBhvr>
                                      <p:to>
                                        <p:strVal val="visible"/>
                                      </p:to>
                                    </p:set>
                                    <p:anim calcmode="lin" valueType="num">
                                      <p:cBhvr>
                                        <p:cTn id="322" dur="500" fill="hold"/>
                                        <p:tgtEl>
                                          <p:spTgt spid="31"/>
                                        </p:tgtEl>
                                        <p:attrNameLst>
                                          <p:attrName>ppt_w</p:attrName>
                                        </p:attrNameLst>
                                      </p:cBhvr>
                                      <p:tavLst>
                                        <p:tav tm="0">
                                          <p:val>
                                            <p:strVal val="(6*min(max(#ppt_w*#ppt_h,.3),1)-7.4)/-.7*#ppt_w"/>
                                          </p:val>
                                        </p:tav>
                                        <p:tav tm="100000">
                                          <p:val>
                                            <p:strVal val="#ppt_w"/>
                                          </p:val>
                                        </p:tav>
                                      </p:tavLst>
                                    </p:anim>
                                    <p:anim calcmode="lin" valueType="num">
                                      <p:cBhvr>
                                        <p:cTn id="323" dur="500" fill="hold"/>
                                        <p:tgtEl>
                                          <p:spTgt spid="31"/>
                                        </p:tgtEl>
                                        <p:attrNameLst>
                                          <p:attrName>ppt_h</p:attrName>
                                        </p:attrNameLst>
                                      </p:cBhvr>
                                      <p:tavLst>
                                        <p:tav tm="0">
                                          <p:val>
                                            <p:strVal val="(6*min(max(#ppt_w*#ppt_h,.3),1)-7.4)/-.7*#ppt_h"/>
                                          </p:val>
                                        </p:tav>
                                        <p:tav tm="100000">
                                          <p:val>
                                            <p:strVal val="#ppt_h"/>
                                          </p:val>
                                        </p:tav>
                                      </p:tavLst>
                                    </p:anim>
                                    <p:anim calcmode="lin" valueType="num">
                                      <p:cBhvr>
                                        <p:cTn id="324" dur="500" fill="hold"/>
                                        <p:tgtEl>
                                          <p:spTgt spid="31"/>
                                        </p:tgtEl>
                                        <p:attrNameLst>
                                          <p:attrName>ppt_x</p:attrName>
                                        </p:attrNameLst>
                                      </p:cBhvr>
                                      <p:tavLst>
                                        <p:tav tm="0">
                                          <p:val>
                                            <p:fltVal val="0.5"/>
                                          </p:val>
                                        </p:tav>
                                        <p:tav tm="100000">
                                          <p:val>
                                            <p:strVal val="#ppt_x"/>
                                          </p:val>
                                        </p:tav>
                                      </p:tavLst>
                                    </p:anim>
                                    <p:anim calcmode="lin" valueType="num">
                                      <p:cBhvr>
                                        <p:cTn id="325"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326" fill="hold" nodeType="afterGroup">
                            <p:stCondLst>
                              <p:cond delay="23000"/>
                            </p:stCondLst>
                            <p:childTnLst>
                              <p:par>
                                <p:cTn id="327" presetID="23" presetClass="entr" presetSubtype="36" fill="hold" nodeType="afterEffect">
                                  <p:stCondLst>
                                    <p:cond delay="0"/>
                                  </p:stCondLst>
                                  <p:childTnLst>
                                    <p:set>
                                      <p:cBhvr>
                                        <p:cTn id="328" dur="1" fill="hold">
                                          <p:stCondLst>
                                            <p:cond delay="0"/>
                                          </p:stCondLst>
                                        </p:cTn>
                                        <p:tgtEl>
                                          <p:spTgt spid="15"/>
                                        </p:tgtEl>
                                        <p:attrNameLst>
                                          <p:attrName>style.visibility</p:attrName>
                                        </p:attrNameLst>
                                      </p:cBhvr>
                                      <p:to>
                                        <p:strVal val="visible"/>
                                      </p:to>
                                    </p:set>
                                    <p:anim calcmode="lin" valueType="num">
                                      <p:cBhvr>
                                        <p:cTn id="329" dur="500" fill="hold"/>
                                        <p:tgtEl>
                                          <p:spTgt spid="15"/>
                                        </p:tgtEl>
                                        <p:attrNameLst>
                                          <p:attrName>ppt_w</p:attrName>
                                        </p:attrNameLst>
                                      </p:cBhvr>
                                      <p:tavLst>
                                        <p:tav tm="0">
                                          <p:val>
                                            <p:strVal val="(6*min(max(#ppt_w*#ppt_h,.3),1)-7.4)/-.7*#ppt_w"/>
                                          </p:val>
                                        </p:tav>
                                        <p:tav tm="100000">
                                          <p:val>
                                            <p:strVal val="#ppt_w"/>
                                          </p:val>
                                        </p:tav>
                                      </p:tavLst>
                                    </p:anim>
                                    <p:anim calcmode="lin" valueType="num">
                                      <p:cBhvr>
                                        <p:cTn id="330" dur="500" fill="hold"/>
                                        <p:tgtEl>
                                          <p:spTgt spid="15"/>
                                        </p:tgtEl>
                                        <p:attrNameLst>
                                          <p:attrName>ppt_h</p:attrName>
                                        </p:attrNameLst>
                                      </p:cBhvr>
                                      <p:tavLst>
                                        <p:tav tm="0">
                                          <p:val>
                                            <p:strVal val="(6*min(max(#ppt_w*#ppt_h,.3),1)-7.4)/-.7*#ppt_h"/>
                                          </p:val>
                                        </p:tav>
                                        <p:tav tm="100000">
                                          <p:val>
                                            <p:strVal val="#ppt_h"/>
                                          </p:val>
                                        </p:tav>
                                      </p:tavLst>
                                    </p:anim>
                                    <p:anim calcmode="lin" valueType="num">
                                      <p:cBhvr>
                                        <p:cTn id="331" dur="500" fill="hold"/>
                                        <p:tgtEl>
                                          <p:spTgt spid="15"/>
                                        </p:tgtEl>
                                        <p:attrNameLst>
                                          <p:attrName>ppt_x</p:attrName>
                                        </p:attrNameLst>
                                      </p:cBhvr>
                                      <p:tavLst>
                                        <p:tav tm="0">
                                          <p:val>
                                            <p:fltVal val="0.5"/>
                                          </p:val>
                                        </p:tav>
                                        <p:tav tm="100000">
                                          <p:val>
                                            <p:strVal val="#ppt_x"/>
                                          </p:val>
                                        </p:tav>
                                      </p:tavLst>
                                    </p:anim>
                                    <p:anim calcmode="lin" valueType="num">
                                      <p:cBhvr>
                                        <p:cTn id="33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333" fill="hold" nodeType="afterGroup">
                            <p:stCondLst>
                              <p:cond delay="23500"/>
                            </p:stCondLst>
                            <p:childTnLst>
                              <p:par>
                                <p:cTn id="334" presetID="9" presetClass="entr" presetSubtype="0" fill="hold" nodeType="afterEffect">
                                  <p:stCondLst>
                                    <p:cond delay="0"/>
                                  </p:stCondLst>
                                  <p:childTnLst>
                                    <p:set>
                                      <p:cBhvr>
                                        <p:cTn id="335" dur="1" fill="hold">
                                          <p:stCondLst>
                                            <p:cond delay="0"/>
                                          </p:stCondLst>
                                        </p:cTn>
                                        <p:tgtEl>
                                          <p:spTgt spid="307731"/>
                                        </p:tgtEl>
                                        <p:attrNameLst>
                                          <p:attrName>style.visibility</p:attrName>
                                        </p:attrNameLst>
                                      </p:cBhvr>
                                      <p:to>
                                        <p:strVal val="visible"/>
                                      </p:to>
                                    </p:set>
                                    <p:animEffect transition="in" filter="dissolve">
                                      <p:cBhvr>
                                        <p:cTn id="336" dur="500"/>
                                        <p:tgtEl>
                                          <p:spTgt spid="30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746" name="Text Box 19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1747" name="Text Box 194"/>
          <p:cNvSpPr txBox="1">
            <a:spLocks noChangeArrowheads="1"/>
          </p:cNvSpPr>
          <p:nvPr/>
        </p:nvSpPr>
        <p:spPr bwMode="auto">
          <a:xfrm>
            <a:off x="8867775" y="5740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1748" name="Rectangle 201"/>
          <p:cNvSpPr>
            <a:spLocks noChangeArrowheads="1"/>
          </p:cNvSpPr>
          <p:nvPr/>
        </p:nvSpPr>
        <p:spPr bwMode="auto">
          <a:xfrm>
            <a:off x="544513" y="568325"/>
            <a:ext cx="7953375" cy="5662613"/>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a:p>
        </p:txBody>
      </p:sp>
      <p:sp>
        <p:nvSpPr>
          <p:cNvPr id="233670" name="Text Box 198"/>
          <p:cNvSpPr txBox="1">
            <a:spLocks noChangeArrowheads="1"/>
          </p:cNvSpPr>
          <p:nvPr/>
        </p:nvSpPr>
        <p:spPr bwMode="auto">
          <a:xfrm>
            <a:off x="1510268" y="2390939"/>
            <a:ext cx="6255238" cy="1785104"/>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nchor="ctr">
            <a:spAutoFit/>
          </a:bodyPr>
          <a:lstStyle/>
          <a:p>
            <a:pPr>
              <a:spcBef>
                <a:spcPct val="50000"/>
              </a:spcBef>
              <a:defRPr/>
            </a:pPr>
            <a:r>
              <a:rPr lang="en-US" sz="4400" b="1" dirty="0" err="1" smtClean="0">
                <a:solidFill>
                  <a:srgbClr val="FFFF00"/>
                </a:solidFill>
                <a:latin typeface="Comic Sans MS" pitchFamily="-107" charset="0"/>
                <a:ea typeface="+mn-ea"/>
                <a:cs typeface="+mn-cs"/>
              </a:rPr>
              <a:t>Artha</a:t>
            </a:r>
            <a:r>
              <a:rPr lang="en-US" sz="4400" b="1" dirty="0" smtClean="0">
                <a:solidFill>
                  <a:srgbClr val="FFFF00"/>
                </a:solidFill>
                <a:latin typeface="Comic Sans MS" pitchFamily="-107" charset="0"/>
                <a:ea typeface="+mn-ea"/>
                <a:cs typeface="+mn-cs"/>
              </a:rPr>
              <a:t> Me-</a:t>
            </a:r>
            <a:r>
              <a:rPr lang="en-US" sz="4400" b="1" dirty="0" err="1" smtClean="0">
                <a:solidFill>
                  <a:srgbClr val="FFFF00"/>
                </a:solidFill>
                <a:latin typeface="Comic Sans MS" pitchFamily="-107" charset="0"/>
                <a:ea typeface="+mn-ea"/>
                <a:cs typeface="+mn-cs"/>
              </a:rPr>
              <a:t>leh</a:t>
            </a:r>
            <a:r>
              <a:rPr lang="en-US" sz="4400" b="1" dirty="0" smtClean="0">
                <a:solidFill>
                  <a:srgbClr val="FFFF00"/>
                </a:solidFill>
                <a:latin typeface="Comic Sans MS" pitchFamily="-107" charset="0"/>
                <a:ea typeface="+mn-ea"/>
                <a:cs typeface="+mn-cs"/>
              </a:rPr>
              <a:t> na </a:t>
            </a:r>
            <a:r>
              <a:rPr lang="en-US" sz="4400" b="1" dirty="0" err="1" smtClean="0">
                <a:solidFill>
                  <a:srgbClr val="FFFF00"/>
                </a:solidFill>
                <a:latin typeface="Comic Sans MS" pitchFamily="-107" charset="0"/>
                <a:ea typeface="+mn-ea"/>
                <a:cs typeface="+mn-cs"/>
              </a:rPr>
              <a:t>arop</a:t>
            </a:r>
            <a:endParaRPr lang="en-US" sz="4400" dirty="0" smtClean="0"/>
          </a:p>
          <a:p>
            <a:pPr>
              <a:spcBef>
                <a:spcPct val="50000"/>
              </a:spcBef>
              <a:defRPr/>
            </a:pPr>
            <a:endParaRPr lang="en-US" sz="4400" b="1" dirty="0">
              <a:solidFill>
                <a:srgbClr val="FFFF00"/>
              </a:solidFill>
              <a:latin typeface="Comic Sans MS" pitchFamily="-107" charset="0"/>
              <a:ea typeface="+mn-ea"/>
              <a:cs typeface="+mn-cs"/>
            </a:endParaRPr>
          </a:p>
        </p:txBody>
      </p:sp>
      <p:sp>
        <p:nvSpPr>
          <p:cNvPr id="233671" name="Text Box 199"/>
          <p:cNvSpPr txBox="1">
            <a:spLocks noChangeArrowheads="1"/>
          </p:cNvSpPr>
          <p:nvPr/>
        </p:nvSpPr>
        <p:spPr bwMode="auto">
          <a:xfrm>
            <a:off x="846138" y="3250535"/>
            <a:ext cx="7488237" cy="2462213"/>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nchor="ctr">
            <a:spAutoFit/>
          </a:bodyPr>
          <a:lstStyle/>
          <a:p>
            <a:pPr>
              <a:spcBef>
                <a:spcPct val="50000"/>
              </a:spcBef>
              <a:defRPr/>
            </a:pPr>
            <a:r>
              <a:rPr lang="en-US" sz="4400" b="1" dirty="0" err="1" smtClean="0">
                <a:solidFill>
                  <a:srgbClr val="FFFF00"/>
                </a:solidFill>
                <a:latin typeface="Comic Sans MS" pitchFamily="-107" charset="0"/>
                <a:ea typeface="+mn-ea"/>
                <a:cs typeface="+mn-cs"/>
              </a:rPr>
              <a:t>Ratha</a:t>
            </a:r>
            <a:r>
              <a:rPr lang="en-US" sz="4400" b="1" dirty="0" smtClean="0">
                <a:solidFill>
                  <a:srgbClr val="FFFF00"/>
                </a:solidFill>
                <a:latin typeface="Comic Sans MS" pitchFamily="-107" charset="0"/>
                <a:ea typeface="+mn-ea"/>
                <a:cs typeface="+mn-cs"/>
              </a:rPr>
              <a:t> </a:t>
            </a:r>
            <a:r>
              <a:rPr lang="en-US" sz="4400" b="1" dirty="0" err="1" smtClean="0">
                <a:solidFill>
                  <a:srgbClr val="FFFF00"/>
                </a:solidFill>
                <a:latin typeface="Comic Sans MS" pitchFamily="-107" charset="0"/>
                <a:ea typeface="+mn-ea"/>
                <a:cs typeface="+mn-cs"/>
              </a:rPr>
              <a:t>retheng</a:t>
            </a:r>
            <a:r>
              <a:rPr lang="en-US" sz="4400" b="1" dirty="0" smtClean="0">
                <a:solidFill>
                  <a:srgbClr val="FFFF00"/>
                </a:solidFill>
                <a:latin typeface="Comic Sans MS" pitchFamily="-107" charset="0"/>
                <a:ea typeface="+mn-ea"/>
                <a:cs typeface="+mn-cs"/>
              </a:rPr>
              <a:t> </a:t>
            </a:r>
            <a:r>
              <a:rPr lang="en-US" sz="4400" b="1" dirty="0" err="1" smtClean="0">
                <a:solidFill>
                  <a:srgbClr val="FFFF00"/>
                </a:solidFill>
                <a:latin typeface="Comic Sans MS" pitchFamily="-107" charset="0"/>
                <a:ea typeface="+mn-ea"/>
                <a:cs typeface="+mn-cs"/>
              </a:rPr>
              <a:t>lamkai</a:t>
            </a:r>
            <a:r>
              <a:rPr lang="en-US" sz="4400" b="1" dirty="0" smtClean="0">
                <a:solidFill>
                  <a:srgbClr val="FFFF00"/>
                </a:solidFill>
                <a:latin typeface="Comic Sans MS" pitchFamily="-107" charset="0"/>
                <a:ea typeface="+mn-ea"/>
                <a:cs typeface="+mn-cs"/>
              </a:rPr>
              <a:t> na </a:t>
            </a:r>
            <a:r>
              <a:rPr lang="en-US" sz="4400" b="1" dirty="0" err="1" smtClean="0">
                <a:solidFill>
                  <a:srgbClr val="FFFF00"/>
                </a:solidFill>
                <a:latin typeface="Comic Sans MS" pitchFamily="-107" charset="0"/>
                <a:ea typeface="+mn-ea"/>
                <a:cs typeface="+mn-cs"/>
              </a:rPr>
              <a:t>reeirit</a:t>
            </a:r>
            <a:endParaRPr lang="en-US" sz="4400" dirty="0" smtClean="0"/>
          </a:p>
          <a:p>
            <a:pPr>
              <a:spcBef>
                <a:spcPct val="50000"/>
              </a:spcBef>
              <a:defRPr/>
            </a:pPr>
            <a:endParaRPr lang="en-US" sz="4400" b="1" dirty="0">
              <a:solidFill>
                <a:srgbClr val="FFFF00"/>
              </a:solidFill>
              <a:latin typeface="Comic Sans MS" pitchFamily="-107" charset="0"/>
              <a:ea typeface="+mn-ea"/>
              <a:cs typeface="+mn-cs"/>
            </a:endParaRPr>
          </a:p>
        </p:txBody>
      </p:sp>
      <p:sp>
        <p:nvSpPr>
          <p:cNvPr id="233672" name="Text Box 200"/>
          <p:cNvSpPr txBox="1">
            <a:spLocks noChangeArrowheads="1"/>
          </p:cNvSpPr>
          <p:nvPr/>
        </p:nvSpPr>
        <p:spPr bwMode="auto">
          <a:xfrm>
            <a:off x="746266" y="1443901"/>
            <a:ext cx="7326044" cy="707886"/>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spcBef>
                <a:spcPct val="50000"/>
              </a:spcBef>
              <a:defRPr/>
            </a:pPr>
            <a:r>
              <a:rPr lang="en-US" sz="4000" b="1" dirty="0" err="1" smtClean="0">
                <a:solidFill>
                  <a:srgbClr val="FFFF00"/>
                </a:solidFill>
                <a:latin typeface="Comic Sans MS" pitchFamily="-107" charset="0"/>
                <a:ea typeface="+mn-ea"/>
                <a:cs typeface="+mn-cs"/>
              </a:rPr>
              <a:t>Athuk</a:t>
            </a:r>
            <a:r>
              <a:rPr lang="en-US" sz="4000" b="1" dirty="0" smtClean="0">
                <a:solidFill>
                  <a:srgbClr val="FFFF00"/>
                </a:solidFill>
                <a:latin typeface="Comic Sans MS" pitchFamily="-107" charset="0"/>
                <a:ea typeface="+mn-ea"/>
                <a:cs typeface="+mn-cs"/>
              </a:rPr>
              <a:t> </a:t>
            </a:r>
            <a:r>
              <a:rPr lang="en-US" sz="4000" b="1" dirty="0" err="1" smtClean="0">
                <a:solidFill>
                  <a:srgbClr val="FFFF00"/>
                </a:solidFill>
                <a:latin typeface="Comic Sans MS" pitchFamily="-107" charset="0"/>
                <a:ea typeface="+mn-ea"/>
                <a:cs typeface="+mn-cs"/>
              </a:rPr>
              <a:t>det</a:t>
            </a:r>
            <a:r>
              <a:rPr lang="en-US" sz="4000" b="1" dirty="0" smtClean="0">
                <a:solidFill>
                  <a:srgbClr val="FFFF00"/>
                </a:solidFill>
                <a:latin typeface="Comic Sans MS" pitchFamily="-107" charset="0"/>
                <a:ea typeface="+mn-ea"/>
                <a:cs typeface="+mn-cs"/>
              </a:rPr>
              <a:t> a Patheen </a:t>
            </a:r>
            <a:r>
              <a:rPr lang="en-US" sz="4000" b="1" dirty="0" err="1" smtClean="0">
                <a:solidFill>
                  <a:srgbClr val="FFFF00"/>
                </a:solidFill>
                <a:latin typeface="Comic Sans MS" pitchFamily="-107" charset="0"/>
                <a:ea typeface="+mn-ea"/>
                <a:cs typeface="+mn-cs"/>
              </a:rPr>
              <a:t>chawng</a:t>
            </a:r>
            <a:endParaRPr lang="en-US" sz="4000" b="1" dirty="0">
              <a:solidFill>
                <a:srgbClr val="FFFF00"/>
              </a:solidFill>
              <a:latin typeface="Comic Sans MS" pitchFamily="-107" charset="0"/>
              <a:ea typeface="+mn-ea"/>
              <a:cs typeface="+mn-cs"/>
            </a:endParaRPr>
          </a:p>
        </p:txBody>
      </p:sp>
      <p:sp>
        <p:nvSpPr>
          <p:cNvPr id="31752" name="Text Box 20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1753" name="Text Box 20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1754" name="Text Box 214"/>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14</a:t>
            </a:r>
          </a:p>
        </p:txBody>
      </p:sp>
      <p:sp>
        <p:nvSpPr>
          <p:cNvPr id="31755" name="Text Box 216"/>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3672"/>
                                        </p:tgtEl>
                                        <p:attrNameLst>
                                          <p:attrName>style.visibility</p:attrName>
                                        </p:attrNameLst>
                                      </p:cBhvr>
                                      <p:to>
                                        <p:strVal val="visible"/>
                                      </p:to>
                                    </p:set>
                                    <p:animEffect transition="in" filter="fade">
                                      <p:cBhvr>
                                        <p:cTn id="7" dur="1000"/>
                                        <p:tgtEl>
                                          <p:spTgt spid="2336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3670"/>
                                        </p:tgtEl>
                                        <p:attrNameLst>
                                          <p:attrName>style.visibility</p:attrName>
                                        </p:attrNameLst>
                                      </p:cBhvr>
                                      <p:to>
                                        <p:strVal val="visible"/>
                                      </p:to>
                                    </p:set>
                                    <p:animEffect transition="in" filter="fade">
                                      <p:cBhvr>
                                        <p:cTn id="12" dur="1000"/>
                                        <p:tgtEl>
                                          <p:spTgt spid="2336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3671"/>
                                        </p:tgtEl>
                                        <p:attrNameLst>
                                          <p:attrName>style.visibility</p:attrName>
                                        </p:attrNameLst>
                                      </p:cBhvr>
                                      <p:to>
                                        <p:strVal val="visible"/>
                                      </p:to>
                                    </p:set>
                                    <p:animEffect transition="in" filter="fade">
                                      <p:cBhvr>
                                        <p:cTn id="17" dur="1000"/>
                                        <p:tgtEl>
                                          <p:spTgt spid="23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70" grpId="0" autoUpdateAnimBg="0"/>
      <p:bldP spid="233671" grpId="0" autoUpdateAnimBg="0"/>
      <p:bldP spid="23367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3794" name="Rectangle 180"/>
          <p:cNvSpPr>
            <a:spLocks noChangeArrowheads="1"/>
          </p:cNvSpPr>
          <p:nvPr/>
        </p:nvSpPr>
        <p:spPr bwMode="auto">
          <a:xfrm>
            <a:off x="538163" y="569913"/>
            <a:ext cx="7966075" cy="5657850"/>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a:p>
        </p:txBody>
      </p:sp>
      <p:sp>
        <p:nvSpPr>
          <p:cNvPr id="155833" name="Text Box 185"/>
          <p:cNvSpPr txBox="1">
            <a:spLocks noChangeArrowheads="1"/>
          </p:cNvSpPr>
          <p:nvPr/>
        </p:nvSpPr>
        <p:spPr bwMode="auto">
          <a:xfrm>
            <a:off x="567158" y="1551742"/>
            <a:ext cx="7928659" cy="3816429"/>
          </a:xfrm>
          <a:prstGeom prst="rect">
            <a:avLst/>
          </a:prstGeom>
          <a:noFill/>
          <a:ln w="12700">
            <a:noFill/>
            <a:miter lim="800000"/>
            <a:headEnd/>
            <a:tailEnd/>
          </a:ln>
          <a:effectLst/>
        </p:spPr>
        <p:txBody>
          <a:bodyPr wrap="square" anchor="ctr">
            <a:spAutoFit/>
          </a:bodyPr>
          <a:lstStyle/>
          <a:p>
            <a:pPr>
              <a:lnSpc>
                <a:spcPct val="80000"/>
              </a:lnSpc>
              <a:spcBef>
                <a:spcPct val="50000"/>
              </a:spcBef>
              <a:defRPr/>
            </a:pPr>
            <a:r>
              <a:rPr lang="en-US" sz="4400" b="1" dirty="0" smtClean="0">
                <a:solidFill>
                  <a:srgbClr val="FFFF00"/>
                </a:solidFill>
                <a:effectLst>
                  <a:outerShdw dist="101600" dir="2700000" algn="tl" rotWithShape="0">
                    <a:srgbClr val="000000"/>
                  </a:outerShdw>
                </a:effectLst>
                <a:latin typeface="Comic Sans MS" pitchFamily="-107" charset="0"/>
                <a:ea typeface="+mn-ea"/>
                <a:cs typeface="+mn-cs"/>
              </a:rPr>
              <a:t>Patheen na </a:t>
            </a:r>
            <a:r>
              <a:rPr lang="en-US" sz="4400" b="1" dirty="0" err="1" smtClean="0">
                <a:solidFill>
                  <a:srgbClr val="FFFF00"/>
                </a:solidFill>
                <a:effectLst>
                  <a:outerShdw dist="101600" dir="2700000" algn="tl" rotWithShape="0">
                    <a:srgbClr val="000000"/>
                  </a:outerShdw>
                </a:effectLst>
                <a:latin typeface="Comic Sans MS" pitchFamily="-107" charset="0"/>
                <a:ea typeface="+mn-ea"/>
                <a:cs typeface="+mn-cs"/>
              </a:rPr>
              <a:t>inakhek</a:t>
            </a:r>
            <a:r>
              <a:rPr lang="en-US" sz="4400" b="1" dirty="0" smtClean="0">
                <a:solidFill>
                  <a:srgbClr val="FFFF00"/>
                </a:solidFill>
                <a:effectLst>
                  <a:outerShdw dist="101600" dir="2700000" algn="tl" rotWithShape="0">
                    <a:srgbClr val="000000"/>
                  </a:outerShdw>
                </a:effectLst>
                <a:latin typeface="Comic Sans MS" pitchFamily="-107" charset="0"/>
                <a:ea typeface="+mn-ea"/>
                <a:cs typeface="+mn-cs"/>
              </a:rPr>
              <a:t> </a:t>
            </a:r>
            <a:r>
              <a:rPr lang="en-US" sz="4400" b="1" dirty="0" err="1" smtClean="0">
                <a:solidFill>
                  <a:srgbClr val="FFFF00"/>
                </a:solidFill>
                <a:effectLst>
                  <a:outerShdw dist="101600" dir="2700000" algn="tl" rotWithShape="0">
                    <a:srgbClr val="000000"/>
                  </a:outerShdw>
                </a:effectLst>
                <a:latin typeface="Comic Sans MS" pitchFamily="-107" charset="0"/>
                <a:ea typeface="+mn-ea"/>
                <a:cs typeface="+mn-cs"/>
              </a:rPr>
              <a:t>narangah</a:t>
            </a:r>
            <a:r>
              <a:rPr lang="en-US" sz="4400" b="1" dirty="0" smtClean="0">
                <a:solidFill>
                  <a:srgbClr val="FFFF00"/>
                </a:solidFill>
                <a:effectLst>
                  <a:outerShdw dist="101600" dir="2700000" algn="tl" rotWithShape="0">
                    <a:srgbClr val="000000"/>
                  </a:outerShdw>
                </a:effectLst>
                <a:latin typeface="Comic Sans MS" pitchFamily="-107" charset="0"/>
                <a:ea typeface="+mn-ea"/>
                <a:cs typeface="+mn-cs"/>
              </a:rPr>
              <a:t> </a:t>
            </a:r>
            <a:r>
              <a:rPr lang="en-US" sz="4400" b="1" dirty="0" err="1" smtClean="0">
                <a:solidFill>
                  <a:srgbClr val="FFFF00"/>
                </a:solidFill>
                <a:effectLst>
                  <a:outerShdw dist="101600" dir="2700000" algn="tl" rotWithShape="0">
                    <a:srgbClr val="000000"/>
                  </a:outerShdw>
                </a:effectLst>
                <a:latin typeface="Comic Sans MS" pitchFamily="-107" charset="0"/>
                <a:ea typeface="+mn-ea"/>
                <a:cs typeface="+mn-cs"/>
              </a:rPr>
              <a:t>rasamna</a:t>
            </a:r>
            <a:r>
              <a:rPr lang="en-US" sz="4400" b="1" dirty="0" smtClean="0">
                <a:solidFill>
                  <a:srgbClr val="FFFF00"/>
                </a:solidFill>
                <a:effectLst>
                  <a:outerShdw dist="101600" dir="2700000" algn="tl" rotWithShape="0">
                    <a:srgbClr val="000000"/>
                  </a:outerShdw>
                </a:effectLst>
                <a:latin typeface="Comic Sans MS" pitchFamily="-107" charset="0"/>
                <a:ea typeface="+mn-ea"/>
                <a:cs typeface="+mn-cs"/>
              </a:rPr>
              <a:t>.</a:t>
            </a:r>
            <a:endParaRPr lang="en-US" sz="4400" b="1" dirty="0">
              <a:solidFill>
                <a:srgbClr val="FFFF00"/>
              </a:solidFill>
              <a:effectLst>
                <a:outerShdw dist="101600" dir="2700000" algn="tl" rotWithShape="0">
                  <a:srgbClr val="000000"/>
                </a:outerShdw>
              </a:effectLst>
              <a:latin typeface="Comic Sans MS" pitchFamily="-107" charset="0"/>
              <a:ea typeface="+mn-ea"/>
              <a:cs typeface="+mn-cs"/>
            </a:endParaRPr>
          </a:p>
          <a:p>
            <a:pPr>
              <a:lnSpc>
                <a:spcPct val="80000"/>
              </a:lnSpc>
              <a:spcBef>
                <a:spcPct val="50000"/>
              </a:spcBef>
              <a:defRPr/>
            </a:pPr>
            <a:r>
              <a:rPr lang="en-US" sz="4400" b="1" dirty="0" smtClean="0">
                <a:solidFill>
                  <a:srgbClr val="FFFF00"/>
                </a:solidFill>
                <a:effectLst>
                  <a:outerShdw dist="101600" dir="2700000" algn="tl" rotWithShape="0">
                    <a:srgbClr val="000000"/>
                  </a:outerShdw>
                </a:effectLst>
                <a:latin typeface="Comic Sans MS" pitchFamily="-107" charset="0"/>
                <a:ea typeface="+mn-ea"/>
                <a:cs typeface="+mn-cs"/>
              </a:rPr>
              <a:t>Abraham khan </a:t>
            </a:r>
            <a:r>
              <a:rPr lang="en-US" sz="4400" b="1" dirty="0" err="1" smtClean="0">
                <a:solidFill>
                  <a:srgbClr val="FFFF00"/>
                </a:solidFill>
                <a:effectLst>
                  <a:outerShdw dist="101600" dir="2700000" algn="tl" rotWithShape="0">
                    <a:srgbClr val="000000"/>
                  </a:outerShdw>
                </a:effectLst>
                <a:latin typeface="Comic Sans MS" pitchFamily="-107" charset="0"/>
                <a:ea typeface="+mn-ea"/>
                <a:cs typeface="+mn-cs"/>
              </a:rPr>
              <a:t>ronglui</a:t>
            </a:r>
            <a:r>
              <a:rPr lang="en-US" sz="4400" b="1" dirty="0" smtClean="0">
                <a:solidFill>
                  <a:srgbClr val="FFFF00"/>
                </a:solidFill>
                <a:effectLst>
                  <a:outerShdw dist="101600" dir="2700000" algn="tl" rotWithShape="0">
                    <a:srgbClr val="000000"/>
                  </a:outerShdw>
                </a:effectLst>
                <a:latin typeface="Comic Sans MS" pitchFamily="-107" charset="0"/>
                <a:ea typeface="+mn-ea"/>
                <a:cs typeface="+mn-cs"/>
              </a:rPr>
              <a:t> Israel</a:t>
            </a:r>
            <a:endParaRPr lang="en-US" sz="4400" b="1" dirty="0">
              <a:solidFill>
                <a:srgbClr val="FFFF00"/>
              </a:solidFill>
              <a:effectLst>
                <a:outerShdw dist="101600" dir="2700000" algn="tl" rotWithShape="0">
                  <a:srgbClr val="000000"/>
                </a:outerShdw>
              </a:effectLst>
              <a:latin typeface="Comic Sans MS" pitchFamily="-107" charset="0"/>
              <a:ea typeface="+mn-ea"/>
              <a:cs typeface="+mn-cs"/>
            </a:endParaRPr>
          </a:p>
          <a:p>
            <a:pPr>
              <a:lnSpc>
                <a:spcPct val="80000"/>
              </a:lnSpc>
              <a:spcBef>
                <a:spcPct val="50000"/>
              </a:spcBef>
              <a:defRPr/>
            </a:pPr>
            <a:r>
              <a:rPr lang="en-US" sz="4400" b="1" dirty="0" err="1" smtClean="0">
                <a:solidFill>
                  <a:srgbClr val="FFFF00"/>
                </a:solidFill>
                <a:effectLst>
                  <a:outerShdw dist="101600" dir="2700000" algn="tl" rotWithShape="0">
                    <a:srgbClr val="000000"/>
                  </a:outerShdw>
                </a:effectLst>
                <a:latin typeface="Comic Sans MS" pitchFamily="-107" charset="0"/>
                <a:ea typeface="+mn-ea"/>
                <a:cs typeface="+mn-cs"/>
              </a:rPr>
              <a:t>Jisu</a:t>
            </a:r>
            <a:r>
              <a:rPr lang="en-US" sz="4400" b="1" dirty="0" smtClean="0">
                <a:solidFill>
                  <a:srgbClr val="FFFF00"/>
                </a:solidFill>
                <a:effectLst>
                  <a:outerShdw dist="101600" dir="2700000" algn="tl" rotWithShape="0">
                    <a:srgbClr val="000000"/>
                  </a:outerShdw>
                </a:effectLst>
                <a:latin typeface="Comic Sans MS" pitchFamily="-107" charset="0"/>
                <a:ea typeface="+mn-ea"/>
                <a:cs typeface="+mn-cs"/>
              </a:rPr>
              <a:t> </a:t>
            </a:r>
            <a:r>
              <a:rPr lang="en-US" sz="4400" b="1" dirty="0" err="1" smtClean="0">
                <a:solidFill>
                  <a:srgbClr val="FFFF00"/>
                </a:solidFill>
                <a:effectLst>
                  <a:outerShdw dist="101600" dir="2700000" algn="tl" rotWithShape="0">
                    <a:srgbClr val="000000"/>
                  </a:outerShdw>
                </a:effectLst>
                <a:latin typeface="Comic Sans MS" pitchFamily="-107" charset="0"/>
                <a:ea typeface="+mn-ea"/>
                <a:cs typeface="+mn-cs"/>
              </a:rPr>
              <a:t>Khrista</a:t>
            </a:r>
            <a:r>
              <a:rPr lang="en-US" sz="4400" b="1" dirty="0" smtClean="0">
                <a:solidFill>
                  <a:srgbClr val="FFFF00"/>
                </a:solidFill>
                <a:effectLst>
                  <a:outerShdw dist="101600" dir="2700000" algn="tl" rotWithShape="0">
                    <a:srgbClr val="000000"/>
                  </a:outerShdw>
                </a:effectLst>
                <a:latin typeface="Comic Sans MS" pitchFamily="-107" charset="0"/>
                <a:ea typeface="+mn-ea"/>
                <a:cs typeface="+mn-cs"/>
              </a:rPr>
              <a:t> </a:t>
            </a:r>
            <a:r>
              <a:rPr lang="en-US" sz="4400" b="1" dirty="0" err="1" smtClean="0">
                <a:solidFill>
                  <a:srgbClr val="FFFF00"/>
                </a:solidFill>
                <a:effectLst>
                  <a:outerShdw dist="101600" dir="2700000" algn="tl" rotWithShape="0">
                    <a:srgbClr val="000000"/>
                  </a:outerShdw>
                </a:effectLst>
                <a:latin typeface="Comic Sans MS" pitchFamily="-107" charset="0"/>
                <a:ea typeface="+mn-ea"/>
                <a:cs typeface="+mn-cs"/>
              </a:rPr>
              <a:t>jonglarna</a:t>
            </a:r>
            <a:endParaRPr lang="en-US" sz="4400" b="1" dirty="0">
              <a:solidFill>
                <a:srgbClr val="FFFF00"/>
              </a:solidFill>
              <a:effectLst>
                <a:outerShdw dist="101600" dir="2700000" algn="tl" rotWithShape="0">
                  <a:srgbClr val="000000"/>
                </a:outerShdw>
              </a:effectLst>
              <a:latin typeface="Comic Sans MS" pitchFamily="-107" charset="0"/>
              <a:ea typeface="+mn-ea"/>
              <a:cs typeface="+mn-cs"/>
            </a:endParaRPr>
          </a:p>
          <a:p>
            <a:pPr>
              <a:lnSpc>
                <a:spcPct val="80000"/>
              </a:lnSpc>
              <a:spcBef>
                <a:spcPct val="50000"/>
              </a:spcBef>
              <a:defRPr/>
            </a:pPr>
            <a:r>
              <a:rPr lang="en-US" sz="4400" b="1" dirty="0" smtClean="0">
                <a:solidFill>
                  <a:srgbClr val="FFFF00"/>
                </a:solidFill>
                <a:effectLst>
                  <a:outerShdw dist="101600" dir="2700000" algn="tl" rotWithShape="0">
                    <a:srgbClr val="000000"/>
                  </a:outerShdw>
                </a:effectLst>
                <a:latin typeface="Comic Sans MS" pitchFamily="-107" charset="0"/>
                <a:ea typeface="+mn-ea"/>
                <a:cs typeface="+mn-cs"/>
              </a:rPr>
              <a:t>Patheen </a:t>
            </a:r>
            <a:r>
              <a:rPr lang="en-US" sz="4400" b="1" dirty="0" err="1" smtClean="0">
                <a:solidFill>
                  <a:srgbClr val="FFFF00"/>
                </a:solidFill>
                <a:effectLst>
                  <a:outerShdw dist="101600" dir="2700000" algn="tl" rotWithShape="0">
                    <a:srgbClr val="000000"/>
                  </a:outerShdw>
                </a:effectLst>
                <a:latin typeface="Comic Sans MS" pitchFamily="-107" charset="0"/>
                <a:ea typeface="+mn-ea"/>
                <a:cs typeface="+mn-cs"/>
              </a:rPr>
              <a:t>Beek</a:t>
            </a:r>
            <a:r>
              <a:rPr lang="en-US" sz="4400" b="1" dirty="0" smtClean="0">
                <a:solidFill>
                  <a:srgbClr val="FFFF00"/>
                </a:solidFill>
                <a:effectLst>
                  <a:outerShdw dist="101600" dir="2700000" algn="tl" rotWithShape="0">
                    <a:srgbClr val="000000"/>
                  </a:outerShdw>
                </a:effectLst>
                <a:latin typeface="Comic Sans MS" pitchFamily="-107" charset="0"/>
                <a:ea typeface="+mn-ea"/>
                <a:cs typeface="+mn-cs"/>
              </a:rPr>
              <a:t> inn </a:t>
            </a:r>
            <a:r>
              <a:rPr lang="en-US" sz="4400" b="1" dirty="0" err="1" smtClean="0">
                <a:solidFill>
                  <a:srgbClr val="FFFF00"/>
                </a:solidFill>
                <a:effectLst>
                  <a:outerShdw dist="101600" dir="2700000" algn="tl" rotWithShape="0">
                    <a:srgbClr val="000000"/>
                  </a:outerShdw>
                </a:effectLst>
                <a:latin typeface="Comic Sans MS" pitchFamily="-107" charset="0"/>
                <a:ea typeface="+mn-ea"/>
                <a:cs typeface="+mn-cs"/>
              </a:rPr>
              <a:t>hongthoina</a:t>
            </a:r>
            <a:endParaRPr lang="en-US" sz="4400" b="1" dirty="0">
              <a:solidFill>
                <a:srgbClr val="FFFF00"/>
              </a:solidFill>
              <a:effectLst>
                <a:outerShdw dist="101600" dir="2700000" algn="tl" rotWithShape="0">
                  <a:srgbClr val="000000"/>
                </a:outerShdw>
              </a:effectLst>
              <a:latin typeface="Comic Sans MS" pitchFamily="-107" charset="0"/>
              <a:ea typeface="+mn-ea"/>
              <a:cs typeface="+mn-cs"/>
            </a:endParaRPr>
          </a:p>
        </p:txBody>
      </p:sp>
      <p:sp>
        <p:nvSpPr>
          <p:cNvPr id="33796" name="Text Box 188"/>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3797" name="Text Box 190"/>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3798" name="Text Box 191"/>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3799" name="Text Box 192"/>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15</a:t>
            </a:r>
          </a:p>
        </p:txBody>
      </p:sp>
      <p:sp>
        <p:nvSpPr>
          <p:cNvPr id="33800" name="Text Box 193"/>
          <p:cNvSpPr txBox="1">
            <a:spLocks noChangeArrowheads="1"/>
          </p:cNvSpPr>
          <p:nvPr/>
        </p:nvSpPr>
        <p:spPr bwMode="auto">
          <a:xfrm>
            <a:off x="8793163" y="64135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33801" name="Text Box 194"/>
          <p:cNvSpPr txBox="1">
            <a:spLocks noChangeArrowheads="1"/>
          </p:cNvSpPr>
          <p:nvPr/>
        </p:nvSpPr>
        <p:spPr bwMode="auto">
          <a:xfrm>
            <a:off x="8743950"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55843" name="Text Box 195"/>
          <p:cNvSpPr txBox="1">
            <a:spLocks noChangeArrowheads="1"/>
          </p:cNvSpPr>
          <p:nvPr/>
        </p:nvSpPr>
        <p:spPr bwMode="auto">
          <a:xfrm>
            <a:off x="1215514" y="939608"/>
            <a:ext cx="2220912"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b="1" dirty="0" smtClean="0">
                <a:solidFill>
                  <a:srgbClr val="FFAF18"/>
                </a:solidFill>
                <a:latin typeface="Helvetica" charset="0"/>
              </a:rPr>
              <a:t>?</a:t>
            </a:r>
            <a:endParaRPr lang="en-US" sz="18900" b="1" dirty="0" smtClean="0">
              <a:solidFill>
                <a:srgbClr val="CC1417"/>
              </a:solidFill>
              <a:latin typeface="Helvetica" charset="0"/>
            </a:endParaRPr>
          </a:p>
        </p:txBody>
      </p:sp>
      <p:sp>
        <p:nvSpPr>
          <p:cNvPr id="155844" name="Text Box 196"/>
          <p:cNvSpPr txBox="1">
            <a:spLocks noChangeArrowheads="1"/>
          </p:cNvSpPr>
          <p:nvPr/>
        </p:nvSpPr>
        <p:spPr bwMode="auto">
          <a:xfrm>
            <a:off x="526597" y="3611301"/>
            <a:ext cx="24384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rgbClr val="CC1417"/>
                </a:solidFill>
                <a:latin typeface="Helvetica" pitchFamily="-107" charset="0"/>
                <a:ea typeface="+mn-ea"/>
                <a:cs typeface="+mn-cs"/>
              </a:rPr>
              <a:t>?</a:t>
            </a:r>
          </a:p>
        </p:txBody>
      </p:sp>
      <p:sp>
        <p:nvSpPr>
          <p:cNvPr id="155845" name="Text Box 197"/>
          <p:cNvSpPr txBox="1">
            <a:spLocks noChangeArrowheads="1"/>
          </p:cNvSpPr>
          <p:nvPr/>
        </p:nvSpPr>
        <p:spPr bwMode="auto">
          <a:xfrm>
            <a:off x="2831467" y="3886200"/>
            <a:ext cx="269398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b="1" dirty="0" smtClean="0">
                <a:solidFill>
                  <a:srgbClr val="6C18B0"/>
                </a:solidFill>
                <a:latin typeface="Helvetica" charset="0"/>
              </a:rPr>
              <a:t>?</a:t>
            </a:r>
            <a:endParaRPr lang="en-US" sz="18900" b="1" dirty="0" smtClean="0">
              <a:solidFill>
                <a:srgbClr val="CC1417"/>
              </a:solidFill>
              <a:latin typeface="Helvetica" charset="0"/>
            </a:endParaRPr>
          </a:p>
        </p:txBody>
      </p:sp>
      <p:sp>
        <p:nvSpPr>
          <p:cNvPr id="155846" name="Text Box 198"/>
          <p:cNvSpPr txBox="1">
            <a:spLocks noChangeArrowheads="1"/>
          </p:cNvSpPr>
          <p:nvPr/>
        </p:nvSpPr>
        <p:spPr bwMode="auto">
          <a:xfrm>
            <a:off x="2069677" y="2604277"/>
            <a:ext cx="1935163"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chemeClr val="tx1"/>
                </a:solidFill>
                <a:latin typeface="Helvetica" pitchFamily="-107" charset="0"/>
                <a:ea typeface="+mn-ea"/>
                <a:cs typeface="+mn-cs"/>
              </a:rPr>
              <a:t>?</a:t>
            </a:r>
          </a:p>
        </p:txBody>
      </p:sp>
      <p:sp>
        <p:nvSpPr>
          <p:cNvPr id="155847" name="Text Box 199"/>
          <p:cNvSpPr txBox="1">
            <a:spLocks noChangeArrowheads="1"/>
          </p:cNvSpPr>
          <p:nvPr/>
        </p:nvSpPr>
        <p:spPr bwMode="auto">
          <a:xfrm>
            <a:off x="4270978" y="2692751"/>
            <a:ext cx="206533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rgbClr val="187534"/>
                </a:solidFill>
                <a:latin typeface="Helvetica" pitchFamily="-107" charset="0"/>
                <a:ea typeface="+mn-ea"/>
                <a:cs typeface="+mn-cs"/>
              </a:rPr>
              <a:t>?</a:t>
            </a:r>
          </a:p>
        </p:txBody>
      </p:sp>
      <p:sp>
        <p:nvSpPr>
          <p:cNvPr id="155848" name="Text Box 200"/>
          <p:cNvSpPr txBox="1">
            <a:spLocks noChangeArrowheads="1"/>
          </p:cNvSpPr>
          <p:nvPr/>
        </p:nvSpPr>
        <p:spPr bwMode="auto">
          <a:xfrm>
            <a:off x="3208498" y="921245"/>
            <a:ext cx="24130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rgbClr val="CC1417"/>
                </a:solidFill>
                <a:latin typeface="Helvetica" pitchFamily="-107" charset="0"/>
                <a:ea typeface="+mn-ea"/>
                <a:cs typeface="+mn-cs"/>
              </a:rPr>
              <a:t>?</a:t>
            </a:r>
          </a:p>
        </p:txBody>
      </p:sp>
      <p:sp>
        <p:nvSpPr>
          <p:cNvPr id="155849" name="Text Box 201"/>
          <p:cNvSpPr txBox="1">
            <a:spLocks noChangeArrowheads="1"/>
          </p:cNvSpPr>
          <p:nvPr/>
        </p:nvSpPr>
        <p:spPr bwMode="auto">
          <a:xfrm>
            <a:off x="5195385" y="878831"/>
            <a:ext cx="2193925"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chemeClr val="accent1"/>
                </a:solidFill>
                <a:latin typeface="Helvetica" pitchFamily="-107" charset="0"/>
                <a:ea typeface="+mn-ea"/>
                <a:cs typeface="+mn-cs"/>
              </a:rPr>
              <a:t>?</a:t>
            </a:r>
          </a:p>
        </p:txBody>
      </p:sp>
      <p:sp>
        <p:nvSpPr>
          <p:cNvPr id="155850" name="Text Box 202"/>
          <p:cNvSpPr txBox="1">
            <a:spLocks noChangeArrowheads="1"/>
          </p:cNvSpPr>
          <p:nvPr/>
        </p:nvSpPr>
        <p:spPr bwMode="auto">
          <a:xfrm>
            <a:off x="6585995" y="3058771"/>
            <a:ext cx="1592262"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b="1" dirty="0" smtClean="0">
                <a:solidFill>
                  <a:srgbClr val="F06157"/>
                </a:solidFill>
                <a:latin typeface="Helvetica" charset="0"/>
              </a:rPr>
              <a:t>?</a:t>
            </a:r>
            <a:endParaRPr lang="en-US" sz="18900" b="1" dirty="0" smtClean="0">
              <a:solidFill>
                <a:srgbClr val="CC1417"/>
              </a:solidFill>
              <a:latin typeface="Helvetica" charset="0"/>
            </a:endParaRPr>
          </a:p>
        </p:txBody>
      </p:sp>
      <p:sp>
        <p:nvSpPr>
          <p:cNvPr id="155851" name="Text Box 203"/>
          <p:cNvSpPr txBox="1">
            <a:spLocks noChangeArrowheads="1"/>
          </p:cNvSpPr>
          <p:nvPr/>
        </p:nvSpPr>
        <p:spPr bwMode="auto">
          <a:xfrm>
            <a:off x="5069711" y="3886200"/>
            <a:ext cx="196373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rgbClr val="1FCC16"/>
                </a:solidFill>
                <a:latin typeface="Helvetica" pitchFamily="-107" charset="0"/>
                <a:ea typeface="+mn-ea"/>
                <a:cs typeface="+mn-cs"/>
              </a:rPr>
              <a: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833">
                                            <p:txEl>
                                              <p:pRg st="0" end="0"/>
                                            </p:txEl>
                                          </p:spTgt>
                                        </p:tgtEl>
                                        <p:attrNameLst>
                                          <p:attrName>style.visibility</p:attrName>
                                        </p:attrNameLst>
                                      </p:cBhvr>
                                      <p:to>
                                        <p:strVal val="visible"/>
                                      </p:to>
                                    </p:set>
                                    <p:animEffect transition="in" filter="fade">
                                      <p:cBhvr>
                                        <p:cTn id="7" dur="500"/>
                                        <p:tgtEl>
                                          <p:spTgt spid="1558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5833">
                                            <p:txEl>
                                              <p:pRg st="1" end="1"/>
                                            </p:txEl>
                                          </p:spTgt>
                                        </p:tgtEl>
                                        <p:attrNameLst>
                                          <p:attrName>style.visibility</p:attrName>
                                        </p:attrNameLst>
                                      </p:cBhvr>
                                      <p:to>
                                        <p:strVal val="visible"/>
                                      </p:to>
                                    </p:set>
                                    <p:animEffect transition="in" filter="fade">
                                      <p:cBhvr>
                                        <p:cTn id="12" dur="500"/>
                                        <p:tgtEl>
                                          <p:spTgt spid="1558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5833">
                                            <p:txEl>
                                              <p:pRg st="2" end="2"/>
                                            </p:txEl>
                                          </p:spTgt>
                                        </p:tgtEl>
                                        <p:attrNameLst>
                                          <p:attrName>style.visibility</p:attrName>
                                        </p:attrNameLst>
                                      </p:cBhvr>
                                      <p:to>
                                        <p:strVal val="visible"/>
                                      </p:to>
                                    </p:set>
                                    <p:animEffect transition="in" filter="fade">
                                      <p:cBhvr>
                                        <p:cTn id="17" dur="500"/>
                                        <p:tgtEl>
                                          <p:spTgt spid="1558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833">
                                            <p:txEl>
                                              <p:pRg st="3" end="3"/>
                                            </p:txEl>
                                          </p:spTgt>
                                        </p:tgtEl>
                                        <p:attrNameLst>
                                          <p:attrName>style.visibility</p:attrName>
                                        </p:attrNameLst>
                                      </p:cBhvr>
                                      <p:to>
                                        <p:strVal val="visible"/>
                                      </p:to>
                                    </p:set>
                                    <p:animEffect transition="in" filter="fade">
                                      <p:cBhvr>
                                        <p:cTn id="22" dur="500"/>
                                        <p:tgtEl>
                                          <p:spTgt spid="1558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5843"/>
                                        </p:tgtEl>
                                        <p:attrNameLst>
                                          <p:attrName>style.visibility</p:attrName>
                                        </p:attrNameLst>
                                      </p:cBhvr>
                                      <p:to>
                                        <p:strVal val="visible"/>
                                      </p:to>
                                    </p:set>
                                    <p:animEffect transition="in" filter="fade">
                                      <p:cBhvr>
                                        <p:cTn id="27" dur="500"/>
                                        <p:tgtEl>
                                          <p:spTgt spid="155843"/>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5844"/>
                                        </p:tgtEl>
                                        <p:attrNameLst>
                                          <p:attrName>style.visibility</p:attrName>
                                        </p:attrNameLst>
                                      </p:cBhvr>
                                      <p:to>
                                        <p:strVal val="visible"/>
                                      </p:to>
                                    </p:set>
                                    <p:animEffect transition="in" filter="fade">
                                      <p:cBhvr>
                                        <p:cTn id="31" dur="500"/>
                                        <p:tgtEl>
                                          <p:spTgt spid="155844"/>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55845"/>
                                        </p:tgtEl>
                                        <p:attrNameLst>
                                          <p:attrName>style.visibility</p:attrName>
                                        </p:attrNameLst>
                                      </p:cBhvr>
                                      <p:to>
                                        <p:strVal val="visible"/>
                                      </p:to>
                                    </p:set>
                                    <p:animEffect transition="in" filter="fade">
                                      <p:cBhvr>
                                        <p:cTn id="35" dur="500"/>
                                        <p:tgtEl>
                                          <p:spTgt spid="155845"/>
                                        </p:tgtEl>
                                      </p:cBhvr>
                                    </p:animEffect>
                                  </p:childTnLst>
                                </p:cTn>
                              </p:par>
                            </p:childTnLst>
                          </p:cTn>
                        </p:par>
                        <p:par>
                          <p:cTn id="36" fill="hold" nodeType="afterGroup">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55846"/>
                                        </p:tgtEl>
                                        <p:attrNameLst>
                                          <p:attrName>style.visibility</p:attrName>
                                        </p:attrNameLst>
                                      </p:cBhvr>
                                      <p:to>
                                        <p:strVal val="visible"/>
                                      </p:to>
                                    </p:set>
                                    <p:animEffect transition="in" filter="fade">
                                      <p:cBhvr>
                                        <p:cTn id="39" dur="500"/>
                                        <p:tgtEl>
                                          <p:spTgt spid="155846"/>
                                        </p:tgtEl>
                                      </p:cBhvr>
                                    </p:animEffect>
                                  </p:childTnLst>
                                </p:cTn>
                              </p:par>
                            </p:childTnLst>
                          </p:cTn>
                        </p:par>
                        <p:par>
                          <p:cTn id="40" fill="hold" nodeType="afterGroup">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55847"/>
                                        </p:tgtEl>
                                        <p:attrNameLst>
                                          <p:attrName>style.visibility</p:attrName>
                                        </p:attrNameLst>
                                      </p:cBhvr>
                                      <p:to>
                                        <p:strVal val="visible"/>
                                      </p:to>
                                    </p:set>
                                    <p:animEffect transition="in" filter="fade">
                                      <p:cBhvr>
                                        <p:cTn id="43" dur="500"/>
                                        <p:tgtEl>
                                          <p:spTgt spid="155847"/>
                                        </p:tgtEl>
                                      </p:cBhvr>
                                    </p:animEffect>
                                  </p:childTnLst>
                                </p:cTn>
                              </p:par>
                            </p:childTnLst>
                          </p:cTn>
                        </p:par>
                        <p:par>
                          <p:cTn id="44" fill="hold" nodeType="afterGroup">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55848"/>
                                        </p:tgtEl>
                                        <p:attrNameLst>
                                          <p:attrName>style.visibility</p:attrName>
                                        </p:attrNameLst>
                                      </p:cBhvr>
                                      <p:to>
                                        <p:strVal val="visible"/>
                                      </p:to>
                                    </p:set>
                                    <p:animEffect transition="in" filter="fade">
                                      <p:cBhvr>
                                        <p:cTn id="47" dur="500"/>
                                        <p:tgtEl>
                                          <p:spTgt spid="155848"/>
                                        </p:tgtEl>
                                      </p:cBhvr>
                                    </p:animEffect>
                                  </p:childTnLst>
                                </p:cTn>
                              </p:par>
                            </p:childTnLst>
                          </p:cTn>
                        </p:par>
                        <p:par>
                          <p:cTn id="48" fill="hold" nodeType="afterGroup">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55849"/>
                                        </p:tgtEl>
                                        <p:attrNameLst>
                                          <p:attrName>style.visibility</p:attrName>
                                        </p:attrNameLst>
                                      </p:cBhvr>
                                      <p:to>
                                        <p:strVal val="visible"/>
                                      </p:to>
                                    </p:set>
                                    <p:animEffect transition="in" filter="fade">
                                      <p:cBhvr>
                                        <p:cTn id="51" dur="500"/>
                                        <p:tgtEl>
                                          <p:spTgt spid="155849"/>
                                        </p:tgtEl>
                                      </p:cBhvr>
                                    </p:animEffect>
                                  </p:childTnLst>
                                </p:cTn>
                              </p:par>
                            </p:childTnLst>
                          </p:cTn>
                        </p:par>
                        <p:par>
                          <p:cTn id="52" fill="hold" nodeType="afterGroup">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55850"/>
                                        </p:tgtEl>
                                        <p:attrNameLst>
                                          <p:attrName>style.visibility</p:attrName>
                                        </p:attrNameLst>
                                      </p:cBhvr>
                                      <p:to>
                                        <p:strVal val="visible"/>
                                      </p:to>
                                    </p:set>
                                    <p:animEffect transition="in" filter="fade">
                                      <p:cBhvr>
                                        <p:cTn id="55" dur="500"/>
                                        <p:tgtEl>
                                          <p:spTgt spid="155850"/>
                                        </p:tgtEl>
                                      </p:cBhvr>
                                    </p:animEffect>
                                  </p:childTnLst>
                                </p:cTn>
                              </p:par>
                            </p:childTnLst>
                          </p:cTn>
                        </p:par>
                        <p:par>
                          <p:cTn id="56" fill="hold" nodeType="afterGroup">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55851"/>
                                        </p:tgtEl>
                                        <p:attrNameLst>
                                          <p:attrName>style.visibility</p:attrName>
                                        </p:attrNameLst>
                                      </p:cBhvr>
                                      <p:to>
                                        <p:strVal val="visible"/>
                                      </p:to>
                                    </p:set>
                                    <p:animEffect transition="in" filter="fade">
                                      <p:cBhvr>
                                        <p:cTn id="59" dur="500"/>
                                        <p:tgtEl>
                                          <p:spTgt spid="15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33" grpId="0" build="p" autoUpdateAnimBg="0"/>
      <p:bldP spid="155843" grpId="0" autoUpdateAnimBg="0"/>
      <p:bldP spid="155844" grpId="0" autoUpdateAnimBg="0"/>
      <p:bldP spid="155845" grpId="0" autoUpdateAnimBg="0"/>
      <p:bldP spid="155846" grpId="0" autoUpdateAnimBg="0"/>
      <p:bldP spid="155847" grpId="0" autoUpdateAnimBg="0"/>
      <p:bldP spid="155848" grpId="0" autoUpdateAnimBg="0"/>
      <p:bldP spid="155849" grpId="0" autoUpdateAnimBg="0"/>
      <p:bldP spid="155850" grpId="0" autoUpdateAnimBg="0"/>
      <p:bldP spid="15585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reeform 5"/>
          <p:cNvSpPr>
            <a:spLocks/>
          </p:cNvSpPr>
          <p:nvPr/>
        </p:nvSpPr>
        <p:spPr bwMode="auto">
          <a:xfrm>
            <a:off x="7815263" y="5137150"/>
            <a:ext cx="217487" cy="242888"/>
          </a:xfrm>
          <a:custGeom>
            <a:avLst/>
            <a:gdLst>
              <a:gd name="T0" fmla="*/ 2147483647 w 138"/>
              <a:gd name="T1" fmla="*/ 2147483647 h 153"/>
              <a:gd name="T2" fmla="*/ 2147483647 w 138"/>
              <a:gd name="T3" fmla="*/ 2147483647 h 153"/>
              <a:gd name="T4" fmla="*/ 2147483647 w 138"/>
              <a:gd name="T5" fmla="*/ 2147483647 h 153"/>
              <a:gd name="T6" fmla="*/ 2147483647 w 138"/>
              <a:gd name="T7" fmla="*/ 2147483647 h 153"/>
              <a:gd name="T8" fmla="*/ 2147483647 w 138"/>
              <a:gd name="T9" fmla="*/ 0 h 153"/>
              <a:gd name="T10" fmla="*/ 2147483647 w 138"/>
              <a:gd name="T11" fmla="*/ 2147483647 h 153"/>
              <a:gd name="T12" fmla="*/ 2147483647 w 138"/>
              <a:gd name="T13" fmla="*/ 2147483647 h 153"/>
              <a:gd name="T14" fmla="*/ 2147483647 w 138"/>
              <a:gd name="T15" fmla="*/ 2147483647 h 153"/>
              <a:gd name="T16" fmla="*/ 2147483647 w 138"/>
              <a:gd name="T17" fmla="*/ 2147483647 h 153"/>
              <a:gd name="T18" fmla="*/ 2147483647 w 138"/>
              <a:gd name="T19" fmla="*/ 2147483647 h 153"/>
              <a:gd name="T20" fmla="*/ 2147483647 w 138"/>
              <a:gd name="T21" fmla="*/ 2147483647 h 153"/>
              <a:gd name="T22" fmla="*/ 2147483647 w 138"/>
              <a:gd name="T23" fmla="*/ 2147483647 h 153"/>
              <a:gd name="T24" fmla="*/ 2147483647 w 138"/>
              <a:gd name="T25" fmla="*/ 2147483647 h 153"/>
              <a:gd name="T26" fmla="*/ 2147483647 w 138"/>
              <a:gd name="T27" fmla="*/ 2147483647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
              <a:gd name="T43" fmla="*/ 0 h 153"/>
              <a:gd name="T44" fmla="*/ 138 w 138"/>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 h="153">
                <a:moveTo>
                  <a:pt x="30" y="104"/>
                </a:moveTo>
                <a:cubicBezTo>
                  <a:pt x="20" y="89"/>
                  <a:pt x="22" y="81"/>
                  <a:pt x="6" y="76"/>
                </a:cubicBezTo>
                <a:cubicBezTo>
                  <a:pt x="0" y="58"/>
                  <a:pt x="2" y="54"/>
                  <a:pt x="18" y="44"/>
                </a:cubicBezTo>
                <a:cubicBezTo>
                  <a:pt x="19" y="40"/>
                  <a:pt x="25" y="13"/>
                  <a:pt x="34" y="8"/>
                </a:cubicBezTo>
                <a:cubicBezTo>
                  <a:pt x="41" y="3"/>
                  <a:pt x="58" y="0"/>
                  <a:pt x="58" y="0"/>
                </a:cubicBezTo>
                <a:cubicBezTo>
                  <a:pt x="62" y="1"/>
                  <a:pt x="67" y="1"/>
                  <a:pt x="70" y="4"/>
                </a:cubicBezTo>
                <a:cubicBezTo>
                  <a:pt x="72" y="6"/>
                  <a:pt x="70" y="13"/>
                  <a:pt x="74" y="16"/>
                </a:cubicBezTo>
                <a:cubicBezTo>
                  <a:pt x="80" y="20"/>
                  <a:pt x="98" y="24"/>
                  <a:pt x="98" y="24"/>
                </a:cubicBezTo>
                <a:cubicBezTo>
                  <a:pt x="123" y="61"/>
                  <a:pt x="85" y="10"/>
                  <a:pt x="122" y="40"/>
                </a:cubicBezTo>
                <a:cubicBezTo>
                  <a:pt x="130" y="46"/>
                  <a:pt x="127" y="61"/>
                  <a:pt x="130" y="72"/>
                </a:cubicBezTo>
                <a:cubicBezTo>
                  <a:pt x="123" y="90"/>
                  <a:pt x="133" y="106"/>
                  <a:pt x="138" y="124"/>
                </a:cubicBezTo>
                <a:cubicBezTo>
                  <a:pt x="128" y="153"/>
                  <a:pt x="138" y="145"/>
                  <a:pt x="114" y="152"/>
                </a:cubicBezTo>
                <a:cubicBezTo>
                  <a:pt x="87" y="145"/>
                  <a:pt x="64" y="152"/>
                  <a:pt x="38" y="144"/>
                </a:cubicBezTo>
                <a:cubicBezTo>
                  <a:pt x="27" y="113"/>
                  <a:pt x="15" y="140"/>
                  <a:pt x="30" y="104"/>
                </a:cubicBezTo>
                <a:close/>
              </a:path>
            </a:pathLst>
          </a:custGeom>
          <a:solidFill>
            <a:srgbClr val="2F3031"/>
          </a:solidFill>
          <a:ln w="38100">
            <a:solidFill>
              <a:srgbClr val="2F3031"/>
            </a:solidFill>
            <a:round/>
            <a:headEnd/>
            <a:tailEnd/>
          </a:ln>
        </p:spPr>
        <p:txBody>
          <a:bodyPr wrap="none" anchor="ctr"/>
          <a:lstStyle/>
          <a:p>
            <a:endParaRPr lang="en-US"/>
          </a:p>
        </p:txBody>
      </p:sp>
      <p:pic>
        <p:nvPicPr>
          <p:cNvPr id="35842" name="Picture 19"/>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0" name="Picture 20"/>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1" name="Picture 21"/>
          <p:cNvPicPr>
            <a:picLocks noChangeAspect="1" noChangeArrowheads="1"/>
          </p:cNvPicPr>
          <p:nvPr/>
        </p:nvPicPr>
        <p:blipFill>
          <a:blip r:embed="rId5">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2" name="Picture 22"/>
          <p:cNvPicPr>
            <a:picLocks noChangeAspect="1" noChangeArrowheads="1"/>
          </p:cNvPicPr>
          <p:nvPr/>
        </p:nvPicPr>
        <p:blipFill>
          <a:blip r:embed="rId6">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3" name="Picture 23"/>
          <p:cNvPicPr>
            <a:picLocks noChangeAspect="1" noChangeArrowheads="1"/>
          </p:cNvPicPr>
          <p:nvPr/>
        </p:nvPicPr>
        <p:blipFill>
          <a:blip r:embed="rId7">
            <a:lum contrast="24000"/>
            <a:extLst>
              <a:ext uri="{28A0092B-C50C-407E-A947-70E740481C1C}">
                <a14:useLocalDpi xmlns:a14="http://schemas.microsoft.com/office/drawing/2010/main" val="0"/>
              </a:ext>
            </a:extLst>
          </a:blip>
          <a:srcRect/>
          <a:stretch>
            <a:fillRect/>
          </a:stretch>
        </p:blipFill>
        <p:spPr bwMode="auto">
          <a:xfrm>
            <a:off x="839788" y="927100"/>
            <a:ext cx="7458075" cy="49688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5847" name="Text Box 25"/>
          <p:cNvSpPr txBox="1">
            <a:spLocks noChangeArrowheads="1"/>
          </p:cNvSpPr>
          <p:nvPr/>
        </p:nvSpPr>
        <p:spPr bwMode="auto">
          <a:xfrm>
            <a:off x="8753475" y="10477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267" name="Text Box 27"/>
          <p:cNvSpPr txBox="1">
            <a:spLocks noChangeArrowheads="1"/>
          </p:cNvSpPr>
          <p:nvPr/>
        </p:nvSpPr>
        <p:spPr bwMode="auto">
          <a:xfrm>
            <a:off x="579438" y="1787902"/>
            <a:ext cx="7432675" cy="3139321"/>
          </a:xfrm>
          <a:prstGeom prst="rect">
            <a:avLst/>
          </a:prstGeom>
          <a:noFill/>
          <a:ln w="12700">
            <a:noFill/>
            <a:miter lim="800000"/>
            <a:headEnd/>
            <a:tailEnd/>
          </a:ln>
          <a:effectLst/>
        </p:spPr>
        <p:txBody>
          <a:bodyPr anchor="ctr">
            <a:spAutoFit/>
          </a:bodyPr>
          <a:lstStyle/>
          <a:p>
            <a:pPr lvl="1">
              <a:spcBef>
                <a:spcPct val="50000"/>
              </a:spcBef>
              <a:defRPr/>
            </a:pPr>
            <a:r>
              <a:rPr lang="en-US" sz="6600" b="1" dirty="0" err="1" smtClean="0">
                <a:solidFill>
                  <a:srgbClr val="FFFF00"/>
                </a:solidFill>
                <a:effectLst>
                  <a:glow rad="190500">
                    <a:schemeClr val="bg2"/>
                  </a:glow>
                </a:effectLst>
                <a:latin typeface="Comic Sans MS" pitchFamily="-107" charset="0"/>
                <a:ea typeface="+mn-ea"/>
                <a:cs typeface="+mn-cs"/>
              </a:rPr>
              <a:t>Pathen</a:t>
            </a:r>
            <a:r>
              <a:rPr lang="en-US" sz="6600" b="1" dirty="0" smtClean="0">
                <a:solidFill>
                  <a:srgbClr val="FFFF00"/>
                </a:solidFill>
                <a:effectLst>
                  <a:glow rad="190500">
                    <a:schemeClr val="bg2"/>
                  </a:glow>
                </a:effectLst>
                <a:latin typeface="Comic Sans MS" pitchFamily="-107" charset="0"/>
                <a:ea typeface="+mn-ea"/>
                <a:cs typeface="+mn-cs"/>
              </a:rPr>
              <a:t> </a:t>
            </a:r>
            <a:r>
              <a:rPr lang="en-US" sz="6600" b="1" dirty="0" err="1" smtClean="0">
                <a:solidFill>
                  <a:srgbClr val="FFFF00"/>
                </a:solidFill>
                <a:effectLst>
                  <a:glow rad="190500">
                    <a:schemeClr val="bg2"/>
                  </a:glow>
                </a:effectLst>
                <a:latin typeface="Comic Sans MS" pitchFamily="-107" charset="0"/>
                <a:ea typeface="+mn-ea"/>
                <a:cs typeface="+mn-cs"/>
              </a:rPr>
              <a:t>Chawangbuk</a:t>
            </a:r>
            <a:r>
              <a:rPr lang="en-US" sz="6600" b="1" dirty="0" smtClean="0">
                <a:solidFill>
                  <a:srgbClr val="FFFF00"/>
                </a:solidFill>
                <a:effectLst>
                  <a:glow rad="190500">
                    <a:schemeClr val="bg2"/>
                  </a:glow>
                </a:effectLst>
                <a:latin typeface="Comic Sans MS" pitchFamily="-107" charset="0"/>
                <a:ea typeface="+mn-ea"/>
                <a:cs typeface="+mn-cs"/>
              </a:rPr>
              <a:t> </a:t>
            </a:r>
            <a:r>
              <a:rPr lang="en-US" sz="6600" b="1" dirty="0" err="1" smtClean="0">
                <a:solidFill>
                  <a:srgbClr val="FFFF00"/>
                </a:solidFill>
                <a:effectLst>
                  <a:glow rad="190500">
                    <a:schemeClr val="bg2"/>
                  </a:glow>
                </a:effectLst>
                <a:latin typeface="Comic Sans MS" pitchFamily="-107" charset="0"/>
                <a:ea typeface="+mn-ea"/>
                <a:cs typeface="+mn-cs"/>
              </a:rPr>
              <a:t>hai</a:t>
            </a:r>
            <a:r>
              <a:rPr lang="en-US" sz="6600" b="1" dirty="0" smtClean="0">
                <a:solidFill>
                  <a:srgbClr val="FFFF00"/>
                </a:solidFill>
                <a:effectLst>
                  <a:glow rad="190500">
                    <a:schemeClr val="bg2"/>
                  </a:glow>
                </a:effectLst>
                <a:latin typeface="Comic Sans MS" pitchFamily="-107" charset="0"/>
                <a:ea typeface="+mn-ea"/>
                <a:cs typeface="+mn-cs"/>
              </a:rPr>
              <a:t> hi </a:t>
            </a:r>
            <a:r>
              <a:rPr lang="en-US" sz="6600" b="1" dirty="0" err="1" smtClean="0">
                <a:solidFill>
                  <a:srgbClr val="FFFF00"/>
                </a:solidFill>
                <a:effectLst>
                  <a:glow rad="190500">
                    <a:schemeClr val="bg2"/>
                  </a:glow>
                </a:effectLst>
                <a:latin typeface="Comic Sans MS" pitchFamily="-107" charset="0"/>
                <a:ea typeface="+mn-ea"/>
                <a:cs typeface="+mn-cs"/>
              </a:rPr>
              <a:t>enroh</a:t>
            </a:r>
            <a:r>
              <a:rPr lang="en-US" sz="6600" b="1" dirty="0" smtClean="0">
                <a:solidFill>
                  <a:srgbClr val="FFFF00"/>
                </a:solidFill>
                <a:effectLst>
                  <a:glow rad="190500">
                    <a:schemeClr val="bg2"/>
                  </a:glow>
                </a:effectLst>
                <a:latin typeface="Comic Sans MS" pitchFamily="-107" charset="0"/>
                <a:ea typeface="+mn-ea"/>
                <a:cs typeface="+mn-cs"/>
              </a:rPr>
              <a:t>!</a:t>
            </a:r>
            <a:endParaRPr lang="en-US" sz="6600" b="1" dirty="0">
              <a:solidFill>
                <a:srgbClr val="FFFF00"/>
              </a:solidFill>
              <a:effectLst>
                <a:glow rad="190500">
                  <a:schemeClr val="bg2"/>
                </a:glow>
              </a:effectLst>
              <a:latin typeface="Comic Sans MS" pitchFamily="-107" charset="0"/>
              <a:ea typeface="+mn-ea"/>
              <a:cs typeface="+mn-cs"/>
            </a:endParaRPr>
          </a:p>
        </p:txBody>
      </p:sp>
      <p:sp>
        <p:nvSpPr>
          <p:cNvPr id="35849"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5850"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5851"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fade">
                                      <p:cBhvr>
                                        <p:cTn id="7" dur="1000"/>
                                        <p:tgtEl>
                                          <p:spTgt spid="1026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1"/>
                                        </p:tgtEl>
                                        <p:attrNameLst>
                                          <p:attrName>style.visibility</p:attrName>
                                        </p:attrNameLst>
                                      </p:cBhvr>
                                      <p:to>
                                        <p:strVal val="visible"/>
                                      </p:to>
                                    </p:set>
                                    <p:animEffect transition="in" filter="fade">
                                      <p:cBhvr>
                                        <p:cTn id="11" dur="1000"/>
                                        <p:tgtEl>
                                          <p:spTgt spid="10261"/>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2"/>
                                        </p:tgtEl>
                                        <p:attrNameLst>
                                          <p:attrName>style.visibility</p:attrName>
                                        </p:attrNameLst>
                                      </p:cBhvr>
                                      <p:to>
                                        <p:strVal val="visible"/>
                                      </p:to>
                                    </p:set>
                                    <p:animEffect transition="in" filter="fade">
                                      <p:cBhvr>
                                        <p:cTn id="15" dur="1000"/>
                                        <p:tgtEl>
                                          <p:spTgt spid="10262"/>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263"/>
                                        </p:tgtEl>
                                        <p:attrNameLst>
                                          <p:attrName>style.visibility</p:attrName>
                                        </p:attrNameLst>
                                      </p:cBhvr>
                                      <p:to>
                                        <p:strVal val="visible"/>
                                      </p:to>
                                    </p:set>
                                    <p:animEffect transition="in" filter="fade">
                                      <p:cBhvr>
                                        <p:cTn id="19" dur="1000"/>
                                        <p:tgtEl>
                                          <p:spTgt spid="10263"/>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267"/>
                                        </p:tgtEl>
                                        <p:attrNameLst>
                                          <p:attrName>style.visibility</p:attrName>
                                        </p:attrNameLst>
                                      </p:cBhvr>
                                      <p:to>
                                        <p:strVal val="visible"/>
                                      </p:to>
                                    </p:set>
                                    <p:animEffect transition="in" filter="fade">
                                      <p:cBhvr>
                                        <p:cTn id="23" dur="10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63563" y="1660525"/>
            <a:ext cx="7604645" cy="1013098"/>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dirty="0">
                <a:solidFill>
                  <a:srgbClr val="00FF00"/>
                </a:solidFill>
                <a:latin typeface="Helvetica" charset="0"/>
              </a:rPr>
              <a:t>•</a:t>
            </a:r>
            <a:r>
              <a:rPr lang="en-US" sz="4400" dirty="0">
                <a:solidFill>
                  <a:schemeClr val="tx2"/>
                </a:solidFill>
                <a:latin typeface="Helvetica" charset="0"/>
              </a:rPr>
              <a:t> </a:t>
            </a:r>
            <a:r>
              <a:rPr lang="en-US" sz="4400" dirty="0" err="1" smtClean="0">
                <a:solidFill>
                  <a:srgbClr val="F6FE0A"/>
                </a:solidFill>
                <a:latin typeface="Helvetica" charset="0"/>
              </a:rPr>
              <a:t>Bawpkhat</a:t>
            </a:r>
            <a:r>
              <a:rPr lang="en-US" sz="4400" dirty="0" smtClean="0">
                <a:solidFill>
                  <a:srgbClr val="F6FE0A"/>
                </a:solidFill>
                <a:latin typeface="Helvetica" charset="0"/>
              </a:rPr>
              <a:t> </a:t>
            </a:r>
            <a:r>
              <a:rPr lang="en-US" sz="4400" dirty="0" err="1" smtClean="0">
                <a:solidFill>
                  <a:srgbClr val="F6FE0A"/>
                </a:solidFill>
                <a:latin typeface="Helvetica" charset="0"/>
              </a:rPr>
              <a:t>dawr</a:t>
            </a:r>
            <a:r>
              <a:rPr lang="en-US" sz="4400" dirty="0" smtClean="0">
                <a:solidFill>
                  <a:srgbClr val="F6FE0A"/>
                </a:solidFill>
                <a:latin typeface="Helvetica" charset="0"/>
              </a:rPr>
              <a:t> </a:t>
            </a:r>
            <a:r>
              <a:rPr lang="en-US" sz="4400" dirty="0" err="1" smtClean="0">
                <a:solidFill>
                  <a:srgbClr val="99FF99"/>
                </a:solidFill>
                <a:latin typeface="Helvetica" charset="0"/>
              </a:rPr>
              <a:t>Reeirit</a:t>
            </a:r>
            <a:r>
              <a:rPr lang="en-US" sz="4400" dirty="0" smtClean="0">
                <a:solidFill>
                  <a:srgbClr val="99FF99"/>
                </a:solidFill>
                <a:latin typeface="Helvetica" charset="0"/>
              </a:rPr>
              <a:t> </a:t>
            </a:r>
            <a:r>
              <a:rPr lang="en-US" sz="4400" dirty="0" err="1" smtClean="0">
                <a:solidFill>
                  <a:srgbClr val="99FF99"/>
                </a:solidFill>
                <a:latin typeface="Helvetica" charset="0"/>
              </a:rPr>
              <a:t>awm</a:t>
            </a:r>
            <a:endParaRPr lang="en-US" sz="4400" dirty="0">
              <a:solidFill>
                <a:srgbClr val="00FF00"/>
              </a:solidFill>
              <a:latin typeface="Helvetica" charset="0"/>
            </a:endParaRPr>
          </a:p>
        </p:txBody>
      </p:sp>
      <p:sp>
        <p:nvSpPr>
          <p:cNvPr id="11267" name="Rectangle 3"/>
          <p:cNvSpPr>
            <a:spLocks noChangeArrowheads="1"/>
          </p:cNvSpPr>
          <p:nvPr/>
        </p:nvSpPr>
        <p:spPr bwMode="auto">
          <a:xfrm>
            <a:off x="1052513" y="2260600"/>
            <a:ext cx="6599563" cy="1013098"/>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dirty="0">
                <a:solidFill>
                  <a:srgbClr val="00FF00"/>
                </a:solidFill>
                <a:latin typeface="Helvetica" charset="0"/>
              </a:rPr>
              <a:t>•</a:t>
            </a:r>
            <a:r>
              <a:rPr lang="en-US" sz="4400" dirty="0">
                <a:solidFill>
                  <a:schemeClr val="tx2"/>
                </a:solidFill>
                <a:latin typeface="Helvetica" charset="0"/>
              </a:rPr>
              <a:t> </a:t>
            </a:r>
            <a:r>
              <a:rPr lang="en-US" sz="4400" dirty="0" smtClean="0">
                <a:solidFill>
                  <a:srgbClr val="F6FE0A"/>
                </a:solidFill>
                <a:latin typeface="Helvetica" charset="0"/>
              </a:rPr>
              <a:t>Raja-raja </a:t>
            </a:r>
            <a:r>
              <a:rPr lang="en-US" sz="4400" dirty="0" err="1" smtClean="0">
                <a:solidFill>
                  <a:srgbClr val="F6FE0A"/>
                </a:solidFill>
                <a:latin typeface="Helvetica" charset="0"/>
              </a:rPr>
              <a:t>awm</a:t>
            </a:r>
            <a:r>
              <a:rPr lang="en-US" sz="4400" dirty="0" smtClean="0">
                <a:solidFill>
                  <a:srgbClr val="F6FE0A"/>
                </a:solidFill>
                <a:latin typeface="Helvetica" charset="0"/>
              </a:rPr>
              <a:t> </a:t>
            </a:r>
            <a:r>
              <a:rPr lang="en-US" sz="4400" dirty="0" err="1" smtClean="0">
                <a:solidFill>
                  <a:srgbClr val="99FF99"/>
                </a:solidFill>
                <a:latin typeface="Helvetica" charset="0"/>
              </a:rPr>
              <a:t>Simchan</a:t>
            </a:r>
            <a:endParaRPr lang="en-US" sz="4400" dirty="0">
              <a:solidFill>
                <a:srgbClr val="00FF00"/>
              </a:solidFill>
              <a:latin typeface="Helvetica" charset="0"/>
            </a:endParaRPr>
          </a:p>
        </p:txBody>
      </p:sp>
      <p:sp>
        <p:nvSpPr>
          <p:cNvPr id="11268" name="Rectangle 4"/>
          <p:cNvSpPr>
            <a:spLocks noChangeArrowheads="1"/>
          </p:cNvSpPr>
          <p:nvPr/>
        </p:nvSpPr>
        <p:spPr bwMode="auto">
          <a:xfrm>
            <a:off x="1566863" y="2908300"/>
            <a:ext cx="4879540" cy="1013098"/>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dirty="0">
                <a:solidFill>
                  <a:srgbClr val="00FF00"/>
                </a:solidFill>
                <a:latin typeface="Helvetica" charset="0"/>
              </a:rPr>
              <a:t>•</a:t>
            </a:r>
            <a:r>
              <a:rPr lang="en-US" sz="4400" dirty="0">
                <a:solidFill>
                  <a:schemeClr val="tx2"/>
                </a:solidFill>
                <a:latin typeface="Helvetica" charset="0"/>
              </a:rPr>
              <a:t> </a:t>
            </a:r>
            <a:r>
              <a:rPr lang="en-US" sz="4400" dirty="0">
                <a:solidFill>
                  <a:srgbClr val="F6FE0A"/>
                </a:solidFill>
                <a:latin typeface="Helvetica" charset="0"/>
              </a:rPr>
              <a:t>750,000</a:t>
            </a:r>
            <a:r>
              <a:rPr lang="en-US" sz="4400" dirty="0">
                <a:solidFill>
                  <a:schemeClr val="tx2"/>
                </a:solidFill>
                <a:latin typeface="Helvetica" charset="0"/>
              </a:rPr>
              <a:t> </a:t>
            </a:r>
            <a:r>
              <a:rPr lang="en-US" sz="4400" dirty="0" err="1" smtClean="0">
                <a:solidFill>
                  <a:srgbClr val="99FF99"/>
                </a:solidFill>
                <a:latin typeface="Helvetica" charset="0"/>
              </a:rPr>
              <a:t>Chawng</a:t>
            </a:r>
            <a:endParaRPr lang="en-US" sz="4400" dirty="0">
              <a:solidFill>
                <a:srgbClr val="00FF00"/>
              </a:solidFill>
              <a:latin typeface="Helvetica" charset="0"/>
            </a:endParaRPr>
          </a:p>
        </p:txBody>
      </p:sp>
      <p:sp>
        <p:nvSpPr>
          <p:cNvPr id="11269" name="Rectangle 5"/>
          <p:cNvSpPr>
            <a:spLocks noChangeArrowheads="1"/>
          </p:cNvSpPr>
          <p:nvPr/>
        </p:nvSpPr>
        <p:spPr bwMode="auto">
          <a:xfrm>
            <a:off x="2055813" y="3536950"/>
            <a:ext cx="3864262" cy="1013098"/>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dirty="0">
                <a:solidFill>
                  <a:srgbClr val="00FF00"/>
                </a:solidFill>
                <a:latin typeface="Helvetica" charset="0"/>
              </a:rPr>
              <a:t>•</a:t>
            </a:r>
            <a:r>
              <a:rPr lang="en-US" sz="4400" dirty="0">
                <a:solidFill>
                  <a:schemeClr val="tx2"/>
                </a:solidFill>
                <a:latin typeface="Helvetica" charset="0"/>
              </a:rPr>
              <a:t> </a:t>
            </a:r>
            <a:r>
              <a:rPr lang="en-US" sz="4400" dirty="0">
                <a:solidFill>
                  <a:srgbClr val="F6FE0A"/>
                </a:solidFill>
                <a:latin typeface="Helvetica" charset="0"/>
              </a:rPr>
              <a:t>1,200</a:t>
            </a:r>
            <a:r>
              <a:rPr lang="en-US" sz="4400" dirty="0">
                <a:solidFill>
                  <a:schemeClr val="tx2"/>
                </a:solidFill>
                <a:latin typeface="Helvetica" charset="0"/>
              </a:rPr>
              <a:t> </a:t>
            </a:r>
            <a:r>
              <a:rPr lang="en-US" sz="4400" dirty="0" err="1" smtClean="0">
                <a:solidFill>
                  <a:srgbClr val="99FF99"/>
                </a:solidFill>
                <a:latin typeface="Helvetica" charset="0"/>
              </a:rPr>
              <a:t>Temun</a:t>
            </a:r>
            <a:endParaRPr lang="en-US" sz="4400" dirty="0">
              <a:solidFill>
                <a:srgbClr val="00FF00"/>
              </a:solidFill>
              <a:latin typeface="Helvetica" charset="0"/>
            </a:endParaRPr>
          </a:p>
        </p:txBody>
      </p:sp>
      <p:sp>
        <p:nvSpPr>
          <p:cNvPr id="11270" name="Rectangle 6"/>
          <p:cNvSpPr>
            <a:spLocks noChangeArrowheads="1"/>
          </p:cNvSpPr>
          <p:nvPr/>
        </p:nvSpPr>
        <p:spPr bwMode="auto">
          <a:xfrm>
            <a:off x="2595563" y="4222750"/>
            <a:ext cx="5665011" cy="1013098"/>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dirty="0">
                <a:solidFill>
                  <a:srgbClr val="00FF00"/>
                </a:solidFill>
                <a:latin typeface="Helvetica" charset="0"/>
              </a:rPr>
              <a:t>•</a:t>
            </a:r>
            <a:r>
              <a:rPr lang="en-US" sz="4400" dirty="0">
                <a:solidFill>
                  <a:schemeClr val="tx2"/>
                </a:solidFill>
                <a:latin typeface="Helvetica" charset="0"/>
              </a:rPr>
              <a:t> </a:t>
            </a:r>
            <a:r>
              <a:rPr lang="en-US" sz="4400" dirty="0">
                <a:solidFill>
                  <a:srgbClr val="F6FE0A"/>
                </a:solidFill>
                <a:latin typeface="Helvetica" charset="0"/>
              </a:rPr>
              <a:t>31,000</a:t>
            </a:r>
            <a:r>
              <a:rPr lang="en-US" sz="4400" dirty="0">
                <a:solidFill>
                  <a:schemeClr val="tx2"/>
                </a:solidFill>
                <a:latin typeface="Helvetica" charset="0"/>
              </a:rPr>
              <a:t> </a:t>
            </a:r>
            <a:r>
              <a:rPr lang="en-US" sz="4400" dirty="0" err="1" smtClean="0">
                <a:solidFill>
                  <a:srgbClr val="99FF99"/>
                </a:solidFill>
                <a:latin typeface="Helvetica" charset="0"/>
              </a:rPr>
              <a:t>Chawngtang</a:t>
            </a:r>
            <a:endParaRPr lang="en-US" sz="4400" dirty="0">
              <a:solidFill>
                <a:srgbClr val="00FF00"/>
              </a:solidFill>
              <a:latin typeface="Helvetica" charset="0"/>
            </a:endParaRPr>
          </a:p>
        </p:txBody>
      </p:sp>
      <p:sp>
        <p:nvSpPr>
          <p:cNvPr id="11271" name="Rectangle 7"/>
          <p:cNvSpPr>
            <a:spLocks noChangeArrowheads="1"/>
          </p:cNvSpPr>
          <p:nvPr/>
        </p:nvSpPr>
        <p:spPr bwMode="auto">
          <a:xfrm>
            <a:off x="3071813" y="4832350"/>
            <a:ext cx="6342505" cy="1690206"/>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dirty="0">
                <a:solidFill>
                  <a:srgbClr val="00FF00"/>
                </a:solidFill>
                <a:latin typeface="Helvetica" pitchFamily="-107" charset="0"/>
                <a:ea typeface="+mn-ea"/>
                <a:cs typeface="+mn-cs"/>
              </a:rPr>
              <a:t>•</a:t>
            </a:r>
            <a:r>
              <a:rPr lang="en-US" sz="4400" dirty="0">
                <a:solidFill>
                  <a:schemeClr val="tx2"/>
                </a:solidFill>
                <a:latin typeface="Helvetica" pitchFamily="-107" charset="0"/>
                <a:ea typeface="+mn-ea"/>
                <a:cs typeface="+mn-cs"/>
              </a:rPr>
              <a:t> </a:t>
            </a:r>
            <a:r>
              <a:rPr lang="en-US" sz="4400" dirty="0" err="1" smtClean="0">
                <a:solidFill>
                  <a:srgbClr val="F6FE0A"/>
                </a:solidFill>
                <a:latin typeface="Helvetica" pitchFamily="-107" charset="0"/>
                <a:ea typeface="+mn-ea"/>
                <a:cs typeface="+mn-cs"/>
              </a:rPr>
              <a:t>Tengamboi</a:t>
            </a:r>
            <a:r>
              <a:rPr lang="en-US" sz="4400" dirty="0" smtClean="0">
                <a:solidFill>
                  <a:schemeClr val="tx2"/>
                </a:solidFill>
                <a:latin typeface="Helvetica" pitchFamily="-107" charset="0"/>
                <a:ea typeface="+mn-ea"/>
                <a:cs typeface="+mn-cs"/>
              </a:rPr>
              <a:t> </a:t>
            </a:r>
            <a:r>
              <a:rPr lang="en-US" sz="4400" dirty="0" err="1" smtClean="0">
                <a:solidFill>
                  <a:srgbClr val="99FF99"/>
                </a:solidFill>
                <a:latin typeface="Helvetica" pitchFamily="-107" charset="0"/>
                <a:ea typeface="+mn-ea"/>
                <a:cs typeface="+mn-cs"/>
              </a:rPr>
              <a:t>Chawngtin</a:t>
            </a:r>
            <a:r>
              <a:rPr lang="en-US" sz="4400" dirty="0" smtClean="0">
                <a:solidFill>
                  <a:srgbClr val="99FF99"/>
                </a:solidFill>
                <a:latin typeface="Helvetica" pitchFamily="-107" charset="0"/>
                <a:ea typeface="+mn-ea"/>
                <a:cs typeface="+mn-cs"/>
              </a:rPr>
              <a:t> </a:t>
            </a:r>
            <a:endParaRPr lang="en-US" sz="4400" dirty="0">
              <a:solidFill>
                <a:srgbClr val="99FF99"/>
              </a:solidFill>
              <a:latin typeface="Helvetica" pitchFamily="-107" charset="0"/>
              <a:ea typeface="+mn-ea"/>
              <a:cs typeface="+mn-cs"/>
            </a:endParaRPr>
          </a:p>
          <a:p>
            <a:pPr algn="l">
              <a:defRPr/>
            </a:pPr>
            <a:r>
              <a:rPr lang="en-US" sz="4400" dirty="0">
                <a:solidFill>
                  <a:srgbClr val="99FF99"/>
                </a:solidFill>
                <a:latin typeface="Helvetica" pitchFamily="-107" charset="0"/>
                <a:ea typeface="+mn-ea"/>
                <a:cs typeface="+mn-cs"/>
              </a:rPr>
              <a:t>	</a:t>
            </a:r>
            <a:r>
              <a:rPr lang="en-US" sz="4400" dirty="0" smtClean="0">
                <a:solidFill>
                  <a:srgbClr val="99FF99"/>
                </a:solidFill>
                <a:latin typeface="Helvetica" pitchFamily="-107" charset="0"/>
                <a:ea typeface="+mn-ea"/>
                <a:cs typeface="+mn-cs"/>
              </a:rPr>
              <a:t>Khan </a:t>
            </a:r>
            <a:r>
              <a:rPr lang="en-US" sz="4400" dirty="0" err="1" smtClean="0">
                <a:solidFill>
                  <a:srgbClr val="99FF99"/>
                </a:solidFill>
                <a:latin typeface="Helvetica" pitchFamily="-107" charset="0"/>
                <a:ea typeface="+mn-ea"/>
                <a:cs typeface="+mn-cs"/>
              </a:rPr>
              <a:t>melechawng</a:t>
            </a:r>
            <a:endParaRPr lang="en-US" sz="4400" dirty="0">
              <a:solidFill>
                <a:srgbClr val="99FF99"/>
              </a:solidFill>
              <a:latin typeface="Helvetica" pitchFamily="-107" charset="0"/>
              <a:ea typeface="+mn-ea"/>
              <a:cs typeface="+mn-cs"/>
            </a:endParaRPr>
          </a:p>
        </p:txBody>
      </p:sp>
      <p:sp>
        <p:nvSpPr>
          <p:cNvPr id="11272" name="Rectangle 8"/>
          <p:cNvSpPr>
            <a:spLocks noChangeArrowheads="1"/>
          </p:cNvSpPr>
          <p:nvPr/>
        </p:nvSpPr>
        <p:spPr bwMode="auto">
          <a:xfrm>
            <a:off x="162050" y="584925"/>
            <a:ext cx="9144000" cy="1013098"/>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defRPr/>
            </a:pPr>
            <a:r>
              <a:rPr lang="en-IN" sz="3600" dirty="0" err="1" smtClean="0">
                <a:solidFill>
                  <a:srgbClr val="FFFF00"/>
                </a:solidFill>
                <a:effectLst>
                  <a:outerShdw blurRad="38100" dist="38100" dir="2700000" algn="tl">
                    <a:srgbClr val="000000">
                      <a:alpha val="43137"/>
                    </a:srgbClr>
                  </a:outerShdw>
                </a:effectLst>
                <a:latin typeface="Helvetica" pitchFamily="34" charset="0"/>
                <a:cs typeface="Helvetica" pitchFamily="34" charset="0"/>
              </a:rPr>
              <a:t>Makhan</a:t>
            </a:r>
            <a:r>
              <a:rPr lang="en-IN" sz="3600" dirty="0" smtClean="0">
                <a:solidFill>
                  <a:srgbClr val="FFFF00"/>
                </a:solidFill>
                <a:effectLst>
                  <a:outerShdw blurRad="38100" dist="38100" dir="2700000" algn="tl">
                    <a:srgbClr val="000000">
                      <a:alpha val="43137"/>
                    </a:srgbClr>
                  </a:outerShdw>
                </a:effectLst>
                <a:latin typeface="Helvetica" pitchFamily="34" charset="0"/>
                <a:cs typeface="Helvetica" pitchFamily="34" charset="0"/>
              </a:rPr>
              <a:t> </a:t>
            </a:r>
            <a:r>
              <a:rPr lang="en-IN" sz="3600" dirty="0" err="1" smtClean="0">
                <a:solidFill>
                  <a:srgbClr val="FFFF00"/>
                </a:solidFill>
                <a:effectLst>
                  <a:outerShdw blurRad="38100" dist="38100" dir="2700000" algn="tl">
                    <a:srgbClr val="000000">
                      <a:alpha val="43137"/>
                    </a:srgbClr>
                  </a:outerShdw>
                </a:effectLst>
                <a:latin typeface="Helvetica" pitchFamily="34" charset="0"/>
                <a:cs typeface="Helvetica" pitchFamily="34" charset="0"/>
              </a:rPr>
              <a:t>aput</a:t>
            </a:r>
            <a:r>
              <a:rPr lang="en-IN" sz="3600" dirty="0" smtClean="0">
                <a:solidFill>
                  <a:srgbClr val="FFFF00"/>
                </a:solidFill>
                <a:effectLst>
                  <a:outerShdw blurRad="38100" dist="38100" dir="2700000" algn="tl">
                    <a:srgbClr val="000000">
                      <a:alpha val="43137"/>
                    </a:srgbClr>
                  </a:outerShdw>
                </a:effectLst>
                <a:latin typeface="Helvetica" pitchFamily="34" charset="0"/>
                <a:cs typeface="Helvetica" pitchFamily="34" charset="0"/>
              </a:rPr>
              <a:t> </a:t>
            </a:r>
            <a:r>
              <a:rPr lang="en-IN" sz="3600" dirty="0" err="1" smtClean="0">
                <a:solidFill>
                  <a:srgbClr val="FFFF00"/>
                </a:solidFill>
                <a:effectLst>
                  <a:outerShdw blurRad="38100" dist="38100" dir="2700000" algn="tl">
                    <a:srgbClr val="000000">
                      <a:alpha val="43137"/>
                    </a:srgbClr>
                  </a:outerShdw>
                </a:effectLst>
                <a:latin typeface="Helvetica" pitchFamily="34" charset="0"/>
                <a:cs typeface="Helvetica" pitchFamily="34" charset="0"/>
              </a:rPr>
              <a:t>matat</a:t>
            </a:r>
            <a:r>
              <a:rPr lang="en-IN" sz="3600" dirty="0" smtClean="0">
                <a:solidFill>
                  <a:srgbClr val="FFFF00"/>
                </a:solidFill>
                <a:effectLst>
                  <a:outerShdw blurRad="38100" dist="38100" dir="2700000" algn="tl">
                    <a:srgbClr val="000000">
                      <a:alpha val="43137"/>
                    </a:srgbClr>
                  </a:outerShdw>
                </a:effectLst>
                <a:latin typeface="Helvetica" pitchFamily="34" charset="0"/>
                <a:cs typeface="Helvetica" pitchFamily="34" charset="0"/>
              </a:rPr>
              <a:t> </a:t>
            </a:r>
            <a:r>
              <a:rPr lang="en-IN" sz="3600" dirty="0" err="1" smtClean="0">
                <a:solidFill>
                  <a:srgbClr val="FFFF00"/>
                </a:solidFill>
                <a:effectLst>
                  <a:outerShdw blurRad="38100" dist="38100" dir="2700000" algn="tl">
                    <a:srgbClr val="000000">
                      <a:alpha val="43137"/>
                    </a:srgbClr>
                  </a:outerShdw>
                </a:effectLst>
                <a:latin typeface="Helvetica" pitchFamily="34" charset="0"/>
                <a:cs typeface="Helvetica" pitchFamily="34" charset="0"/>
              </a:rPr>
              <a:t>putjoi</a:t>
            </a:r>
            <a:r>
              <a:rPr lang="en-US" altLang="ja-JP" sz="3600" dirty="0" smtClean="0">
                <a:solidFill>
                  <a:srgbClr val="F6FE0A"/>
                </a:solidFill>
                <a:latin typeface="Helvetica" charset="0"/>
              </a:rPr>
              <a:t>!</a:t>
            </a:r>
            <a:endParaRPr lang="en-US" altLang="ja-JP" sz="3200" dirty="0">
              <a:solidFill>
                <a:srgbClr val="F6FE0A"/>
              </a:solidFill>
              <a:latin typeface="Helvetica" charset="0"/>
            </a:endParaRPr>
          </a:p>
          <a:p>
            <a:pPr algn="l">
              <a:defRPr/>
            </a:pPr>
            <a:endParaRPr lang="en-US" sz="2400" b="1" i="1" dirty="0">
              <a:solidFill>
                <a:srgbClr val="7FFF00"/>
              </a:solidFill>
              <a:latin typeface="Helvetica" charset="0"/>
            </a:endParaRPr>
          </a:p>
        </p:txBody>
      </p:sp>
      <p:sp>
        <p:nvSpPr>
          <p:cNvPr id="11273" name="Text Box 9"/>
          <p:cNvSpPr txBox="1">
            <a:spLocks noChangeArrowheads="1"/>
          </p:cNvSpPr>
          <p:nvPr/>
        </p:nvSpPr>
        <p:spPr bwMode="auto">
          <a:xfrm>
            <a:off x="1863489" y="1202423"/>
            <a:ext cx="6083717" cy="646331"/>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anchor="ctr">
            <a:spAutoFit/>
          </a:bodyPr>
          <a:lstStyle/>
          <a:p>
            <a:pPr>
              <a:spcBef>
                <a:spcPct val="50000"/>
              </a:spcBef>
              <a:defRPr/>
            </a:pPr>
            <a:r>
              <a:rPr lang="en-US" sz="3600" b="1" i="1" dirty="0" err="1" smtClean="0">
                <a:solidFill>
                  <a:srgbClr val="99FF99"/>
                </a:solidFill>
                <a:latin typeface="Helvetica" pitchFamily="-107" charset="0"/>
                <a:ea typeface="+mn-ea"/>
                <a:cs typeface="+mn-cs"/>
              </a:rPr>
              <a:t>Alentak</a:t>
            </a:r>
            <a:r>
              <a:rPr lang="en-US" sz="3600" b="1" i="1" dirty="0" smtClean="0">
                <a:solidFill>
                  <a:srgbClr val="99FF99"/>
                </a:solidFill>
                <a:latin typeface="Helvetica" pitchFamily="-107" charset="0"/>
                <a:ea typeface="+mn-ea"/>
                <a:cs typeface="+mn-cs"/>
              </a:rPr>
              <a:t> </a:t>
            </a:r>
            <a:r>
              <a:rPr lang="en-US" sz="3600" b="1" i="1" dirty="0" err="1" smtClean="0">
                <a:solidFill>
                  <a:srgbClr val="99FF99"/>
                </a:solidFill>
                <a:latin typeface="Helvetica" pitchFamily="-107" charset="0"/>
                <a:ea typeface="+mn-ea"/>
                <a:cs typeface="+mn-cs"/>
              </a:rPr>
              <a:t>reignam</a:t>
            </a:r>
            <a:r>
              <a:rPr lang="en-US" sz="3600" b="1" i="1" dirty="0" smtClean="0">
                <a:solidFill>
                  <a:srgbClr val="99FF99"/>
                </a:solidFill>
                <a:latin typeface="Helvetica" pitchFamily="-107" charset="0"/>
                <a:ea typeface="+mn-ea"/>
                <a:cs typeface="+mn-cs"/>
              </a:rPr>
              <a:t> </a:t>
            </a:r>
            <a:r>
              <a:rPr lang="en-US" sz="3600" b="1" i="1" dirty="0" err="1" smtClean="0">
                <a:solidFill>
                  <a:srgbClr val="99FF99"/>
                </a:solidFill>
                <a:latin typeface="Helvetica" pitchFamily="-107" charset="0"/>
                <a:ea typeface="+mn-ea"/>
                <a:cs typeface="+mn-cs"/>
              </a:rPr>
              <a:t>boi</a:t>
            </a:r>
            <a:r>
              <a:rPr lang="en-US" sz="3600" b="1" i="1" dirty="0" smtClean="0">
                <a:solidFill>
                  <a:srgbClr val="99FF99"/>
                </a:solidFill>
                <a:latin typeface="Helvetica" pitchFamily="-107" charset="0"/>
                <a:ea typeface="+mn-ea"/>
                <a:cs typeface="+mn-cs"/>
              </a:rPr>
              <a:t> </a:t>
            </a:r>
            <a:r>
              <a:rPr lang="en-US" sz="3600" b="1" i="1" dirty="0" err="1" smtClean="0">
                <a:solidFill>
                  <a:srgbClr val="99FF99"/>
                </a:solidFill>
                <a:latin typeface="Helvetica" pitchFamily="-107" charset="0"/>
                <a:ea typeface="+mn-ea"/>
                <a:cs typeface="+mn-cs"/>
              </a:rPr>
              <a:t>vetna</a:t>
            </a:r>
            <a:r>
              <a:rPr lang="en-US" sz="3600" b="1" i="1" dirty="0" smtClean="0">
                <a:solidFill>
                  <a:srgbClr val="99FF99"/>
                </a:solidFill>
                <a:latin typeface="Helvetica" pitchFamily="-107" charset="0"/>
                <a:ea typeface="+mn-ea"/>
                <a:cs typeface="+mn-cs"/>
              </a:rPr>
              <a:t>!</a:t>
            </a:r>
            <a:endParaRPr lang="en-US" sz="3600" b="1" i="1" dirty="0">
              <a:solidFill>
                <a:srgbClr val="99FF99"/>
              </a:solidFill>
              <a:latin typeface="Helvetica" pitchFamily="-107" charset="0"/>
              <a:ea typeface="+mn-ea"/>
              <a:cs typeface="+mn-cs"/>
            </a:endParaRPr>
          </a:p>
        </p:txBody>
      </p:sp>
      <p:sp>
        <p:nvSpPr>
          <p:cNvPr id="37897"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7898" name="Text Box 1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7899" name="Text Box 1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7900" name="Text Box 17"/>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17</a:t>
            </a:r>
          </a:p>
        </p:txBody>
      </p:sp>
      <p:sp>
        <p:nvSpPr>
          <p:cNvPr id="37901" name="Text Box 19"/>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additive="base">
                                        <p:cTn id="7" dur="500" fill="hold"/>
                                        <p:tgtEl>
                                          <p:spTgt spid="11273"/>
                                        </p:tgtEl>
                                        <p:attrNameLst>
                                          <p:attrName>ppt_x</p:attrName>
                                        </p:attrNameLst>
                                      </p:cBhvr>
                                      <p:tavLst>
                                        <p:tav tm="0">
                                          <p:val>
                                            <p:strVal val="0-#ppt_w/2"/>
                                          </p:val>
                                        </p:tav>
                                        <p:tav tm="100000">
                                          <p:val>
                                            <p:strVal val="#ppt_x"/>
                                          </p:val>
                                        </p:tav>
                                      </p:tavLst>
                                    </p:anim>
                                    <p:anim calcmode="lin" valueType="num">
                                      <p:cBhvr additive="base">
                                        <p:cTn id="8"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p:cTn id="13" dur="500" fill="hold"/>
                                        <p:tgtEl>
                                          <p:spTgt spid="11266"/>
                                        </p:tgtEl>
                                        <p:attrNameLst>
                                          <p:attrName>ppt_w</p:attrName>
                                        </p:attrNameLst>
                                      </p:cBhvr>
                                      <p:tavLst>
                                        <p:tav tm="0">
                                          <p:val>
                                            <p:fltVal val="0"/>
                                          </p:val>
                                        </p:tav>
                                        <p:tav tm="100000">
                                          <p:val>
                                            <p:strVal val="#ppt_w"/>
                                          </p:val>
                                        </p:tav>
                                      </p:tavLst>
                                    </p:anim>
                                    <p:anim calcmode="lin" valueType="num">
                                      <p:cBhvr>
                                        <p:cTn id="14" dur="500" fill="hold"/>
                                        <p:tgtEl>
                                          <p:spTgt spid="11266"/>
                                        </p:tgtEl>
                                        <p:attrNameLst>
                                          <p:attrName>ppt_h</p:attrName>
                                        </p:attrNameLst>
                                      </p:cBhvr>
                                      <p:tavLst>
                                        <p:tav tm="0">
                                          <p:val>
                                            <p:fltVal val="0"/>
                                          </p:val>
                                        </p:tav>
                                        <p:tav tm="100000">
                                          <p:val>
                                            <p:strVal val="#ppt_h"/>
                                          </p:val>
                                        </p:tav>
                                      </p:tavLst>
                                    </p:anim>
                                    <p:anim calcmode="lin" valueType="num">
                                      <p:cBhvr>
                                        <p:cTn id="15" dur="500" fill="hold"/>
                                        <p:tgtEl>
                                          <p:spTgt spid="11266"/>
                                        </p:tgtEl>
                                        <p:attrNameLst>
                                          <p:attrName>ppt_x</p:attrName>
                                        </p:attrNameLst>
                                      </p:cBhvr>
                                      <p:tavLst>
                                        <p:tav tm="0">
                                          <p:val>
                                            <p:fltVal val="0.5"/>
                                          </p:val>
                                        </p:tav>
                                        <p:tav tm="100000">
                                          <p:val>
                                            <p:strVal val="#ppt_x"/>
                                          </p:val>
                                        </p:tav>
                                      </p:tavLst>
                                    </p:anim>
                                    <p:anim calcmode="lin" valueType="num">
                                      <p:cBhvr>
                                        <p:cTn id="16" dur="500" fill="hold"/>
                                        <p:tgtEl>
                                          <p:spTgt spid="11266"/>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11267"/>
                                        </p:tgtEl>
                                        <p:attrNameLst>
                                          <p:attrName>style.visibility</p:attrName>
                                        </p:attrNameLst>
                                      </p:cBhvr>
                                      <p:to>
                                        <p:strVal val="visible"/>
                                      </p:to>
                                    </p:set>
                                    <p:anim calcmode="lin" valueType="num">
                                      <p:cBhvr>
                                        <p:cTn id="21" dur="500" fill="hold"/>
                                        <p:tgtEl>
                                          <p:spTgt spid="11267"/>
                                        </p:tgtEl>
                                        <p:attrNameLst>
                                          <p:attrName>ppt_w</p:attrName>
                                        </p:attrNameLst>
                                      </p:cBhvr>
                                      <p:tavLst>
                                        <p:tav tm="0">
                                          <p:val>
                                            <p:fltVal val="0"/>
                                          </p:val>
                                        </p:tav>
                                        <p:tav tm="100000">
                                          <p:val>
                                            <p:strVal val="#ppt_w"/>
                                          </p:val>
                                        </p:tav>
                                      </p:tavLst>
                                    </p:anim>
                                    <p:anim calcmode="lin" valueType="num">
                                      <p:cBhvr>
                                        <p:cTn id="22" dur="500" fill="hold"/>
                                        <p:tgtEl>
                                          <p:spTgt spid="11267"/>
                                        </p:tgtEl>
                                        <p:attrNameLst>
                                          <p:attrName>ppt_h</p:attrName>
                                        </p:attrNameLst>
                                      </p:cBhvr>
                                      <p:tavLst>
                                        <p:tav tm="0">
                                          <p:val>
                                            <p:fltVal val="0"/>
                                          </p:val>
                                        </p:tav>
                                        <p:tav tm="100000">
                                          <p:val>
                                            <p:strVal val="#ppt_h"/>
                                          </p:val>
                                        </p:tav>
                                      </p:tavLst>
                                    </p:anim>
                                    <p:anim calcmode="lin" valueType="num">
                                      <p:cBhvr>
                                        <p:cTn id="23" dur="500" fill="hold"/>
                                        <p:tgtEl>
                                          <p:spTgt spid="11267"/>
                                        </p:tgtEl>
                                        <p:attrNameLst>
                                          <p:attrName>ppt_x</p:attrName>
                                        </p:attrNameLst>
                                      </p:cBhvr>
                                      <p:tavLst>
                                        <p:tav tm="0">
                                          <p:val>
                                            <p:fltVal val="0.5"/>
                                          </p:val>
                                        </p:tav>
                                        <p:tav tm="100000">
                                          <p:val>
                                            <p:strVal val="#ppt_x"/>
                                          </p:val>
                                        </p:tav>
                                      </p:tavLst>
                                    </p:anim>
                                    <p:anim calcmode="lin" valueType="num">
                                      <p:cBhvr>
                                        <p:cTn id="24" dur="500" fill="hold"/>
                                        <p:tgtEl>
                                          <p:spTgt spid="11267"/>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11268"/>
                                        </p:tgtEl>
                                        <p:attrNameLst>
                                          <p:attrName>style.visibility</p:attrName>
                                        </p:attrNameLst>
                                      </p:cBhvr>
                                      <p:to>
                                        <p:strVal val="visible"/>
                                      </p:to>
                                    </p:set>
                                    <p:anim calcmode="lin" valueType="num">
                                      <p:cBhvr>
                                        <p:cTn id="29" dur="500" fill="hold"/>
                                        <p:tgtEl>
                                          <p:spTgt spid="11268"/>
                                        </p:tgtEl>
                                        <p:attrNameLst>
                                          <p:attrName>ppt_w</p:attrName>
                                        </p:attrNameLst>
                                      </p:cBhvr>
                                      <p:tavLst>
                                        <p:tav tm="0">
                                          <p:val>
                                            <p:fltVal val="0"/>
                                          </p:val>
                                        </p:tav>
                                        <p:tav tm="100000">
                                          <p:val>
                                            <p:strVal val="#ppt_w"/>
                                          </p:val>
                                        </p:tav>
                                      </p:tavLst>
                                    </p:anim>
                                    <p:anim calcmode="lin" valueType="num">
                                      <p:cBhvr>
                                        <p:cTn id="30" dur="500" fill="hold"/>
                                        <p:tgtEl>
                                          <p:spTgt spid="11268"/>
                                        </p:tgtEl>
                                        <p:attrNameLst>
                                          <p:attrName>ppt_h</p:attrName>
                                        </p:attrNameLst>
                                      </p:cBhvr>
                                      <p:tavLst>
                                        <p:tav tm="0">
                                          <p:val>
                                            <p:fltVal val="0"/>
                                          </p:val>
                                        </p:tav>
                                        <p:tav tm="100000">
                                          <p:val>
                                            <p:strVal val="#ppt_h"/>
                                          </p:val>
                                        </p:tav>
                                      </p:tavLst>
                                    </p:anim>
                                    <p:anim calcmode="lin" valueType="num">
                                      <p:cBhvr>
                                        <p:cTn id="31" dur="500" fill="hold"/>
                                        <p:tgtEl>
                                          <p:spTgt spid="11268"/>
                                        </p:tgtEl>
                                        <p:attrNameLst>
                                          <p:attrName>ppt_x</p:attrName>
                                        </p:attrNameLst>
                                      </p:cBhvr>
                                      <p:tavLst>
                                        <p:tav tm="0">
                                          <p:val>
                                            <p:fltVal val="0.5"/>
                                          </p:val>
                                        </p:tav>
                                        <p:tav tm="100000">
                                          <p:val>
                                            <p:strVal val="#ppt_x"/>
                                          </p:val>
                                        </p:tav>
                                      </p:tavLst>
                                    </p:anim>
                                    <p:anim calcmode="lin" valueType="num">
                                      <p:cBhvr>
                                        <p:cTn id="32" dur="500" fill="hold"/>
                                        <p:tgtEl>
                                          <p:spTgt spid="11268"/>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11269"/>
                                        </p:tgtEl>
                                        <p:attrNameLst>
                                          <p:attrName>style.visibility</p:attrName>
                                        </p:attrNameLst>
                                      </p:cBhvr>
                                      <p:to>
                                        <p:strVal val="visible"/>
                                      </p:to>
                                    </p:set>
                                    <p:anim calcmode="lin" valueType="num">
                                      <p:cBhvr>
                                        <p:cTn id="37" dur="500" fill="hold"/>
                                        <p:tgtEl>
                                          <p:spTgt spid="11269"/>
                                        </p:tgtEl>
                                        <p:attrNameLst>
                                          <p:attrName>ppt_w</p:attrName>
                                        </p:attrNameLst>
                                      </p:cBhvr>
                                      <p:tavLst>
                                        <p:tav tm="0">
                                          <p:val>
                                            <p:fltVal val="0"/>
                                          </p:val>
                                        </p:tav>
                                        <p:tav tm="100000">
                                          <p:val>
                                            <p:strVal val="#ppt_w"/>
                                          </p:val>
                                        </p:tav>
                                      </p:tavLst>
                                    </p:anim>
                                    <p:anim calcmode="lin" valueType="num">
                                      <p:cBhvr>
                                        <p:cTn id="38" dur="500" fill="hold"/>
                                        <p:tgtEl>
                                          <p:spTgt spid="11269"/>
                                        </p:tgtEl>
                                        <p:attrNameLst>
                                          <p:attrName>ppt_h</p:attrName>
                                        </p:attrNameLst>
                                      </p:cBhvr>
                                      <p:tavLst>
                                        <p:tav tm="0">
                                          <p:val>
                                            <p:fltVal val="0"/>
                                          </p:val>
                                        </p:tav>
                                        <p:tav tm="100000">
                                          <p:val>
                                            <p:strVal val="#ppt_h"/>
                                          </p:val>
                                        </p:tav>
                                      </p:tavLst>
                                    </p:anim>
                                    <p:anim calcmode="lin" valueType="num">
                                      <p:cBhvr>
                                        <p:cTn id="39" dur="500" fill="hold"/>
                                        <p:tgtEl>
                                          <p:spTgt spid="11269"/>
                                        </p:tgtEl>
                                        <p:attrNameLst>
                                          <p:attrName>ppt_x</p:attrName>
                                        </p:attrNameLst>
                                      </p:cBhvr>
                                      <p:tavLst>
                                        <p:tav tm="0">
                                          <p:val>
                                            <p:fltVal val="0.5"/>
                                          </p:val>
                                        </p:tav>
                                        <p:tav tm="100000">
                                          <p:val>
                                            <p:strVal val="#ppt_x"/>
                                          </p:val>
                                        </p:tav>
                                      </p:tavLst>
                                    </p:anim>
                                    <p:anim calcmode="lin" valueType="num">
                                      <p:cBhvr>
                                        <p:cTn id="40" dur="500" fill="hold"/>
                                        <p:tgtEl>
                                          <p:spTgt spid="11269"/>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11270"/>
                                        </p:tgtEl>
                                        <p:attrNameLst>
                                          <p:attrName>style.visibility</p:attrName>
                                        </p:attrNameLst>
                                      </p:cBhvr>
                                      <p:to>
                                        <p:strVal val="visible"/>
                                      </p:to>
                                    </p:set>
                                    <p:anim calcmode="lin" valueType="num">
                                      <p:cBhvr>
                                        <p:cTn id="45" dur="500" fill="hold"/>
                                        <p:tgtEl>
                                          <p:spTgt spid="11270"/>
                                        </p:tgtEl>
                                        <p:attrNameLst>
                                          <p:attrName>ppt_w</p:attrName>
                                        </p:attrNameLst>
                                      </p:cBhvr>
                                      <p:tavLst>
                                        <p:tav tm="0">
                                          <p:val>
                                            <p:fltVal val="0"/>
                                          </p:val>
                                        </p:tav>
                                        <p:tav tm="100000">
                                          <p:val>
                                            <p:strVal val="#ppt_w"/>
                                          </p:val>
                                        </p:tav>
                                      </p:tavLst>
                                    </p:anim>
                                    <p:anim calcmode="lin" valueType="num">
                                      <p:cBhvr>
                                        <p:cTn id="46" dur="500" fill="hold"/>
                                        <p:tgtEl>
                                          <p:spTgt spid="11270"/>
                                        </p:tgtEl>
                                        <p:attrNameLst>
                                          <p:attrName>ppt_h</p:attrName>
                                        </p:attrNameLst>
                                      </p:cBhvr>
                                      <p:tavLst>
                                        <p:tav tm="0">
                                          <p:val>
                                            <p:fltVal val="0"/>
                                          </p:val>
                                        </p:tav>
                                        <p:tav tm="100000">
                                          <p:val>
                                            <p:strVal val="#ppt_h"/>
                                          </p:val>
                                        </p:tav>
                                      </p:tavLst>
                                    </p:anim>
                                    <p:anim calcmode="lin" valueType="num">
                                      <p:cBhvr>
                                        <p:cTn id="47" dur="500" fill="hold"/>
                                        <p:tgtEl>
                                          <p:spTgt spid="11270"/>
                                        </p:tgtEl>
                                        <p:attrNameLst>
                                          <p:attrName>ppt_x</p:attrName>
                                        </p:attrNameLst>
                                      </p:cBhvr>
                                      <p:tavLst>
                                        <p:tav tm="0">
                                          <p:val>
                                            <p:fltVal val="0.5"/>
                                          </p:val>
                                        </p:tav>
                                        <p:tav tm="100000">
                                          <p:val>
                                            <p:strVal val="#ppt_x"/>
                                          </p:val>
                                        </p:tav>
                                      </p:tavLst>
                                    </p:anim>
                                    <p:anim calcmode="lin" valueType="num">
                                      <p:cBhvr>
                                        <p:cTn id="48" dur="500" fill="hold"/>
                                        <p:tgtEl>
                                          <p:spTgt spid="11270"/>
                                        </p:tgtEl>
                                        <p:attrNameLst>
                                          <p:attrName>ppt_y</p:attrName>
                                        </p:attrNameLst>
                                      </p:cBhvr>
                                      <p:tavLst>
                                        <p:tav tm="0">
                                          <p:val>
                                            <p:fltVal val="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11271"/>
                                        </p:tgtEl>
                                        <p:attrNameLst>
                                          <p:attrName>style.visibility</p:attrName>
                                        </p:attrNameLst>
                                      </p:cBhvr>
                                      <p:to>
                                        <p:strVal val="visible"/>
                                      </p:to>
                                    </p:set>
                                    <p:anim calcmode="lin" valueType="num">
                                      <p:cBhvr>
                                        <p:cTn id="53" dur="500" fill="hold"/>
                                        <p:tgtEl>
                                          <p:spTgt spid="11271"/>
                                        </p:tgtEl>
                                        <p:attrNameLst>
                                          <p:attrName>ppt_w</p:attrName>
                                        </p:attrNameLst>
                                      </p:cBhvr>
                                      <p:tavLst>
                                        <p:tav tm="0">
                                          <p:val>
                                            <p:fltVal val="0"/>
                                          </p:val>
                                        </p:tav>
                                        <p:tav tm="100000">
                                          <p:val>
                                            <p:strVal val="#ppt_w"/>
                                          </p:val>
                                        </p:tav>
                                      </p:tavLst>
                                    </p:anim>
                                    <p:anim calcmode="lin" valueType="num">
                                      <p:cBhvr>
                                        <p:cTn id="54" dur="500" fill="hold"/>
                                        <p:tgtEl>
                                          <p:spTgt spid="11271"/>
                                        </p:tgtEl>
                                        <p:attrNameLst>
                                          <p:attrName>ppt_h</p:attrName>
                                        </p:attrNameLst>
                                      </p:cBhvr>
                                      <p:tavLst>
                                        <p:tav tm="0">
                                          <p:val>
                                            <p:fltVal val="0"/>
                                          </p:val>
                                        </p:tav>
                                        <p:tav tm="100000">
                                          <p:val>
                                            <p:strVal val="#ppt_h"/>
                                          </p:val>
                                        </p:tav>
                                      </p:tavLst>
                                    </p:anim>
                                    <p:anim calcmode="lin" valueType="num">
                                      <p:cBhvr>
                                        <p:cTn id="55" dur="500" fill="hold"/>
                                        <p:tgtEl>
                                          <p:spTgt spid="11271"/>
                                        </p:tgtEl>
                                        <p:attrNameLst>
                                          <p:attrName>ppt_x</p:attrName>
                                        </p:attrNameLst>
                                      </p:cBhvr>
                                      <p:tavLst>
                                        <p:tav tm="0">
                                          <p:val>
                                            <p:fltVal val="0.5"/>
                                          </p:val>
                                        </p:tav>
                                        <p:tav tm="100000">
                                          <p:val>
                                            <p:strVal val="#ppt_x"/>
                                          </p:val>
                                        </p:tav>
                                      </p:tavLst>
                                    </p:anim>
                                    <p:anim calcmode="lin" valueType="num">
                                      <p:cBhvr>
                                        <p:cTn id="56" dur="500" fill="hold"/>
                                        <p:tgtEl>
                                          <p:spTgt spid="1127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P spid="11268" grpId="0" autoUpdateAnimBg="0"/>
      <p:bldP spid="11269" grpId="0" autoUpdateAnimBg="0"/>
      <p:bldP spid="11270" grpId="0" autoUpdateAnimBg="0"/>
      <p:bldP spid="11271" grpId="0" autoUpdateAnimBg="0"/>
      <p:bldP spid="1127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spid="_x0000_s39966" name="Microsoft ClipArt Gallery" r:id="rId4" imgW="3940560" imgH="2742840" progId="">
                  <p:embed/>
                </p:oleObj>
              </mc:Choice>
              <mc:Fallback>
                <p:oleObj name="Microsoft ClipArt Gallery" r:id="rId4" imgW="3940560" imgH="2742840" progId="">
                  <p:embed/>
                  <p:pic>
                    <p:nvPicPr>
                      <p:cNvPr id="0" name="Picture 1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62467" name="Rectangle 3"/>
          <p:cNvSpPr>
            <a:spLocks noChangeArrowheads="1"/>
          </p:cNvSpPr>
          <p:nvPr/>
        </p:nvSpPr>
        <p:spPr bwMode="auto">
          <a:xfrm rot="900000">
            <a:off x="497961" y="2854090"/>
            <a:ext cx="2404503"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smtClean="0">
                <a:solidFill>
                  <a:srgbClr val="00FF00"/>
                </a:solidFill>
                <a:latin typeface="Times" pitchFamily="-107" charset="0"/>
                <a:ea typeface="+mn-ea"/>
                <a:cs typeface="+mn-cs"/>
              </a:rPr>
              <a:t>BEHANG</a:t>
            </a:r>
            <a:endParaRPr lang="en-US" sz="4000" b="1" dirty="0">
              <a:solidFill>
                <a:srgbClr val="00FF00"/>
              </a:solidFill>
              <a:latin typeface="Times" pitchFamily="-107" charset="0"/>
              <a:ea typeface="+mn-ea"/>
              <a:cs typeface="+mn-cs"/>
            </a:endParaRPr>
          </a:p>
        </p:txBody>
      </p:sp>
      <p:sp>
        <p:nvSpPr>
          <p:cNvPr id="62468" name="Rectangle 4"/>
          <p:cNvSpPr>
            <a:spLocks noChangeArrowheads="1"/>
          </p:cNvSpPr>
          <p:nvPr/>
        </p:nvSpPr>
        <p:spPr bwMode="auto">
          <a:xfrm rot="360000">
            <a:off x="227527" y="3733565"/>
            <a:ext cx="317715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smtClean="0">
                <a:solidFill>
                  <a:srgbClr val="00FF00"/>
                </a:solidFill>
                <a:latin typeface="Times" pitchFamily="-107" charset="0"/>
                <a:ea typeface="+mn-ea"/>
                <a:cs typeface="+mn-cs"/>
              </a:rPr>
              <a:t>MIRINGHAI</a:t>
            </a:r>
            <a:endParaRPr lang="en-US" sz="4000" b="1" dirty="0">
              <a:solidFill>
                <a:srgbClr val="00FF00"/>
              </a:solidFill>
              <a:latin typeface="Times" pitchFamily="-107" charset="0"/>
              <a:ea typeface="+mn-ea"/>
              <a:cs typeface="+mn-cs"/>
            </a:endParaRPr>
          </a:p>
        </p:txBody>
      </p:sp>
      <p:sp>
        <p:nvSpPr>
          <p:cNvPr id="62469" name="Rectangle 5"/>
          <p:cNvSpPr>
            <a:spLocks noChangeArrowheads="1"/>
          </p:cNvSpPr>
          <p:nvPr/>
        </p:nvSpPr>
        <p:spPr bwMode="auto">
          <a:xfrm rot="20700000">
            <a:off x="6487973" y="4338403"/>
            <a:ext cx="2491066"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smtClean="0">
                <a:solidFill>
                  <a:srgbClr val="00FF00"/>
                </a:solidFill>
                <a:latin typeface="Times" pitchFamily="-107" charset="0"/>
                <a:ea typeface="+mn-ea"/>
                <a:cs typeface="+mn-cs"/>
              </a:rPr>
              <a:t>THAKHO</a:t>
            </a:r>
            <a:endParaRPr lang="en-US" sz="4000" b="1" dirty="0">
              <a:solidFill>
                <a:srgbClr val="00FF00"/>
              </a:solidFill>
              <a:latin typeface="Times" pitchFamily="-107" charset="0"/>
              <a:ea typeface="+mn-ea"/>
              <a:cs typeface="+mn-cs"/>
            </a:endParaRPr>
          </a:p>
        </p:txBody>
      </p:sp>
      <p:sp>
        <p:nvSpPr>
          <p:cNvPr id="62470" name="Rectangle 6"/>
          <p:cNvSpPr>
            <a:spLocks noChangeArrowheads="1"/>
          </p:cNvSpPr>
          <p:nvPr/>
        </p:nvSpPr>
        <p:spPr bwMode="auto">
          <a:xfrm rot="20340000">
            <a:off x="1048341" y="1360253"/>
            <a:ext cx="3758015"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smtClean="0">
                <a:solidFill>
                  <a:srgbClr val="F6FE0A"/>
                </a:solidFill>
                <a:latin typeface="Times" pitchFamily="-107" charset="0"/>
                <a:ea typeface="+mn-ea"/>
                <a:cs typeface="+mn-cs"/>
              </a:rPr>
              <a:t>TUNA </a:t>
            </a:r>
            <a:r>
              <a:rPr lang="en-US" sz="4000" b="1" dirty="0" smtClean="0">
                <a:solidFill>
                  <a:srgbClr val="00FF00"/>
                </a:solidFill>
                <a:latin typeface="Times" pitchFamily="-107" charset="0"/>
                <a:ea typeface="+mn-ea"/>
                <a:cs typeface="+mn-cs"/>
              </a:rPr>
              <a:t>EMOTI</a:t>
            </a:r>
            <a:r>
              <a:rPr lang="en-US" sz="4000" b="1" dirty="0" smtClean="0">
                <a:solidFill>
                  <a:srgbClr val="FAFD00"/>
                </a:solidFill>
                <a:latin typeface="Times" pitchFamily="-107" charset="0"/>
                <a:ea typeface="+mn-ea"/>
                <a:cs typeface="+mn-cs"/>
              </a:rPr>
              <a:t>?</a:t>
            </a:r>
            <a:endParaRPr lang="en-US" sz="4000" b="1" dirty="0">
              <a:solidFill>
                <a:srgbClr val="FAFD00"/>
              </a:solidFill>
              <a:latin typeface="Times" pitchFamily="-107" charset="0"/>
              <a:ea typeface="+mn-ea"/>
              <a:cs typeface="+mn-cs"/>
            </a:endParaRPr>
          </a:p>
        </p:txBody>
      </p:sp>
      <p:sp>
        <p:nvSpPr>
          <p:cNvPr id="62471" name="Rectangle 7"/>
          <p:cNvSpPr>
            <a:spLocks noChangeArrowheads="1"/>
          </p:cNvSpPr>
          <p:nvPr/>
        </p:nvSpPr>
        <p:spPr bwMode="auto">
          <a:xfrm rot="1080000">
            <a:off x="5803486" y="2879490"/>
            <a:ext cx="3474283"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smtClean="0">
                <a:solidFill>
                  <a:srgbClr val="00FF00"/>
                </a:solidFill>
                <a:latin typeface="Times" pitchFamily="-107" charset="0"/>
                <a:ea typeface="+mn-ea"/>
                <a:cs typeface="+mn-cs"/>
              </a:rPr>
              <a:t>ELOI AMOH?</a:t>
            </a:r>
            <a:endParaRPr lang="en-US" sz="4000" b="1" dirty="0">
              <a:solidFill>
                <a:srgbClr val="00FF00"/>
              </a:solidFill>
              <a:latin typeface="Times" pitchFamily="-107" charset="0"/>
              <a:ea typeface="+mn-ea"/>
              <a:cs typeface="+mn-cs"/>
            </a:endParaRPr>
          </a:p>
        </p:txBody>
      </p:sp>
      <p:sp>
        <p:nvSpPr>
          <p:cNvPr id="62472" name="Rectangle 8"/>
          <p:cNvSpPr>
            <a:spLocks noChangeArrowheads="1"/>
          </p:cNvSpPr>
          <p:nvPr/>
        </p:nvSpPr>
        <p:spPr bwMode="auto">
          <a:xfrm rot="1920000">
            <a:off x="5137232" y="1171340"/>
            <a:ext cx="4355935"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smtClean="0">
                <a:solidFill>
                  <a:srgbClr val="F6FE0A"/>
                </a:solidFill>
                <a:latin typeface="Times" pitchFamily="-107" charset="0"/>
                <a:ea typeface="+mn-ea"/>
                <a:cs typeface="+mn-cs"/>
              </a:rPr>
              <a:t>TUNA</a:t>
            </a:r>
            <a:r>
              <a:rPr lang="en-US" sz="4000" b="1" dirty="0" smtClean="0">
                <a:solidFill>
                  <a:schemeClr val="tx2"/>
                </a:solidFill>
                <a:latin typeface="Times" pitchFamily="-107" charset="0"/>
                <a:ea typeface="+mn-ea"/>
                <a:cs typeface="+mn-cs"/>
              </a:rPr>
              <a:t> </a:t>
            </a:r>
            <a:r>
              <a:rPr lang="en-US" sz="4000" b="1" dirty="0" smtClean="0">
                <a:solidFill>
                  <a:srgbClr val="00FF00"/>
                </a:solidFill>
                <a:latin typeface="Times" pitchFamily="-107" charset="0"/>
                <a:ea typeface="+mn-ea"/>
                <a:cs typeface="+mn-cs"/>
              </a:rPr>
              <a:t>EMOTHO</a:t>
            </a:r>
            <a:r>
              <a:rPr lang="en-US" sz="4000" b="1" dirty="0" smtClean="0">
                <a:solidFill>
                  <a:srgbClr val="F6FE0A"/>
                </a:solidFill>
                <a:latin typeface="Times" pitchFamily="-107" charset="0"/>
                <a:ea typeface="+mn-ea"/>
                <a:cs typeface="+mn-cs"/>
              </a:rPr>
              <a:t>?</a:t>
            </a:r>
            <a:endParaRPr lang="en-US" sz="4000" b="1" dirty="0">
              <a:solidFill>
                <a:srgbClr val="F6FE0A"/>
              </a:solidFill>
              <a:latin typeface="Times" pitchFamily="-107" charset="0"/>
              <a:ea typeface="+mn-ea"/>
              <a:cs typeface="+mn-cs"/>
            </a:endParaRPr>
          </a:p>
        </p:txBody>
      </p:sp>
      <p:sp>
        <p:nvSpPr>
          <p:cNvPr id="62473" name="Rectangle 9"/>
          <p:cNvSpPr>
            <a:spLocks noChangeArrowheads="1"/>
          </p:cNvSpPr>
          <p:nvPr/>
        </p:nvSpPr>
        <p:spPr bwMode="auto">
          <a:xfrm rot="360000">
            <a:off x="109538" y="5490927"/>
            <a:ext cx="9423400"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4000" b="1" dirty="0" smtClean="0">
                <a:solidFill>
                  <a:srgbClr val="00FF00"/>
                </a:solidFill>
                <a:latin typeface="Times" pitchFamily="-107" charset="0"/>
                <a:ea typeface="+mn-ea"/>
                <a:cs typeface="+mn-cs"/>
              </a:rPr>
              <a:t>ELE EMO </a:t>
            </a:r>
            <a:r>
              <a:rPr lang="en-US" sz="4000" b="1" dirty="0" smtClean="0">
                <a:solidFill>
                  <a:srgbClr val="F6FE0A"/>
                </a:solidFill>
                <a:latin typeface="Times" pitchFamily="-107" charset="0"/>
                <a:ea typeface="+mn-ea"/>
                <a:cs typeface="+mn-cs"/>
              </a:rPr>
              <a:t>RUI</a:t>
            </a:r>
            <a:r>
              <a:rPr lang="en-US" sz="4000" b="1" dirty="0" smtClean="0">
                <a:solidFill>
                  <a:srgbClr val="00FF00"/>
                </a:solidFill>
                <a:latin typeface="Times" pitchFamily="-107" charset="0"/>
              </a:rPr>
              <a:t> RAKAI</a:t>
            </a:r>
            <a:r>
              <a:rPr lang="en-US" sz="4000" b="1" dirty="0" smtClean="0">
                <a:solidFill>
                  <a:srgbClr val="00FF00"/>
                </a:solidFill>
                <a:latin typeface="Times" pitchFamily="-107" charset="0"/>
                <a:ea typeface="+mn-ea"/>
                <a:cs typeface="+mn-cs"/>
              </a:rPr>
              <a:t>?</a:t>
            </a:r>
            <a:endParaRPr lang="en-US" sz="4000" b="1" dirty="0">
              <a:solidFill>
                <a:srgbClr val="00FF00"/>
              </a:solidFill>
              <a:latin typeface="Times" pitchFamily="-107" charset="0"/>
              <a:ea typeface="+mn-ea"/>
              <a:cs typeface="+mn-cs"/>
            </a:endParaRPr>
          </a:p>
        </p:txBody>
      </p:sp>
      <p:sp>
        <p:nvSpPr>
          <p:cNvPr id="39945" name="Text Box 1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9946" name="Text Box 16"/>
          <p:cNvSpPr txBox="1">
            <a:spLocks noChangeArrowheads="1"/>
          </p:cNvSpPr>
          <p:nvPr/>
        </p:nvSpPr>
        <p:spPr bwMode="auto">
          <a:xfrm>
            <a:off x="8832850" y="63849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39947" name="Text Box 17"/>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9948" name="Text Box 1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18</a:t>
            </a:r>
          </a:p>
        </p:txBody>
      </p:sp>
      <p:sp>
        <p:nvSpPr>
          <p:cNvPr id="39949" name="Text Box 19"/>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 calcmode="lin" valueType="num">
                                      <p:cBhvr>
                                        <p:cTn id="12" dur="500" fill="hold"/>
                                        <p:tgtEl>
                                          <p:spTgt spid="62467"/>
                                        </p:tgtEl>
                                        <p:attrNameLst>
                                          <p:attrName>ppt_w</p:attrName>
                                        </p:attrNameLst>
                                      </p:cBhvr>
                                      <p:tavLst>
                                        <p:tav tm="0">
                                          <p:val>
                                            <p:fltVal val="0"/>
                                          </p:val>
                                        </p:tav>
                                        <p:tav tm="100000">
                                          <p:val>
                                            <p:strVal val="#ppt_w"/>
                                          </p:val>
                                        </p:tav>
                                      </p:tavLst>
                                    </p:anim>
                                    <p:anim calcmode="lin" valueType="num">
                                      <p:cBhvr>
                                        <p:cTn id="13" dur="500" fill="hold"/>
                                        <p:tgtEl>
                                          <p:spTgt spid="62467"/>
                                        </p:tgtEl>
                                        <p:attrNameLst>
                                          <p:attrName>ppt_h</p:attrName>
                                        </p:attrNameLst>
                                      </p:cBhvr>
                                      <p:tavLst>
                                        <p:tav tm="0">
                                          <p:val>
                                            <p:fltVal val="0"/>
                                          </p:val>
                                        </p:tav>
                                        <p:tav tm="100000">
                                          <p:val>
                                            <p:strVal val="#ppt_h"/>
                                          </p:val>
                                        </p:tav>
                                      </p:tavLst>
                                    </p:anim>
                                    <p:anim calcmode="lin" valueType="num">
                                      <p:cBhvr>
                                        <p:cTn id="14" dur="500" fill="hold"/>
                                        <p:tgtEl>
                                          <p:spTgt spid="62467"/>
                                        </p:tgtEl>
                                        <p:attrNameLst>
                                          <p:attrName>ppt_x</p:attrName>
                                        </p:attrNameLst>
                                      </p:cBhvr>
                                      <p:tavLst>
                                        <p:tav tm="0">
                                          <p:val>
                                            <p:fltVal val="0.5"/>
                                          </p:val>
                                        </p:tav>
                                        <p:tav tm="100000">
                                          <p:val>
                                            <p:strVal val="#ppt_x"/>
                                          </p:val>
                                        </p:tav>
                                      </p:tavLst>
                                    </p:anim>
                                    <p:anim calcmode="lin" valueType="num">
                                      <p:cBhvr>
                                        <p:cTn id="15" dur="500" fill="hold"/>
                                        <p:tgtEl>
                                          <p:spTgt spid="62467"/>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62468"/>
                                        </p:tgtEl>
                                        <p:attrNameLst>
                                          <p:attrName>style.visibility</p:attrName>
                                        </p:attrNameLst>
                                      </p:cBhvr>
                                      <p:to>
                                        <p:strVal val="visible"/>
                                      </p:to>
                                    </p:set>
                                    <p:anim calcmode="lin" valueType="num">
                                      <p:cBhvr>
                                        <p:cTn id="20" dur="500" fill="hold"/>
                                        <p:tgtEl>
                                          <p:spTgt spid="62468"/>
                                        </p:tgtEl>
                                        <p:attrNameLst>
                                          <p:attrName>ppt_w</p:attrName>
                                        </p:attrNameLst>
                                      </p:cBhvr>
                                      <p:tavLst>
                                        <p:tav tm="0">
                                          <p:val>
                                            <p:fltVal val="0"/>
                                          </p:val>
                                        </p:tav>
                                        <p:tav tm="100000">
                                          <p:val>
                                            <p:strVal val="#ppt_w"/>
                                          </p:val>
                                        </p:tav>
                                      </p:tavLst>
                                    </p:anim>
                                    <p:anim calcmode="lin" valueType="num">
                                      <p:cBhvr>
                                        <p:cTn id="21" dur="500" fill="hold"/>
                                        <p:tgtEl>
                                          <p:spTgt spid="62468"/>
                                        </p:tgtEl>
                                        <p:attrNameLst>
                                          <p:attrName>ppt_h</p:attrName>
                                        </p:attrNameLst>
                                      </p:cBhvr>
                                      <p:tavLst>
                                        <p:tav tm="0">
                                          <p:val>
                                            <p:fltVal val="0"/>
                                          </p:val>
                                        </p:tav>
                                        <p:tav tm="100000">
                                          <p:val>
                                            <p:strVal val="#ppt_h"/>
                                          </p:val>
                                        </p:tav>
                                      </p:tavLst>
                                    </p:anim>
                                    <p:anim calcmode="lin" valueType="num">
                                      <p:cBhvr>
                                        <p:cTn id="22" dur="500" fill="hold"/>
                                        <p:tgtEl>
                                          <p:spTgt spid="62468"/>
                                        </p:tgtEl>
                                        <p:attrNameLst>
                                          <p:attrName>ppt_x</p:attrName>
                                        </p:attrNameLst>
                                      </p:cBhvr>
                                      <p:tavLst>
                                        <p:tav tm="0">
                                          <p:val>
                                            <p:fltVal val="0.5"/>
                                          </p:val>
                                        </p:tav>
                                        <p:tav tm="100000">
                                          <p:val>
                                            <p:strVal val="#ppt_x"/>
                                          </p:val>
                                        </p:tav>
                                      </p:tavLst>
                                    </p:anim>
                                    <p:anim calcmode="lin" valueType="num">
                                      <p:cBhvr>
                                        <p:cTn id="23" dur="500" fill="hold"/>
                                        <p:tgtEl>
                                          <p:spTgt spid="62468"/>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62469"/>
                                        </p:tgtEl>
                                        <p:attrNameLst>
                                          <p:attrName>style.visibility</p:attrName>
                                        </p:attrNameLst>
                                      </p:cBhvr>
                                      <p:to>
                                        <p:strVal val="visible"/>
                                      </p:to>
                                    </p:set>
                                    <p:anim calcmode="lin" valueType="num">
                                      <p:cBhvr>
                                        <p:cTn id="28" dur="500" fill="hold"/>
                                        <p:tgtEl>
                                          <p:spTgt spid="62469"/>
                                        </p:tgtEl>
                                        <p:attrNameLst>
                                          <p:attrName>ppt_w</p:attrName>
                                        </p:attrNameLst>
                                      </p:cBhvr>
                                      <p:tavLst>
                                        <p:tav tm="0">
                                          <p:val>
                                            <p:fltVal val="0"/>
                                          </p:val>
                                        </p:tav>
                                        <p:tav tm="100000">
                                          <p:val>
                                            <p:strVal val="#ppt_w"/>
                                          </p:val>
                                        </p:tav>
                                      </p:tavLst>
                                    </p:anim>
                                    <p:anim calcmode="lin" valueType="num">
                                      <p:cBhvr>
                                        <p:cTn id="29" dur="500" fill="hold"/>
                                        <p:tgtEl>
                                          <p:spTgt spid="62469"/>
                                        </p:tgtEl>
                                        <p:attrNameLst>
                                          <p:attrName>ppt_h</p:attrName>
                                        </p:attrNameLst>
                                      </p:cBhvr>
                                      <p:tavLst>
                                        <p:tav tm="0">
                                          <p:val>
                                            <p:fltVal val="0"/>
                                          </p:val>
                                        </p:tav>
                                        <p:tav tm="100000">
                                          <p:val>
                                            <p:strVal val="#ppt_h"/>
                                          </p:val>
                                        </p:tav>
                                      </p:tavLst>
                                    </p:anim>
                                    <p:anim calcmode="lin" valueType="num">
                                      <p:cBhvr>
                                        <p:cTn id="30" dur="500" fill="hold"/>
                                        <p:tgtEl>
                                          <p:spTgt spid="62469"/>
                                        </p:tgtEl>
                                        <p:attrNameLst>
                                          <p:attrName>ppt_x</p:attrName>
                                        </p:attrNameLst>
                                      </p:cBhvr>
                                      <p:tavLst>
                                        <p:tav tm="0">
                                          <p:val>
                                            <p:fltVal val="0.5"/>
                                          </p:val>
                                        </p:tav>
                                        <p:tav tm="100000">
                                          <p:val>
                                            <p:strVal val="#ppt_x"/>
                                          </p:val>
                                        </p:tav>
                                      </p:tavLst>
                                    </p:anim>
                                    <p:anim calcmode="lin" valueType="num">
                                      <p:cBhvr>
                                        <p:cTn id="31" dur="500" fill="hold"/>
                                        <p:tgtEl>
                                          <p:spTgt spid="62469"/>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62470"/>
                                        </p:tgtEl>
                                        <p:attrNameLst>
                                          <p:attrName>style.visibility</p:attrName>
                                        </p:attrNameLst>
                                      </p:cBhvr>
                                      <p:to>
                                        <p:strVal val="visible"/>
                                      </p:to>
                                    </p:set>
                                    <p:anim calcmode="lin" valueType="num">
                                      <p:cBhvr>
                                        <p:cTn id="36" dur="500" fill="hold"/>
                                        <p:tgtEl>
                                          <p:spTgt spid="62470"/>
                                        </p:tgtEl>
                                        <p:attrNameLst>
                                          <p:attrName>ppt_w</p:attrName>
                                        </p:attrNameLst>
                                      </p:cBhvr>
                                      <p:tavLst>
                                        <p:tav tm="0">
                                          <p:val>
                                            <p:fltVal val="0"/>
                                          </p:val>
                                        </p:tav>
                                        <p:tav tm="100000">
                                          <p:val>
                                            <p:strVal val="#ppt_w"/>
                                          </p:val>
                                        </p:tav>
                                      </p:tavLst>
                                    </p:anim>
                                    <p:anim calcmode="lin" valueType="num">
                                      <p:cBhvr>
                                        <p:cTn id="37" dur="500" fill="hold"/>
                                        <p:tgtEl>
                                          <p:spTgt spid="62470"/>
                                        </p:tgtEl>
                                        <p:attrNameLst>
                                          <p:attrName>ppt_h</p:attrName>
                                        </p:attrNameLst>
                                      </p:cBhvr>
                                      <p:tavLst>
                                        <p:tav tm="0">
                                          <p:val>
                                            <p:fltVal val="0"/>
                                          </p:val>
                                        </p:tav>
                                        <p:tav tm="100000">
                                          <p:val>
                                            <p:strVal val="#ppt_h"/>
                                          </p:val>
                                        </p:tav>
                                      </p:tavLst>
                                    </p:anim>
                                    <p:anim calcmode="lin" valueType="num">
                                      <p:cBhvr>
                                        <p:cTn id="38" dur="500" fill="hold"/>
                                        <p:tgtEl>
                                          <p:spTgt spid="62470"/>
                                        </p:tgtEl>
                                        <p:attrNameLst>
                                          <p:attrName>ppt_x</p:attrName>
                                        </p:attrNameLst>
                                      </p:cBhvr>
                                      <p:tavLst>
                                        <p:tav tm="0">
                                          <p:val>
                                            <p:fltVal val="0.5"/>
                                          </p:val>
                                        </p:tav>
                                        <p:tav tm="100000">
                                          <p:val>
                                            <p:strVal val="#ppt_x"/>
                                          </p:val>
                                        </p:tav>
                                      </p:tavLst>
                                    </p:anim>
                                    <p:anim calcmode="lin" valueType="num">
                                      <p:cBhvr>
                                        <p:cTn id="39" dur="500" fill="hold"/>
                                        <p:tgtEl>
                                          <p:spTgt spid="62470"/>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62471"/>
                                        </p:tgtEl>
                                        <p:attrNameLst>
                                          <p:attrName>style.visibility</p:attrName>
                                        </p:attrNameLst>
                                      </p:cBhvr>
                                      <p:to>
                                        <p:strVal val="visible"/>
                                      </p:to>
                                    </p:set>
                                    <p:anim calcmode="lin" valueType="num">
                                      <p:cBhvr>
                                        <p:cTn id="44" dur="500" fill="hold"/>
                                        <p:tgtEl>
                                          <p:spTgt spid="62471"/>
                                        </p:tgtEl>
                                        <p:attrNameLst>
                                          <p:attrName>ppt_w</p:attrName>
                                        </p:attrNameLst>
                                      </p:cBhvr>
                                      <p:tavLst>
                                        <p:tav tm="0">
                                          <p:val>
                                            <p:fltVal val="0"/>
                                          </p:val>
                                        </p:tav>
                                        <p:tav tm="100000">
                                          <p:val>
                                            <p:strVal val="#ppt_w"/>
                                          </p:val>
                                        </p:tav>
                                      </p:tavLst>
                                    </p:anim>
                                    <p:anim calcmode="lin" valueType="num">
                                      <p:cBhvr>
                                        <p:cTn id="45" dur="500" fill="hold"/>
                                        <p:tgtEl>
                                          <p:spTgt spid="62471"/>
                                        </p:tgtEl>
                                        <p:attrNameLst>
                                          <p:attrName>ppt_h</p:attrName>
                                        </p:attrNameLst>
                                      </p:cBhvr>
                                      <p:tavLst>
                                        <p:tav tm="0">
                                          <p:val>
                                            <p:fltVal val="0"/>
                                          </p:val>
                                        </p:tav>
                                        <p:tav tm="100000">
                                          <p:val>
                                            <p:strVal val="#ppt_h"/>
                                          </p:val>
                                        </p:tav>
                                      </p:tavLst>
                                    </p:anim>
                                    <p:anim calcmode="lin" valueType="num">
                                      <p:cBhvr>
                                        <p:cTn id="46" dur="500" fill="hold"/>
                                        <p:tgtEl>
                                          <p:spTgt spid="62471"/>
                                        </p:tgtEl>
                                        <p:attrNameLst>
                                          <p:attrName>ppt_x</p:attrName>
                                        </p:attrNameLst>
                                      </p:cBhvr>
                                      <p:tavLst>
                                        <p:tav tm="0">
                                          <p:val>
                                            <p:fltVal val="0.5"/>
                                          </p:val>
                                        </p:tav>
                                        <p:tav tm="100000">
                                          <p:val>
                                            <p:strVal val="#ppt_x"/>
                                          </p:val>
                                        </p:tav>
                                      </p:tavLst>
                                    </p:anim>
                                    <p:anim calcmode="lin" valueType="num">
                                      <p:cBhvr>
                                        <p:cTn id="47" dur="500" fill="hold"/>
                                        <p:tgtEl>
                                          <p:spTgt spid="62471"/>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62472"/>
                                        </p:tgtEl>
                                        <p:attrNameLst>
                                          <p:attrName>style.visibility</p:attrName>
                                        </p:attrNameLst>
                                      </p:cBhvr>
                                      <p:to>
                                        <p:strVal val="visible"/>
                                      </p:to>
                                    </p:set>
                                    <p:anim calcmode="lin" valueType="num">
                                      <p:cBhvr>
                                        <p:cTn id="52" dur="500" fill="hold"/>
                                        <p:tgtEl>
                                          <p:spTgt spid="62472"/>
                                        </p:tgtEl>
                                        <p:attrNameLst>
                                          <p:attrName>ppt_w</p:attrName>
                                        </p:attrNameLst>
                                      </p:cBhvr>
                                      <p:tavLst>
                                        <p:tav tm="0">
                                          <p:val>
                                            <p:fltVal val="0"/>
                                          </p:val>
                                        </p:tav>
                                        <p:tav tm="100000">
                                          <p:val>
                                            <p:strVal val="#ppt_w"/>
                                          </p:val>
                                        </p:tav>
                                      </p:tavLst>
                                    </p:anim>
                                    <p:anim calcmode="lin" valueType="num">
                                      <p:cBhvr>
                                        <p:cTn id="53" dur="500" fill="hold"/>
                                        <p:tgtEl>
                                          <p:spTgt spid="62472"/>
                                        </p:tgtEl>
                                        <p:attrNameLst>
                                          <p:attrName>ppt_h</p:attrName>
                                        </p:attrNameLst>
                                      </p:cBhvr>
                                      <p:tavLst>
                                        <p:tav tm="0">
                                          <p:val>
                                            <p:fltVal val="0"/>
                                          </p:val>
                                        </p:tav>
                                        <p:tav tm="100000">
                                          <p:val>
                                            <p:strVal val="#ppt_h"/>
                                          </p:val>
                                        </p:tav>
                                      </p:tavLst>
                                    </p:anim>
                                    <p:anim calcmode="lin" valueType="num">
                                      <p:cBhvr>
                                        <p:cTn id="54" dur="500" fill="hold"/>
                                        <p:tgtEl>
                                          <p:spTgt spid="62472"/>
                                        </p:tgtEl>
                                        <p:attrNameLst>
                                          <p:attrName>ppt_x</p:attrName>
                                        </p:attrNameLst>
                                      </p:cBhvr>
                                      <p:tavLst>
                                        <p:tav tm="0">
                                          <p:val>
                                            <p:fltVal val="0.5"/>
                                          </p:val>
                                        </p:tav>
                                        <p:tav tm="100000">
                                          <p:val>
                                            <p:strVal val="#ppt_x"/>
                                          </p:val>
                                        </p:tav>
                                      </p:tavLst>
                                    </p:anim>
                                    <p:anim calcmode="lin" valueType="num">
                                      <p:cBhvr>
                                        <p:cTn id="55" dur="500" fill="hold"/>
                                        <p:tgtEl>
                                          <p:spTgt spid="62472"/>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grpId="0" nodeType="clickEffect">
                                  <p:stCondLst>
                                    <p:cond delay="0"/>
                                  </p:stCondLst>
                                  <p:childTnLst>
                                    <p:set>
                                      <p:cBhvr>
                                        <p:cTn id="59" dur="1" fill="hold">
                                          <p:stCondLst>
                                            <p:cond delay="0"/>
                                          </p:stCondLst>
                                        </p:cTn>
                                        <p:tgtEl>
                                          <p:spTgt spid="62473"/>
                                        </p:tgtEl>
                                        <p:attrNameLst>
                                          <p:attrName>style.visibility</p:attrName>
                                        </p:attrNameLst>
                                      </p:cBhvr>
                                      <p:to>
                                        <p:strVal val="visible"/>
                                      </p:to>
                                    </p:set>
                                    <p:anim calcmode="lin" valueType="num">
                                      <p:cBhvr>
                                        <p:cTn id="60" dur="500" fill="hold"/>
                                        <p:tgtEl>
                                          <p:spTgt spid="62473"/>
                                        </p:tgtEl>
                                        <p:attrNameLst>
                                          <p:attrName>ppt_w</p:attrName>
                                        </p:attrNameLst>
                                      </p:cBhvr>
                                      <p:tavLst>
                                        <p:tav tm="0">
                                          <p:val>
                                            <p:fltVal val="0"/>
                                          </p:val>
                                        </p:tav>
                                        <p:tav tm="100000">
                                          <p:val>
                                            <p:strVal val="#ppt_w"/>
                                          </p:val>
                                        </p:tav>
                                      </p:tavLst>
                                    </p:anim>
                                    <p:anim calcmode="lin" valueType="num">
                                      <p:cBhvr>
                                        <p:cTn id="61" dur="500" fill="hold"/>
                                        <p:tgtEl>
                                          <p:spTgt spid="62473"/>
                                        </p:tgtEl>
                                        <p:attrNameLst>
                                          <p:attrName>ppt_h</p:attrName>
                                        </p:attrNameLst>
                                      </p:cBhvr>
                                      <p:tavLst>
                                        <p:tav tm="0">
                                          <p:val>
                                            <p:fltVal val="0"/>
                                          </p:val>
                                        </p:tav>
                                        <p:tav tm="100000">
                                          <p:val>
                                            <p:strVal val="#ppt_h"/>
                                          </p:val>
                                        </p:tav>
                                      </p:tavLst>
                                    </p:anim>
                                    <p:anim calcmode="lin" valueType="num">
                                      <p:cBhvr>
                                        <p:cTn id="62" dur="500" fill="hold"/>
                                        <p:tgtEl>
                                          <p:spTgt spid="62473"/>
                                        </p:tgtEl>
                                        <p:attrNameLst>
                                          <p:attrName>ppt_x</p:attrName>
                                        </p:attrNameLst>
                                      </p:cBhvr>
                                      <p:tavLst>
                                        <p:tav tm="0">
                                          <p:val>
                                            <p:fltVal val="0.5"/>
                                          </p:val>
                                        </p:tav>
                                        <p:tav tm="100000">
                                          <p:val>
                                            <p:strVal val="#ppt_x"/>
                                          </p:val>
                                        </p:tav>
                                      </p:tavLst>
                                    </p:anim>
                                    <p:anim calcmode="lin" valueType="num">
                                      <p:cBhvr>
                                        <p:cTn id="63" dur="500" fill="hold"/>
                                        <p:tgtEl>
                                          <p:spTgt spid="624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P spid="62469" grpId="0" autoUpdateAnimBg="0"/>
      <p:bldP spid="62470" grpId="0" autoUpdateAnimBg="0"/>
      <p:bldP spid="62471" grpId="0" autoUpdateAnimBg="0"/>
      <p:bldP spid="62472" grpId="0" autoUpdateAnimBg="0"/>
      <p:bldP spid="6247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spid="_x0000_s140301" name="Microsoft ClipArt Gallery" r:id="rId4" imgW="3940560" imgH="2742840" progId="">
                  <p:embed/>
                </p:oleObj>
              </mc:Choice>
              <mc:Fallback>
                <p:oleObj name="Microsoft ClipArt Gallery" r:id="rId4" imgW="3940560" imgH="2742840" progId="">
                  <p:embed/>
                  <p:pic>
                    <p:nvPicPr>
                      <p:cNvPr id="0" name="Object 1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62467" name="Rectangle 3"/>
          <p:cNvSpPr>
            <a:spLocks noChangeArrowheads="1"/>
          </p:cNvSpPr>
          <p:nvPr/>
        </p:nvSpPr>
        <p:spPr bwMode="auto">
          <a:xfrm rot="900000">
            <a:off x="497961" y="2854090"/>
            <a:ext cx="2404503"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smtClean="0">
                <a:solidFill>
                  <a:schemeClr val="accent5">
                    <a:lumMod val="50000"/>
                  </a:schemeClr>
                </a:solidFill>
                <a:latin typeface="Times" pitchFamily="-107" charset="0"/>
                <a:ea typeface="+mn-ea"/>
                <a:cs typeface="+mn-cs"/>
              </a:rPr>
              <a:t>BEHANG</a:t>
            </a:r>
            <a:endParaRPr lang="en-US" sz="4000" b="1" dirty="0">
              <a:solidFill>
                <a:schemeClr val="accent5">
                  <a:lumMod val="50000"/>
                </a:schemeClr>
              </a:solidFill>
              <a:latin typeface="Times" pitchFamily="-107" charset="0"/>
              <a:ea typeface="+mn-ea"/>
              <a:cs typeface="+mn-cs"/>
            </a:endParaRPr>
          </a:p>
        </p:txBody>
      </p:sp>
      <p:sp>
        <p:nvSpPr>
          <p:cNvPr id="62468" name="Rectangle 4"/>
          <p:cNvSpPr>
            <a:spLocks noChangeArrowheads="1"/>
          </p:cNvSpPr>
          <p:nvPr/>
        </p:nvSpPr>
        <p:spPr bwMode="auto">
          <a:xfrm rot="360000">
            <a:off x="227527" y="3733565"/>
            <a:ext cx="317715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smtClean="0">
                <a:solidFill>
                  <a:schemeClr val="accent5">
                    <a:lumMod val="50000"/>
                  </a:schemeClr>
                </a:solidFill>
                <a:latin typeface="Times" pitchFamily="-107" charset="0"/>
                <a:ea typeface="+mn-ea"/>
                <a:cs typeface="+mn-cs"/>
              </a:rPr>
              <a:t>MIRINGHAI</a:t>
            </a:r>
            <a:endParaRPr lang="en-US" sz="4000" b="1" dirty="0">
              <a:solidFill>
                <a:schemeClr val="accent5">
                  <a:lumMod val="50000"/>
                </a:schemeClr>
              </a:solidFill>
              <a:latin typeface="Times" pitchFamily="-107" charset="0"/>
              <a:ea typeface="+mn-ea"/>
              <a:cs typeface="+mn-cs"/>
            </a:endParaRPr>
          </a:p>
        </p:txBody>
      </p:sp>
      <p:sp>
        <p:nvSpPr>
          <p:cNvPr id="62469" name="Rectangle 5"/>
          <p:cNvSpPr>
            <a:spLocks noChangeArrowheads="1"/>
          </p:cNvSpPr>
          <p:nvPr/>
        </p:nvSpPr>
        <p:spPr bwMode="auto">
          <a:xfrm rot="20700000">
            <a:off x="6487973" y="4338403"/>
            <a:ext cx="2491066"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smtClean="0">
                <a:solidFill>
                  <a:schemeClr val="accent5">
                    <a:lumMod val="50000"/>
                  </a:schemeClr>
                </a:solidFill>
                <a:latin typeface="Times" pitchFamily="-107" charset="0"/>
                <a:ea typeface="+mn-ea"/>
                <a:cs typeface="+mn-cs"/>
              </a:rPr>
              <a:t>THAKHO</a:t>
            </a:r>
            <a:endParaRPr lang="en-US" sz="4000" b="1" dirty="0">
              <a:solidFill>
                <a:schemeClr val="accent5">
                  <a:lumMod val="50000"/>
                </a:schemeClr>
              </a:solidFill>
              <a:latin typeface="Times" pitchFamily="-107" charset="0"/>
              <a:ea typeface="+mn-ea"/>
              <a:cs typeface="+mn-cs"/>
            </a:endParaRPr>
          </a:p>
        </p:txBody>
      </p:sp>
      <p:sp>
        <p:nvSpPr>
          <p:cNvPr id="62470" name="Rectangle 6"/>
          <p:cNvSpPr>
            <a:spLocks noChangeArrowheads="1"/>
          </p:cNvSpPr>
          <p:nvPr/>
        </p:nvSpPr>
        <p:spPr bwMode="auto">
          <a:xfrm rot="20340000">
            <a:off x="1048341" y="1360253"/>
            <a:ext cx="3758015"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smtClean="0">
                <a:solidFill>
                  <a:schemeClr val="accent5">
                    <a:lumMod val="50000"/>
                  </a:schemeClr>
                </a:solidFill>
                <a:latin typeface="Times" pitchFamily="-107" charset="0"/>
                <a:ea typeface="+mn-ea"/>
                <a:cs typeface="+mn-cs"/>
              </a:rPr>
              <a:t>TUNA EMOTI?</a:t>
            </a:r>
            <a:endParaRPr lang="en-US" sz="4000" b="1" dirty="0">
              <a:solidFill>
                <a:schemeClr val="accent5">
                  <a:lumMod val="50000"/>
                </a:schemeClr>
              </a:solidFill>
              <a:latin typeface="Times" pitchFamily="-107" charset="0"/>
              <a:ea typeface="+mn-ea"/>
              <a:cs typeface="+mn-cs"/>
            </a:endParaRPr>
          </a:p>
        </p:txBody>
      </p:sp>
      <p:sp>
        <p:nvSpPr>
          <p:cNvPr id="62471" name="Rectangle 7"/>
          <p:cNvSpPr>
            <a:spLocks noChangeArrowheads="1"/>
          </p:cNvSpPr>
          <p:nvPr/>
        </p:nvSpPr>
        <p:spPr bwMode="auto">
          <a:xfrm rot="1080000">
            <a:off x="5803486" y="2879490"/>
            <a:ext cx="3474283"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smtClean="0">
                <a:solidFill>
                  <a:schemeClr val="accent5">
                    <a:lumMod val="50000"/>
                  </a:schemeClr>
                </a:solidFill>
                <a:latin typeface="Times" pitchFamily="-107" charset="0"/>
                <a:ea typeface="+mn-ea"/>
                <a:cs typeface="+mn-cs"/>
              </a:rPr>
              <a:t>ELOI AMOH?</a:t>
            </a:r>
            <a:endParaRPr lang="en-US" sz="4000" b="1" dirty="0">
              <a:solidFill>
                <a:schemeClr val="accent5">
                  <a:lumMod val="50000"/>
                </a:schemeClr>
              </a:solidFill>
              <a:latin typeface="Times" pitchFamily="-107" charset="0"/>
              <a:ea typeface="+mn-ea"/>
              <a:cs typeface="+mn-cs"/>
            </a:endParaRPr>
          </a:p>
        </p:txBody>
      </p:sp>
      <p:sp>
        <p:nvSpPr>
          <p:cNvPr id="62472" name="Rectangle 8"/>
          <p:cNvSpPr>
            <a:spLocks noChangeArrowheads="1"/>
          </p:cNvSpPr>
          <p:nvPr/>
        </p:nvSpPr>
        <p:spPr bwMode="auto">
          <a:xfrm rot="1920000">
            <a:off x="5137232" y="1171340"/>
            <a:ext cx="4355935"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smtClean="0">
                <a:solidFill>
                  <a:schemeClr val="accent5">
                    <a:lumMod val="50000"/>
                  </a:schemeClr>
                </a:solidFill>
                <a:latin typeface="Times" pitchFamily="-107" charset="0"/>
                <a:ea typeface="+mn-ea"/>
                <a:cs typeface="+mn-cs"/>
              </a:rPr>
              <a:t>TUNA EMOTHO?</a:t>
            </a:r>
            <a:endParaRPr lang="en-US" sz="4000" b="1" dirty="0">
              <a:solidFill>
                <a:schemeClr val="accent5">
                  <a:lumMod val="50000"/>
                </a:schemeClr>
              </a:solidFill>
              <a:latin typeface="Times" pitchFamily="-107" charset="0"/>
              <a:ea typeface="+mn-ea"/>
              <a:cs typeface="+mn-cs"/>
            </a:endParaRPr>
          </a:p>
        </p:txBody>
      </p:sp>
      <p:sp>
        <p:nvSpPr>
          <p:cNvPr id="62473" name="Rectangle 9"/>
          <p:cNvSpPr>
            <a:spLocks noChangeArrowheads="1"/>
          </p:cNvSpPr>
          <p:nvPr/>
        </p:nvSpPr>
        <p:spPr bwMode="auto">
          <a:xfrm rot="360000">
            <a:off x="109538" y="5490927"/>
            <a:ext cx="9423400"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4000" b="1" dirty="0" smtClean="0">
                <a:solidFill>
                  <a:schemeClr val="accent5">
                    <a:lumMod val="50000"/>
                  </a:schemeClr>
                </a:solidFill>
                <a:latin typeface="Times" pitchFamily="-107" charset="0"/>
                <a:ea typeface="+mn-ea"/>
                <a:cs typeface="+mn-cs"/>
              </a:rPr>
              <a:t>ELE EMO RUI</a:t>
            </a:r>
            <a:r>
              <a:rPr lang="en-US" sz="4000" b="1" dirty="0" smtClean="0">
                <a:solidFill>
                  <a:schemeClr val="accent5">
                    <a:lumMod val="50000"/>
                  </a:schemeClr>
                </a:solidFill>
                <a:latin typeface="Times" pitchFamily="-107" charset="0"/>
              </a:rPr>
              <a:t> RAKAI</a:t>
            </a:r>
            <a:r>
              <a:rPr lang="en-US" sz="4000" b="1" dirty="0" smtClean="0">
                <a:solidFill>
                  <a:schemeClr val="accent5">
                    <a:lumMod val="50000"/>
                  </a:schemeClr>
                </a:solidFill>
                <a:latin typeface="Times" pitchFamily="-107" charset="0"/>
                <a:ea typeface="+mn-ea"/>
                <a:cs typeface="+mn-cs"/>
              </a:rPr>
              <a:t>?</a:t>
            </a:r>
            <a:endParaRPr lang="en-US" sz="4000" b="1" dirty="0">
              <a:solidFill>
                <a:schemeClr val="accent5">
                  <a:lumMod val="50000"/>
                </a:schemeClr>
              </a:solidFill>
              <a:latin typeface="Times" pitchFamily="-107" charset="0"/>
              <a:ea typeface="+mn-ea"/>
              <a:cs typeface="+mn-cs"/>
            </a:endParaRPr>
          </a:p>
        </p:txBody>
      </p:sp>
      <p:sp>
        <p:nvSpPr>
          <p:cNvPr id="39945" name="Text Box 1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9946" name="Text Box 16"/>
          <p:cNvSpPr txBox="1">
            <a:spLocks noChangeArrowheads="1"/>
          </p:cNvSpPr>
          <p:nvPr/>
        </p:nvSpPr>
        <p:spPr bwMode="auto">
          <a:xfrm>
            <a:off x="8832850" y="63849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39947" name="Text Box 17"/>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9948" name="Text Box 1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18</a:t>
            </a:r>
          </a:p>
        </p:txBody>
      </p:sp>
      <p:sp>
        <p:nvSpPr>
          <p:cNvPr id="39949" name="Text Box 19"/>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7</a:t>
            </a:r>
          </a:p>
        </p:txBody>
      </p:sp>
      <p:sp>
        <p:nvSpPr>
          <p:cNvPr id="16" name="WordArt 11"/>
          <p:cNvSpPr>
            <a:spLocks noChangeArrowheads="1" noChangeShapeType="1" noTextEdit="1"/>
          </p:cNvSpPr>
          <p:nvPr/>
        </p:nvSpPr>
        <p:spPr bwMode="auto">
          <a:xfrm>
            <a:off x="515938" y="739775"/>
            <a:ext cx="7600950" cy="5630863"/>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r>
              <a:rPr lang="en-US" sz="3600" kern="10" dirty="0" smtClean="0">
                <a:ln w="9525">
                  <a:round/>
                  <a:headEnd/>
                  <a:tailEnd/>
                </a:ln>
                <a:gradFill rotWithShape="1">
                  <a:gsLst>
                    <a:gs pos="0">
                      <a:srgbClr val="FFE701"/>
                    </a:gs>
                    <a:gs pos="100000">
                      <a:srgbClr val="FE3E02"/>
                    </a:gs>
                  </a:gsLst>
                  <a:lin ang="5400000" scaled="1"/>
                </a:gradFill>
                <a:latin typeface="Impact"/>
                <a:ea typeface="Impact"/>
                <a:cs typeface="Impact"/>
              </a:rPr>
              <a:t>NASANROH!</a:t>
            </a:r>
            <a:endParaRPr lang="en-US" sz="3600" kern="10" dirty="0">
              <a:ln w="9525">
                <a:round/>
                <a:headEnd/>
                <a:tailEnd/>
              </a:ln>
              <a:gradFill rotWithShape="1">
                <a:gsLst>
                  <a:gs pos="0">
                    <a:srgbClr val="FFE701"/>
                  </a:gs>
                  <a:gs pos="100000">
                    <a:srgbClr val="FE3E02"/>
                  </a:gs>
                </a:gsLst>
                <a:lin ang="5400000" scaled="1"/>
              </a:gradFill>
              <a:latin typeface="Impact"/>
              <a:ea typeface="Impact"/>
              <a:cs typeface="Impact"/>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16">
                                            <p:bg/>
                                          </p:spTgt>
                                        </p:tgtEl>
                                        <p:attrNameLst>
                                          <p:attrName>style.visibility</p:attrName>
                                        </p:attrNameLst>
                                      </p:cBhvr>
                                      <p:to>
                                        <p:strVal val="visible"/>
                                      </p:to>
                                    </p:set>
                                    <p:anim calcmode="lin" valueType="num">
                                      <p:cBhvr additive="base">
                                        <p:cTn id="7" dur="5000" fill="hold"/>
                                        <p:tgtEl>
                                          <p:spTgt spid="16">
                                            <p:bg/>
                                          </p:spTgt>
                                        </p:tgtEl>
                                        <p:attrNameLst>
                                          <p:attrName>ppt_x</p:attrName>
                                        </p:attrNameLst>
                                      </p:cBhvr>
                                      <p:tavLst>
                                        <p:tav tm="0">
                                          <p:val>
                                            <p:strVal val="#ppt_x"/>
                                          </p:val>
                                        </p:tav>
                                        <p:tav tm="100000">
                                          <p:val>
                                            <p:strVal val="#ppt_x"/>
                                          </p:val>
                                        </p:tav>
                                      </p:tavLst>
                                    </p:anim>
                                    <p:anim calcmode="lin" valueType="num">
                                      <p:cBhvr additive="base">
                                        <p:cTn id="8" dur="5000" fill="hold"/>
                                        <p:tgtEl>
                                          <p:spTgt spid="16">
                                            <p:bg/>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4"/>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170"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80247" name="Text Box 23"/>
          <p:cNvSpPr txBox="1">
            <a:spLocks noChangeArrowheads="1"/>
          </p:cNvSpPr>
          <p:nvPr/>
        </p:nvSpPr>
        <p:spPr bwMode="auto">
          <a:xfrm>
            <a:off x="3151188" y="2274659"/>
            <a:ext cx="568166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800" b="1" dirty="0" err="1" smtClean="0">
                <a:solidFill>
                  <a:srgbClr val="FFFF00"/>
                </a:solidFill>
              </a:rPr>
              <a:t>Narangai</a:t>
            </a:r>
            <a:r>
              <a:rPr lang="en-US" sz="2800" b="1" dirty="0" smtClean="0">
                <a:solidFill>
                  <a:srgbClr val="FFFF00"/>
                </a:solidFill>
              </a:rPr>
              <a:t> </a:t>
            </a:r>
            <a:r>
              <a:rPr lang="en-US" sz="2800" b="1" dirty="0" err="1" smtClean="0">
                <a:solidFill>
                  <a:srgbClr val="FFFF00"/>
                </a:solidFill>
              </a:rPr>
              <a:t>uroh</a:t>
            </a:r>
            <a:r>
              <a:rPr lang="en-US" sz="2800" b="1" dirty="0" smtClean="0">
                <a:solidFill>
                  <a:srgbClr val="FFFF00"/>
                </a:solidFill>
              </a:rPr>
              <a:t>….</a:t>
            </a:r>
            <a:r>
              <a:rPr lang="en-US" sz="2800" b="1" dirty="0" err="1" smtClean="0">
                <a:solidFill>
                  <a:srgbClr val="FFFF00"/>
                </a:solidFill>
              </a:rPr>
              <a:t>numpok</a:t>
            </a:r>
            <a:r>
              <a:rPr lang="en-US" sz="2800" b="1" dirty="0" smtClean="0">
                <a:solidFill>
                  <a:srgbClr val="FFFF00"/>
                </a:solidFill>
              </a:rPr>
              <a:t> </a:t>
            </a:r>
            <a:r>
              <a:rPr lang="en-US" sz="2800" b="1" dirty="0" err="1" smtClean="0">
                <a:solidFill>
                  <a:srgbClr val="FFFF00"/>
                </a:solidFill>
              </a:rPr>
              <a:t>tak</a:t>
            </a:r>
            <a:r>
              <a:rPr lang="en-US" sz="2800" b="1" dirty="0" smtClean="0">
                <a:solidFill>
                  <a:srgbClr val="FFFF00"/>
                </a:solidFill>
              </a:rPr>
              <a:t> a phone khan </a:t>
            </a:r>
            <a:r>
              <a:rPr lang="en-US" sz="2800" b="1" dirty="0" err="1" smtClean="0">
                <a:solidFill>
                  <a:srgbClr val="FFFF00"/>
                </a:solidFill>
              </a:rPr>
              <a:t>teitang</a:t>
            </a:r>
            <a:r>
              <a:rPr lang="en-US" sz="2800" b="1" dirty="0" smtClean="0">
                <a:solidFill>
                  <a:srgbClr val="FFFF00"/>
                </a:solidFill>
              </a:rPr>
              <a:t> </a:t>
            </a:r>
            <a:r>
              <a:rPr lang="en-US" sz="2800" b="1" dirty="0" err="1" smtClean="0">
                <a:solidFill>
                  <a:srgbClr val="FFFF00"/>
                </a:solidFill>
              </a:rPr>
              <a:t>nachawk</a:t>
            </a:r>
            <a:r>
              <a:rPr lang="en-US" sz="2800" b="1" dirty="0" smtClean="0">
                <a:solidFill>
                  <a:srgbClr val="FFFF00"/>
                </a:solidFill>
              </a:rPr>
              <a:t> </a:t>
            </a:r>
            <a:r>
              <a:rPr lang="en-US" sz="2800" b="1" dirty="0" err="1" smtClean="0">
                <a:solidFill>
                  <a:srgbClr val="FFFF00"/>
                </a:solidFill>
              </a:rPr>
              <a:t>thei</a:t>
            </a:r>
            <a:r>
              <a:rPr lang="en-US" sz="2800" b="1" dirty="0" smtClean="0">
                <a:solidFill>
                  <a:srgbClr val="FFFF00"/>
                </a:solidFill>
              </a:rPr>
              <a:t> </a:t>
            </a:r>
            <a:r>
              <a:rPr lang="en-US" sz="2800" b="1" dirty="0" err="1" smtClean="0">
                <a:solidFill>
                  <a:srgbClr val="FFFF00"/>
                </a:solidFill>
              </a:rPr>
              <a:t>kholok</a:t>
            </a:r>
            <a:r>
              <a:rPr lang="en-US" sz="2800" b="1" dirty="0" smtClean="0">
                <a:solidFill>
                  <a:srgbClr val="FFFF00"/>
                </a:solidFill>
              </a:rPr>
              <a:t> </a:t>
            </a:r>
            <a:r>
              <a:rPr lang="en-US" sz="2800" b="1" dirty="0" err="1" smtClean="0">
                <a:solidFill>
                  <a:srgbClr val="FFFF00"/>
                </a:solidFill>
              </a:rPr>
              <a:t>ruchuk</a:t>
            </a:r>
            <a:r>
              <a:rPr lang="en-US" sz="2800" b="1" dirty="0" smtClean="0">
                <a:solidFill>
                  <a:srgbClr val="FFFF00"/>
                </a:solidFill>
              </a:rPr>
              <a:t> </a:t>
            </a:r>
            <a:r>
              <a:rPr lang="en-US" sz="2800" b="1" dirty="0" err="1" smtClean="0">
                <a:solidFill>
                  <a:srgbClr val="FFFF00"/>
                </a:solidFill>
              </a:rPr>
              <a:t>sunghin</a:t>
            </a:r>
            <a:r>
              <a:rPr lang="en-US" sz="2800" b="1" dirty="0" smtClean="0">
                <a:solidFill>
                  <a:srgbClr val="FFFF00"/>
                </a:solidFill>
              </a:rPr>
              <a:t> </a:t>
            </a:r>
            <a:r>
              <a:rPr lang="en-US" sz="2800" b="1" dirty="0" err="1" smtClean="0">
                <a:solidFill>
                  <a:srgbClr val="FFFF00"/>
                </a:solidFill>
              </a:rPr>
              <a:t>narak</a:t>
            </a:r>
            <a:r>
              <a:rPr lang="en-US" sz="2800" b="1" dirty="0" smtClean="0">
                <a:solidFill>
                  <a:srgbClr val="FFFF00"/>
                </a:solidFill>
              </a:rPr>
              <a:t> </a:t>
            </a:r>
            <a:r>
              <a:rPr lang="en-US" sz="2800" b="1" dirty="0" err="1" smtClean="0">
                <a:solidFill>
                  <a:srgbClr val="FFFF00"/>
                </a:solidFill>
              </a:rPr>
              <a:t>pe</a:t>
            </a:r>
            <a:r>
              <a:rPr lang="en-US" sz="2800" b="1" dirty="0" smtClean="0">
                <a:solidFill>
                  <a:srgbClr val="FFFF00"/>
                </a:solidFill>
              </a:rPr>
              <a:t> u </a:t>
            </a:r>
            <a:r>
              <a:rPr lang="en-US" sz="2800" b="1" dirty="0" err="1" smtClean="0">
                <a:solidFill>
                  <a:srgbClr val="FFFF00"/>
                </a:solidFill>
              </a:rPr>
              <a:t>noroh</a:t>
            </a:r>
            <a:r>
              <a:rPr lang="en-US" sz="2800" b="1" dirty="0" smtClean="0">
                <a:solidFill>
                  <a:srgbClr val="FFFF00"/>
                </a:solidFill>
              </a:rPr>
              <a:t>. </a:t>
            </a:r>
            <a:r>
              <a:rPr lang="en-US" sz="2800" b="1" dirty="0" err="1" smtClean="0">
                <a:solidFill>
                  <a:srgbClr val="FFFF00"/>
                </a:solidFill>
              </a:rPr>
              <a:t>Nanglom</a:t>
            </a:r>
            <a:r>
              <a:rPr lang="en-US" sz="2800" b="1" dirty="0" smtClean="0">
                <a:solidFill>
                  <a:srgbClr val="FFFF00"/>
                </a:solidFill>
              </a:rPr>
              <a:t> </a:t>
            </a:r>
            <a:r>
              <a:rPr lang="en-US" sz="2800" b="1" dirty="0" err="1" smtClean="0">
                <a:solidFill>
                  <a:srgbClr val="FFFF00"/>
                </a:solidFill>
              </a:rPr>
              <a:t>haina</a:t>
            </a:r>
            <a:r>
              <a:rPr lang="en-US" sz="2800" b="1" dirty="0" smtClean="0">
                <a:solidFill>
                  <a:srgbClr val="FFFF00"/>
                </a:solidFill>
              </a:rPr>
              <a:t> </a:t>
            </a:r>
            <a:r>
              <a:rPr lang="en-US" sz="2800" b="1" dirty="0" err="1" smtClean="0">
                <a:solidFill>
                  <a:srgbClr val="FFFF00"/>
                </a:solidFill>
              </a:rPr>
              <a:t>namapak</a:t>
            </a:r>
            <a:r>
              <a:rPr lang="en-US" sz="2800" b="1" dirty="0" smtClean="0">
                <a:solidFill>
                  <a:srgbClr val="FFFF00"/>
                </a:solidFill>
              </a:rPr>
              <a:t> </a:t>
            </a:r>
            <a:r>
              <a:rPr lang="en-US" sz="2800" b="1" dirty="0" err="1" smtClean="0">
                <a:solidFill>
                  <a:srgbClr val="FFFF00"/>
                </a:solidFill>
              </a:rPr>
              <a:t>urang</a:t>
            </a:r>
            <a:r>
              <a:rPr lang="en-US" sz="2800" b="1" dirty="0" smtClean="0">
                <a:solidFill>
                  <a:srgbClr val="FFFF00"/>
                </a:solidFill>
              </a:rPr>
              <a:t> </a:t>
            </a:r>
            <a:r>
              <a:rPr lang="en-US" sz="2800" b="1" dirty="0" err="1" smtClean="0">
                <a:solidFill>
                  <a:srgbClr val="FFFF00"/>
                </a:solidFill>
              </a:rPr>
              <a:t>nih</a:t>
            </a:r>
            <a:r>
              <a:rPr lang="en-US" sz="2800" b="1" dirty="0" smtClean="0">
                <a:solidFill>
                  <a:srgbClr val="FFFF00"/>
                </a:solidFill>
              </a:rPr>
              <a:t>.</a:t>
            </a:r>
            <a:endParaRPr lang="en-US" sz="2800" b="1" dirty="0">
              <a:solidFill>
                <a:srgbClr val="FFFF00"/>
              </a:solidFill>
            </a:endParaRPr>
          </a:p>
        </p:txBody>
      </p:sp>
      <p:grpSp>
        <p:nvGrpSpPr>
          <p:cNvPr id="2" name="Group 27"/>
          <p:cNvGrpSpPr>
            <a:grpSpLocks/>
          </p:cNvGrpSpPr>
          <p:nvPr/>
        </p:nvGrpSpPr>
        <p:grpSpPr bwMode="auto">
          <a:xfrm>
            <a:off x="460375" y="1735138"/>
            <a:ext cx="2792413" cy="2836862"/>
            <a:chOff x="258" y="850"/>
            <a:chExt cx="1759" cy="1787"/>
          </a:xfrm>
        </p:grpSpPr>
        <p:pic>
          <p:nvPicPr>
            <p:cNvPr id="717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 y="850"/>
              <a:ext cx="1759" cy="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Line 26"/>
            <p:cNvSpPr>
              <a:spLocks noChangeShapeType="1"/>
            </p:cNvSpPr>
            <p:nvPr/>
          </p:nvSpPr>
          <p:spPr bwMode="auto">
            <a:xfrm>
              <a:off x="945" y="1074"/>
              <a:ext cx="186" cy="53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80253" name="Oval 29"/>
          <p:cNvSpPr>
            <a:spLocks noChangeArrowheads="1"/>
          </p:cNvSpPr>
          <p:nvPr/>
        </p:nvSpPr>
        <p:spPr bwMode="auto">
          <a:xfrm>
            <a:off x="323850" y="5989638"/>
            <a:ext cx="655638" cy="590550"/>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80254" name="Rectangle 30"/>
          <p:cNvSpPr>
            <a:spLocks noChangeArrowheads="1"/>
          </p:cNvSpPr>
          <p:nvPr/>
        </p:nvSpPr>
        <p:spPr bwMode="auto">
          <a:xfrm>
            <a:off x="7583488"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80255" name="Rectangle 31"/>
          <p:cNvSpPr>
            <a:spLocks noChangeArrowheads="1"/>
          </p:cNvSpPr>
          <p:nvPr/>
        </p:nvSpPr>
        <p:spPr bwMode="auto">
          <a:xfrm>
            <a:off x="8129588" y="6523038"/>
            <a:ext cx="339725" cy="247650"/>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02</a:t>
            </a:r>
          </a:p>
        </p:txBody>
      </p:sp>
      <p:sp>
        <p:nvSpPr>
          <p:cNvPr id="7176" name="Text Box 32"/>
          <p:cNvSpPr txBox="1">
            <a:spLocks noChangeArrowheads="1"/>
          </p:cNvSpPr>
          <p:nvPr/>
        </p:nvSpPr>
        <p:spPr bwMode="auto">
          <a:xfrm>
            <a:off x="8721725" y="640397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80253"/>
                                        </p:tgtEl>
                                      </p:cBhvr>
                                    </p:animEffect>
                                    <p:set>
                                      <p:cBhvr>
                                        <p:cTn id="7" dur="1" fill="hold">
                                          <p:stCondLst>
                                            <p:cond delay="1999"/>
                                          </p:stCondLst>
                                        </p:cTn>
                                        <p:tgtEl>
                                          <p:spTgt spid="180253"/>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80247"/>
                                        </p:tgtEl>
                                        <p:attrNameLst>
                                          <p:attrName>style.visibility</p:attrName>
                                        </p:attrNameLst>
                                      </p:cBhvr>
                                      <p:to>
                                        <p:strVal val="visible"/>
                                      </p:to>
                                    </p:set>
                                    <p:animEffect transition="in" filter="fade">
                                      <p:cBhvr>
                                        <p:cTn id="15" dur="500"/>
                                        <p:tgtEl>
                                          <p:spTgt spid="18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7" grpId="0"/>
      <p:bldP spid="1802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Oval 9"/>
          <p:cNvSpPr>
            <a:spLocks noChangeArrowheads="1"/>
          </p:cNvSpPr>
          <p:nvPr/>
        </p:nvSpPr>
        <p:spPr bwMode="auto">
          <a:xfrm>
            <a:off x="3200400" y="404813"/>
            <a:ext cx="4257675" cy="2503487"/>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322" name="Rectangle 10"/>
          <p:cNvSpPr>
            <a:spLocks noChangeArrowheads="1"/>
          </p:cNvSpPr>
          <p:nvPr/>
        </p:nvSpPr>
        <p:spPr bwMode="auto">
          <a:xfrm>
            <a:off x="3255963" y="642738"/>
            <a:ext cx="4175125" cy="1751762"/>
          </a:xfrm>
          <a:prstGeom prst="rect">
            <a:avLst/>
          </a:prstGeom>
          <a:noFill/>
          <a:ln w="12700">
            <a:noFill/>
            <a:miter lim="800000"/>
            <a:headEnd/>
            <a:tailEnd/>
          </a:ln>
          <a:effectLst>
            <a:outerShdw blurRad="63500" dist="74053" dir="3542175" algn="ctr" rotWithShape="0">
              <a:schemeClr val="bg2">
                <a:alpha val="74998"/>
              </a:schemeClr>
            </a:outerShdw>
          </a:effectLst>
        </p:spPr>
        <p:txBody>
          <a:bodyPr lIns="90487" tIns="44450" rIns="90487" bIns="44450">
            <a:spAutoFit/>
          </a:bodyPr>
          <a:lstStyle/>
          <a:p>
            <a:pPr>
              <a:defRPr/>
            </a:pPr>
            <a:r>
              <a:rPr lang="en-US" sz="3600" b="1" i="1" dirty="0" smtClean="0">
                <a:solidFill>
                  <a:srgbClr val="FFFF00"/>
                </a:solidFill>
                <a:latin typeface="Times" pitchFamily="-107" charset="0"/>
                <a:ea typeface="+mn-ea"/>
                <a:cs typeface="+mn-cs"/>
              </a:rPr>
              <a:t>NASANROH! </a:t>
            </a:r>
            <a:endParaRPr lang="en-US" sz="3600" b="1" i="1" dirty="0">
              <a:solidFill>
                <a:srgbClr val="FFFF00"/>
              </a:solidFill>
              <a:latin typeface="Times" pitchFamily="-107" charset="0"/>
              <a:ea typeface="+mn-ea"/>
              <a:cs typeface="+mn-cs"/>
            </a:endParaRPr>
          </a:p>
          <a:p>
            <a:pPr>
              <a:defRPr/>
            </a:pPr>
            <a:r>
              <a:rPr lang="en-US" sz="3600" b="1" i="1" dirty="0" smtClean="0">
                <a:solidFill>
                  <a:srgbClr val="FFFF00"/>
                </a:solidFill>
                <a:latin typeface="Times" pitchFamily="-107" charset="0"/>
                <a:ea typeface="+mn-ea"/>
                <a:cs typeface="+mn-cs"/>
              </a:rPr>
              <a:t>KEI LOI NGAM LAI MI-ING!!!</a:t>
            </a:r>
            <a:endParaRPr lang="en-US" sz="3600" b="1" i="1" dirty="0">
              <a:solidFill>
                <a:srgbClr val="FFFF00"/>
              </a:solidFill>
              <a:latin typeface="Times" pitchFamily="-107" charset="0"/>
              <a:ea typeface="+mn-ea"/>
              <a:cs typeface="+mn-cs"/>
            </a:endParaRPr>
          </a:p>
        </p:txBody>
      </p:sp>
      <p:graphicFrame>
        <p:nvGraphicFramePr>
          <p:cNvPr id="44035" name="Object 2"/>
          <p:cNvGraphicFramePr>
            <a:graphicFrameLocks/>
          </p:cNvGraphicFramePr>
          <p:nvPr/>
        </p:nvGraphicFramePr>
        <p:xfrm>
          <a:off x="773113" y="698500"/>
          <a:ext cx="3825875" cy="5461000"/>
        </p:xfrm>
        <a:graphic>
          <a:graphicData uri="http://schemas.openxmlformats.org/presentationml/2006/ole">
            <mc:AlternateContent xmlns:mc="http://schemas.openxmlformats.org/markup-compatibility/2006">
              <mc:Choice xmlns:v="urn:schemas-microsoft-com:vml" Requires="v">
                <p:oleObj spid="_x0000_s44059" name="Microsoft ClipArt Gallery" r:id="rId4" imgW="3821400" imgH="5457960" progId="">
                  <p:embed/>
                </p:oleObj>
              </mc:Choice>
              <mc:Fallback>
                <p:oleObj name="Microsoft ClipArt Gallery" r:id="rId4" imgW="3821400" imgH="5457960" progId="">
                  <p:embed/>
                  <p:pic>
                    <p:nvPicPr>
                      <p:cNvPr id="0" name="Picture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113" y="698500"/>
                        <a:ext cx="3825875" cy="5461000"/>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nvGrpSpPr>
          <p:cNvPr id="2" name="Group 16"/>
          <p:cNvGrpSpPr>
            <a:grpSpLocks/>
          </p:cNvGrpSpPr>
          <p:nvPr/>
        </p:nvGrpSpPr>
        <p:grpSpPr bwMode="auto">
          <a:xfrm>
            <a:off x="3733800" y="2743200"/>
            <a:ext cx="5075238" cy="3052763"/>
            <a:chOff x="2352" y="1728"/>
            <a:chExt cx="3197" cy="1923"/>
          </a:xfrm>
        </p:grpSpPr>
        <p:sp>
          <p:nvSpPr>
            <p:cNvPr id="13329" name="Oval 17"/>
            <p:cNvSpPr>
              <a:spLocks noChangeArrowheads="1"/>
            </p:cNvSpPr>
            <p:nvPr/>
          </p:nvSpPr>
          <p:spPr bwMode="auto">
            <a:xfrm>
              <a:off x="2352" y="1728"/>
              <a:ext cx="3197" cy="1923"/>
            </a:xfrm>
            <a:prstGeom prst="ellipse">
              <a:avLst/>
            </a:prstGeom>
            <a:solidFill>
              <a:schemeClr val="accent1"/>
            </a:solidFill>
            <a:ln w="12700">
              <a:solidFill>
                <a:schemeClr val="bg2"/>
              </a:solidFill>
              <a:round/>
              <a:headEnd/>
              <a:tailEnd/>
            </a:ln>
            <a:effectLst>
              <a:outerShdw blurRad="63500" dist="74053" dir="3542175"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330" name="Rectangle 18"/>
            <p:cNvSpPr>
              <a:spLocks noChangeArrowheads="1"/>
            </p:cNvSpPr>
            <p:nvPr/>
          </p:nvSpPr>
          <p:spPr bwMode="auto">
            <a:xfrm>
              <a:off x="2485" y="2103"/>
              <a:ext cx="2877" cy="1103"/>
            </a:xfrm>
            <a:prstGeom prst="rect">
              <a:avLst/>
            </a:prstGeom>
            <a:noFill/>
            <a:ln w="12700">
              <a:noFill/>
              <a:miter lim="800000"/>
              <a:headEnd/>
              <a:tailEnd/>
            </a:ln>
            <a:effectLst>
              <a:outerShdw blurRad="63500" dist="74053" dir="3542175" algn="ctr" rotWithShape="0">
                <a:schemeClr val="bg2">
                  <a:alpha val="74998"/>
                </a:schemeClr>
              </a:outerShdw>
            </a:effectLst>
          </p:spPr>
          <p:txBody>
            <a:bodyPr lIns="90487" tIns="44450" rIns="90487" bIns="44450">
              <a:spAutoFit/>
            </a:bodyPr>
            <a:lstStyle/>
            <a:p>
              <a:pPr>
                <a:defRPr/>
              </a:pPr>
              <a:r>
                <a:rPr lang="en-US" sz="3600" b="1" i="1" dirty="0" smtClean="0">
                  <a:solidFill>
                    <a:srgbClr val="FFFF00"/>
                  </a:solidFill>
                  <a:latin typeface="Times" pitchFamily="-107" charset="0"/>
                  <a:ea typeface="+mn-ea"/>
                  <a:cs typeface="+mn-cs"/>
                </a:rPr>
                <a:t>KHA JARKHAN PASTORPA MOTHO RANGTANG!</a:t>
              </a:r>
              <a:endParaRPr lang="en-US" sz="3600" b="1" i="1" dirty="0">
                <a:solidFill>
                  <a:srgbClr val="FFFF00"/>
                </a:solidFill>
                <a:latin typeface="Times" pitchFamily="-107" charset="0"/>
                <a:ea typeface="+mn-ea"/>
                <a:cs typeface="+mn-cs"/>
              </a:endParaRPr>
            </a:p>
          </p:txBody>
        </p:sp>
      </p:grpSp>
      <p:sp>
        <p:nvSpPr>
          <p:cNvPr id="44037"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4038"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4039" name="Text Box 2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4040" name="Text Box 2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6082" name="Text Box 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6083" name="Text Box 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6084" name="Text Box 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6085" name="Text Box 9"/>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21</a:t>
            </a:r>
          </a:p>
        </p:txBody>
      </p:sp>
      <p:sp>
        <p:nvSpPr>
          <p:cNvPr id="177356" name="Rectangle 204"/>
          <p:cNvSpPr>
            <a:spLocks noChangeArrowheads="1"/>
          </p:cNvSpPr>
          <p:nvPr/>
        </p:nvSpPr>
        <p:spPr bwMode="auto">
          <a:xfrm>
            <a:off x="1244600" y="2019300"/>
            <a:ext cx="6929438" cy="304442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9600" i="1" dirty="0" smtClean="0">
                <a:solidFill>
                  <a:srgbClr val="E8EC39"/>
                </a:solidFill>
                <a:latin typeface="Times" pitchFamily="-107" charset="0"/>
                <a:ea typeface="+mn-ea"/>
                <a:cs typeface="+mn-cs"/>
              </a:rPr>
              <a:t>TUNA MO JET?</a:t>
            </a:r>
            <a:endParaRPr lang="en-US" sz="9600" i="1" dirty="0">
              <a:solidFill>
                <a:srgbClr val="E8EC39"/>
              </a:solidFill>
              <a:latin typeface="Times"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7356"/>
                                        </p:tgtEl>
                                        <p:attrNameLst>
                                          <p:attrName>style.visibility</p:attrName>
                                        </p:attrNameLst>
                                      </p:cBhvr>
                                      <p:to>
                                        <p:strVal val="visible"/>
                                      </p:to>
                                    </p:set>
                                    <p:anim calcmode="lin" valueType="num">
                                      <p:cBhvr>
                                        <p:cTn id="7" dur="500" fill="hold"/>
                                        <p:tgtEl>
                                          <p:spTgt spid="177356"/>
                                        </p:tgtEl>
                                        <p:attrNameLst>
                                          <p:attrName>ppt_w</p:attrName>
                                        </p:attrNameLst>
                                      </p:cBhvr>
                                      <p:tavLst>
                                        <p:tav tm="0">
                                          <p:val>
                                            <p:fltVal val="0"/>
                                          </p:val>
                                        </p:tav>
                                        <p:tav tm="100000">
                                          <p:val>
                                            <p:strVal val="#ppt_w"/>
                                          </p:val>
                                        </p:tav>
                                      </p:tavLst>
                                    </p:anim>
                                    <p:anim calcmode="lin" valueType="num">
                                      <p:cBhvr>
                                        <p:cTn id="8" dur="500" fill="hold"/>
                                        <p:tgtEl>
                                          <p:spTgt spid="177356"/>
                                        </p:tgtEl>
                                        <p:attrNameLst>
                                          <p:attrName>ppt_h</p:attrName>
                                        </p:attrNameLst>
                                      </p:cBhvr>
                                      <p:tavLst>
                                        <p:tav tm="0">
                                          <p:val>
                                            <p:fltVal val="0"/>
                                          </p:val>
                                        </p:tav>
                                        <p:tav tm="100000">
                                          <p:val>
                                            <p:strVal val="#ppt_h"/>
                                          </p:val>
                                        </p:tav>
                                      </p:tavLst>
                                    </p:anim>
                                    <p:anim calcmode="lin" valueType="num">
                                      <p:cBhvr>
                                        <p:cTn id="9" dur="500" fill="hold"/>
                                        <p:tgtEl>
                                          <p:spTgt spid="177356"/>
                                        </p:tgtEl>
                                        <p:attrNameLst>
                                          <p:attrName>ppt_x</p:attrName>
                                        </p:attrNameLst>
                                      </p:cBhvr>
                                      <p:tavLst>
                                        <p:tav tm="0">
                                          <p:val>
                                            <p:fltVal val="0.5"/>
                                          </p:val>
                                        </p:tav>
                                        <p:tav tm="100000">
                                          <p:val>
                                            <p:strVal val="#ppt_x"/>
                                          </p:val>
                                        </p:tav>
                                      </p:tavLst>
                                    </p:anim>
                                    <p:anim calcmode="lin" valueType="num">
                                      <p:cBhvr>
                                        <p:cTn id="10" dur="500" fill="hold"/>
                                        <p:tgtEl>
                                          <p:spTgt spid="17735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35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78181" name="Rectangle 5"/>
          <p:cNvSpPr>
            <a:spLocks noChangeArrowheads="1"/>
          </p:cNvSpPr>
          <p:nvPr/>
        </p:nvSpPr>
        <p:spPr bwMode="auto">
          <a:xfrm>
            <a:off x="1244600" y="2019300"/>
            <a:ext cx="7016750" cy="304442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9600" i="1" dirty="0" smtClean="0">
                <a:solidFill>
                  <a:srgbClr val="E8EC39"/>
                </a:solidFill>
                <a:latin typeface="Times" pitchFamily="-107" charset="0"/>
                <a:ea typeface="+mn-ea"/>
                <a:cs typeface="+mn-cs"/>
              </a:rPr>
              <a:t>KHA NIT AH EMO?</a:t>
            </a:r>
            <a:endParaRPr lang="en-US" sz="9600" i="1" dirty="0">
              <a:solidFill>
                <a:srgbClr val="E8EC39"/>
              </a:solidFill>
              <a:latin typeface="Times" pitchFamily="-107" charset="0"/>
              <a:ea typeface="+mn-ea"/>
              <a:cs typeface="+mn-cs"/>
            </a:endParaRPr>
          </a:p>
        </p:txBody>
      </p:sp>
      <p:sp>
        <p:nvSpPr>
          <p:cNvPr id="4813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8132"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8133"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p:cTn id="7" dur="500" fill="hold"/>
                                        <p:tgtEl>
                                          <p:spTgt spid="178181"/>
                                        </p:tgtEl>
                                        <p:attrNameLst>
                                          <p:attrName>ppt_w</p:attrName>
                                        </p:attrNameLst>
                                      </p:cBhvr>
                                      <p:tavLst>
                                        <p:tav tm="0">
                                          <p:val>
                                            <p:fltVal val="0"/>
                                          </p:val>
                                        </p:tav>
                                        <p:tav tm="100000">
                                          <p:val>
                                            <p:strVal val="#ppt_w"/>
                                          </p:val>
                                        </p:tav>
                                      </p:tavLst>
                                    </p:anim>
                                    <p:anim calcmode="lin" valueType="num">
                                      <p:cBhvr>
                                        <p:cTn id="8" dur="500" fill="hold"/>
                                        <p:tgtEl>
                                          <p:spTgt spid="178181"/>
                                        </p:tgtEl>
                                        <p:attrNameLst>
                                          <p:attrName>ppt_h</p:attrName>
                                        </p:attrNameLst>
                                      </p:cBhvr>
                                      <p:tavLst>
                                        <p:tav tm="0">
                                          <p:val>
                                            <p:fltVal val="0"/>
                                          </p:val>
                                        </p:tav>
                                        <p:tav tm="100000">
                                          <p:val>
                                            <p:strVal val="#ppt_h"/>
                                          </p:val>
                                        </p:tav>
                                      </p:tavLst>
                                    </p:anim>
                                    <p:anim calcmode="lin" valueType="num">
                                      <p:cBhvr>
                                        <p:cTn id="9" dur="500" fill="hold"/>
                                        <p:tgtEl>
                                          <p:spTgt spid="178181"/>
                                        </p:tgtEl>
                                        <p:attrNameLst>
                                          <p:attrName>ppt_x</p:attrName>
                                        </p:attrNameLst>
                                      </p:cBhvr>
                                      <p:tavLst>
                                        <p:tav tm="0">
                                          <p:val>
                                            <p:fltVal val="0.5"/>
                                          </p:val>
                                        </p:tav>
                                        <p:tav tm="100000">
                                          <p:val>
                                            <p:strVal val="#ppt_x"/>
                                          </p:val>
                                        </p:tav>
                                      </p:tavLst>
                                    </p:anim>
                                    <p:anim calcmode="lin" valueType="num">
                                      <p:cBhvr>
                                        <p:cTn id="10" dur="500" fill="hold"/>
                                        <p:tgtEl>
                                          <p:spTgt spid="1781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278254" y="369460"/>
            <a:ext cx="7559675" cy="61221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5400" b="1" dirty="0">
                <a:solidFill>
                  <a:srgbClr val="FFFF00"/>
                </a:solidFill>
                <a:latin typeface="Times" charset="0"/>
              </a:rPr>
              <a:t>       </a:t>
            </a:r>
            <a:r>
              <a:rPr lang="en-US" altLang="ja-JP" sz="5400" b="1" dirty="0" smtClean="0">
                <a:solidFill>
                  <a:srgbClr val="FFFF00"/>
                </a:solidFill>
                <a:latin typeface="Times" charset="0"/>
              </a:rPr>
              <a:t>“</a:t>
            </a:r>
            <a:r>
              <a:rPr lang="en-US" altLang="ja-JP" sz="5400" b="1" dirty="0" err="1" smtClean="0">
                <a:solidFill>
                  <a:srgbClr val="FFFF00"/>
                </a:solidFill>
                <a:latin typeface="Times" charset="0"/>
              </a:rPr>
              <a:t>Tak</a:t>
            </a:r>
            <a:r>
              <a:rPr lang="en-US" altLang="ja-JP" sz="5400" b="1" dirty="0" smtClean="0">
                <a:solidFill>
                  <a:srgbClr val="FFFF00"/>
                </a:solidFill>
                <a:latin typeface="Times" charset="0"/>
              </a:rPr>
              <a:t> a sawn </a:t>
            </a:r>
            <a:r>
              <a:rPr lang="en-US" altLang="ja-JP" sz="5400" b="1" dirty="0" err="1" smtClean="0">
                <a:solidFill>
                  <a:srgbClr val="FFFF00"/>
                </a:solidFill>
                <a:latin typeface="Times" charset="0"/>
              </a:rPr>
              <a:t>nahi</a:t>
            </a:r>
            <a:r>
              <a:rPr lang="en-US" altLang="ja-JP" sz="5400" b="1" dirty="0" smtClean="0">
                <a:solidFill>
                  <a:srgbClr val="FFFF00"/>
                </a:solidFill>
                <a:latin typeface="Times" charset="0"/>
              </a:rPr>
              <a:t> </a:t>
            </a:r>
            <a:r>
              <a:rPr lang="en-US" altLang="ja-JP" sz="5400" b="1" dirty="0" err="1" smtClean="0">
                <a:solidFill>
                  <a:srgbClr val="FFFF00"/>
                </a:solidFill>
                <a:latin typeface="Times" charset="0"/>
              </a:rPr>
              <a:t>adik</a:t>
            </a:r>
            <a:r>
              <a:rPr lang="en-US" altLang="ja-JP" sz="5400" b="1" dirty="0" smtClean="0">
                <a:solidFill>
                  <a:srgbClr val="FFFF00"/>
                </a:solidFill>
                <a:latin typeface="Times" charset="0"/>
              </a:rPr>
              <a:t> a </a:t>
            </a:r>
            <a:r>
              <a:rPr lang="en-US" altLang="ja-JP" sz="5400" b="1" dirty="0" err="1" smtClean="0">
                <a:solidFill>
                  <a:srgbClr val="FFFF00"/>
                </a:solidFill>
                <a:latin typeface="Times" charset="0"/>
              </a:rPr>
              <a:t>kungthoi</a:t>
            </a:r>
            <a:r>
              <a:rPr lang="en-US" altLang="ja-JP" sz="5400" b="1" dirty="0" smtClean="0">
                <a:solidFill>
                  <a:srgbClr val="FFFF00"/>
                </a:solidFill>
                <a:latin typeface="Times" charset="0"/>
              </a:rPr>
              <a:t> na net </a:t>
            </a:r>
            <a:r>
              <a:rPr lang="en-US" altLang="ja-JP" sz="5400" b="1" dirty="0" err="1" smtClean="0">
                <a:solidFill>
                  <a:srgbClr val="FFFF00"/>
                </a:solidFill>
                <a:latin typeface="Times" charset="0"/>
              </a:rPr>
              <a:t>nok</a:t>
            </a:r>
            <a:r>
              <a:rPr lang="en-US" altLang="ja-JP" sz="5400" b="1" dirty="0" smtClean="0">
                <a:solidFill>
                  <a:srgbClr val="FFFF00"/>
                </a:solidFill>
                <a:latin typeface="Times" charset="0"/>
              </a:rPr>
              <a:t> ah </a:t>
            </a:r>
            <a:r>
              <a:rPr lang="en-US" altLang="ja-JP" sz="5400" b="1" dirty="0" err="1" smtClean="0">
                <a:solidFill>
                  <a:srgbClr val="FFFF00"/>
                </a:solidFill>
                <a:latin typeface="Times" charset="0"/>
              </a:rPr>
              <a:t>tu</a:t>
            </a:r>
            <a:r>
              <a:rPr lang="en-US" altLang="ja-JP" sz="5400" b="1" dirty="0" smtClean="0">
                <a:solidFill>
                  <a:srgbClr val="FFFF00"/>
                </a:solidFill>
                <a:latin typeface="Times" charset="0"/>
              </a:rPr>
              <a:t>, </a:t>
            </a:r>
            <a:r>
              <a:rPr lang="en-US" altLang="ja-JP" sz="5400" b="1" dirty="0" err="1" smtClean="0">
                <a:solidFill>
                  <a:srgbClr val="FFFF00"/>
                </a:solidFill>
                <a:latin typeface="Times" charset="0"/>
              </a:rPr>
              <a:t>akipboi</a:t>
            </a:r>
            <a:r>
              <a:rPr lang="en-US" altLang="ja-JP" sz="5400" b="1" dirty="0" smtClean="0">
                <a:solidFill>
                  <a:srgbClr val="FFFF00"/>
                </a:solidFill>
                <a:latin typeface="Times" charset="0"/>
              </a:rPr>
              <a:t>, </a:t>
            </a:r>
            <a:r>
              <a:rPr lang="en-US" altLang="ja-JP" sz="5400" b="1" dirty="0" err="1" smtClean="0">
                <a:solidFill>
                  <a:srgbClr val="FFFF00"/>
                </a:solidFill>
                <a:latin typeface="Times" charset="0"/>
              </a:rPr>
              <a:t>miningdikboi</a:t>
            </a:r>
            <a:r>
              <a:rPr lang="en-US" altLang="ja-JP" sz="5400" b="1" dirty="0" smtClean="0">
                <a:solidFill>
                  <a:srgbClr val="FFFF00"/>
                </a:solidFill>
                <a:latin typeface="Times" charset="0"/>
              </a:rPr>
              <a:t> khan </a:t>
            </a:r>
            <a:r>
              <a:rPr lang="en-US" altLang="ja-JP" sz="5400" b="1" dirty="0" err="1" smtClean="0">
                <a:solidFill>
                  <a:srgbClr val="FFFF00"/>
                </a:solidFill>
                <a:latin typeface="Times" charset="0"/>
              </a:rPr>
              <a:t>chawng</a:t>
            </a:r>
            <a:r>
              <a:rPr lang="en-US" altLang="ja-JP" sz="5400" b="1" dirty="0" smtClean="0">
                <a:solidFill>
                  <a:srgbClr val="FFFF00"/>
                </a:solidFill>
                <a:latin typeface="Times" charset="0"/>
              </a:rPr>
              <a:t> </a:t>
            </a:r>
            <a:r>
              <a:rPr lang="en-US" altLang="ja-JP" sz="5400" b="1" dirty="0" err="1" smtClean="0">
                <a:solidFill>
                  <a:srgbClr val="FFFF00"/>
                </a:solidFill>
                <a:latin typeface="Times" charset="0"/>
              </a:rPr>
              <a:t>balam</a:t>
            </a:r>
            <a:r>
              <a:rPr lang="en-US" altLang="ja-JP" sz="5400" b="1" dirty="0" smtClean="0">
                <a:solidFill>
                  <a:srgbClr val="FFFF00"/>
                </a:solidFill>
                <a:latin typeface="Times" charset="0"/>
              </a:rPr>
              <a:t> </a:t>
            </a:r>
            <a:r>
              <a:rPr lang="en-US" altLang="ja-JP" sz="5400" b="1" dirty="0" err="1" smtClean="0">
                <a:solidFill>
                  <a:srgbClr val="FFFF00"/>
                </a:solidFill>
                <a:latin typeface="Times" charset="0"/>
              </a:rPr>
              <a:t>chang</a:t>
            </a:r>
            <a:r>
              <a:rPr lang="en-US" altLang="ja-JP" sz="5400" b="1" dirty="0" smtClean="0">
                <a:solidFill>
                  <a:srgbClr val="FFFF00"/>
                </a:solidFill>
                <a:latin typeface="Times" charset="0"/>
              </a:rPr>
              <a:t> rang </a:t>
            </a:r>
            <a:r>
              <a:rPr lang="en-US" altLang="ja-JP" sz="5400" b="1" dirty="0" err="1" smtClean="0">
                <a:solidFill>
                  <a:srgbClr val="FFFF00"/>
                </a:solidFill>
                <a:latin typeface="Times" charset="0"/>
              </a:rPr>
              <a:t>nih</a:t>
            </a:r>
            <a:r>
              <a:rPr lang="en-US" altLang="ja-JP" sz="5400" b="1" dirty="0" smtClean="0">
                <a:solidFill>
                  <a:srgbClr val="FFFF00"/>
                </a:solidFill>
                <a:latin typeface="Times" charset="0"/>
              </a:rPr>
              <a:t>."</a:t>
            </a:r>
            <a:endParaRPr lang="en-US" altLang="ja-JP" sz="5400" b="1" dirty="0">
              <a:solidFill>
                <a:srgbClr val="FFFF00"/>
              </a:solidFill>
              <a:latin typeface="Times" charset="0"/>
            </a:endParaRPr>
          </a:p>
          <a:p>
            <a:pPr algn="l">
              <a:defRPr/>
            </a:pPr>
            <a:r>
              <a:rPr lang="en-US" sz="4000" b="1" dirty="0">
                <a:solidFill>
                  <a:srgbClr val="FFFF00"/>
                </a:solidFill>
                <a:latin typeface="Times" charset="0"/>
              </a:rPr>
              <a:t>                            Miles Stanford</a:t>
            </a:r>
          </a:p>
          <a:p>
            <a:pPr algn="l">
              <a:defRPr/>
            </a:pPr>
            <a:r>
              <a:rPr lang="en-US" sz="2800" b="1" i="1" dirty="0">
                <a:solidFill>
                  <a:srgbClr val="FFFF00"/>
                </a:solidFill>
                <a:latin typeface="Times" charset="0"/>
              </a:rPr>
              <a:t>                            Principles of Spiritual Growth</a:t>
            </a:r>
            <a:endParaRPr lang="en-US" sz="4000" b="1" dirty="0">
              <a:solidFill>
                <a:srgbClr val="FFFF00"/>
              </a:solidFill>
              <a:latin typeface="Times" charset="0"/>
            </a:endParaRPr>
          </a:p>
        </p:txBody>
      </p:sp>
      <p:sp>
        <p:nvSpPr>
          <p:cNvPr id="50182" name="Text Box 1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23</a:t>
            </a:r>
          </a:p>
        </p:txBody>
      </p:sp>
      <p:sp>
        <p:nvSpPr>
          <p:cNvPr id="50183" name="Text Box 14"/>
          <p:cNvSpPr txBox="1">
            <a:spLocks noChangeArrowheads="1"/>
          </p:cNvSpPr>
          <p:nvPr/>
        </p:nvSpPr>
        <p:spPr bwMode="auto">
          <a:xfrm>
            <a:off x="87534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
        <p:nvSpPr>
          <p:cNvPr id="11" name="TextBox 10"/>
          <p:cNvSpPr txBox="1"/>
          <p:nvPr/>
        </p:nvSpPr>
        <p:spPr>
          <a:xfrm>
            <a:off x="1265310" y="1190134"/>
            <a:ext cx="1492716" cy="923330"/>
          </a:xfrm>
          <a:prstGeom prst="rect">
            <a:avLst/>
          </a:prstGeom>
          <a:noFill/>
        </p:spPr>
        <p:txBody>
          <a:bodyPr wrap="none" rtlCol="0">
            <a:spAutoFit/>
          </a:bodyPr>
          <a:lstStyle/>
          <a:p>
            <a:r>
              <a:rPr lang="en-US" altLang="ja-JP" sz="5400" b="1" dirty="0" err="1" smtClean="0">
                <a:solidFill>
                  <a:schemeClr val="tx1"/>
                </a:solidFill>
                <a:latin typeface="Times" charset="0"/>
              </a:rPr>
              <a:t>adik</a:t>
            </a:r>
            <a:endParaRPr lang="en-US" sz="5400" dirty="0">
              <a:solidFill>
                <a:schemeClr val="tx1"/>
              </a:solidFill>
            </a:endParaRPr>
          </a:p>
        </p:txBody>
      </p:sp>
      <p:sp>
        <p:nvSpPr>
          <p:cNvPr id="12" name="TextBox 11"/>
          <p:cNvSpPr txBox="1"/>
          <p:nvPr/>
        </p:nvSpPr>
        <p:spPr>
          <a:xfrm>
            <a:off x="4357075" y="2011935"/>
            <a:ext cx="2416047" cy="923330"/>
          </a:xfrm>
          <a:prstGeom prst="rect">
            <a:avLst/>
          </a:prstGeom>
          <a:noFill/>
        </p:spPr>
        <p:txBody>
          <a:bodyPr wrap="none" rtlCol="0">
            <a:spAutoFit/>
          </a:bodyPr>
          <a:lstStyle/>
          <a:p>
            <a:r>
              <a:rPr lang="en-US" altLang="ja-JP" sz="5400" b="1" dirty="0" err="1" smtClean="0">
                <a:solidFill>
                  <a:schemeClr val="tx1"/>
                </a:solidFill>
                <a:latin typeface="Times" charset="0"/>
              </a:rPr>
              <a:t>akipboi</a:t>
            </a:r>
            <a:endParaRPr lang="en-US" sz="5400" dirty="0">
              <a:solidFill>
                <a:schemeClr val="tx1"/>
              </a:solidFill>
            </a:endParaRPr>
          </a:p>
        </p:txBody>
      </p:sp>
      <p:sp>
        <p:nvSpPr>
          <p:cNvPr id="13" name="TextBox 12"/>
          <p:cNvSpPr txBox="1"/>
          <p:nvPr/>
        </p:nvSpPr>
        <p:spPr>
          <a:xfrm>
            <a:off x="1245962" y="2833740"/>
            <a:ext cx="4147289" cy="923330"/>
          </a:xfrm>
          <a:prstGeom prst="rect">
            <a:avLst/>
          </a:prstGeom>
          <a:noFill/>
        </p:spPr>
        <p:txBody>
          <a:bodyPr wrap="none" rtlCol="0">
            <a:spAutoFit/>
          </a:bodyPr>
          <a:lstStyle/>
          <a:p>
            <a:r>
              <a:rPr lang="en-US" altLang="ja-JP" sz="5400" b="1" dirty="0" err="1" smtClean="0">
                <a:solidFill>
                  <a:schemeClr val="tx1"/>
                </a:solidFill>
                <a:latin typeface="Times" charset="0"/>
              </a:rPr>
              <a:t>miningdikboi</a:t>
            </a:r>
            <a:endParaRPr lang="en-US" sz="5400" dirty="0">
              <a:solidFill>
                <a:schemeClr val="tx1"/>
              </a:solidFill>
            </a:endParaRPr>
          </a:p>
        </p:txBody>
      </p:sp>
      <p:sp>
        <p:nvSpPr>
          <p:cNvPr id="14" name="Rectangle 13"/>
          <p:cNvSpPr/>
          <p:nvPr/>
        </p:nvSpPr>
        <p:spPr>
          <a:xfrm>
            <a:off x="1233156" y="3658767"/>
            <a:ext cx="4474302" cy="923330"/>
          </a:xfrm>
          <a:prstGeom prst="rect">
            <a:avLst/>
          </a:prstGeom>
        </p:spPr>
        <p:txBody>
          <a:bodyPr wrap="none">
            <a:spAutoFit/>
          </a:bodyPr>
          <a:lstStyle/>
          <a:p>
            <a:r>
              <a:rPr lang="en-US" altLang="ja-JP" sz="5400" b="1" dirty="0" err="1" smtClean="0">
                <a:solidFill>
                  <a:schemeClr val="tx1"/>
                </a:solidFill>
                <a:latin typeface="Times" charset="0"/>
              </a:rPr>
              <a:t>chawng</a:t>
            </a:r>
            <a:r>
              <a:rPr lang="en-US" altLang="ja-JP" sz="5400" b="1" dirty="0" smtClean="0">
                <a:solidFill>
                  <a:schemeClr val="tx1"/>
                </a:solidFill>
                <a:latin typeface="Times" charset="0"/>
              </a:rPr>
              <a:t> </a:t>
            </a:r>
            <a:r>
              <a:rPr lang="en-US" altLang="ja-JP" sz="5400" b="1" dirty="0" err="1" smtClean="0">
                <a:solidFill>
                  <a:schemeClr val="tx1"/>
                </a:solidFill>
                <a:latin typeface="Times" charset="0"/>
              </a:rPr>
              <a:t>balam</a:t>
            </a:r>
            <a:endParaRPr lang="en-US" sz="5400" dirty="0">
              <a:solidFill>
                <a:schemeClr val="tx1"/>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1890713" y="858838"/>
            <a:ext cx="6440487" cy="520655"/>
          </a:xfrm>
          <a:prstGeom prst="rect">
            <a:avLst/>
          </a:prstGeom>
          <a:noFill/>
          <a:ln w="12700">
            <a:noFill/>
            <a:miter lim="800000"/>
            <a:headEnd/>
            <a:tailEnd/>
          </a:ln>
          <a:effectLst>
            <a:outerShdw blurRad="63500" dist="53882" dir="2700000" algn="ctr" rotWithShape="0">
              <a:schemeClr val="bg2">
                <a:alpha val="74998"/>
              </a:schemeClr>
            </a:outerShdw>
          </a:effectLst>
        </p:spPr>
        <p:txBody>
          <a:bodyPr lIns="90487" tIns="44450" rIns="90487" bIns="44450">
            <a:spAutoFit/>
          </a:bodyPr>
          <a:lstStyle/>
          <a:p>
            <a:pPr algn="l">
              <a:defRPr/>
            </a:pPr>
            <a:r>
              <a:rPr lang="en-US" sz="2800" b="1" i="1" dirty="0" err="1" smtClean="0">
                <a:solidFill>
                  <a:srgbClr val="FFFF00"/>
                </a:solidFill>
              </a:rPr>
              <a:t>Thirchuk</a:t>
            </a:r>
            <a:r>
              <a:rPr lang="en-US" sz="2800" b="1" i="1" dirty="0" smtClean="0">
                <a:solidFill>
                  <a:srgbClr val="FFFF00"/>
                </a:solidFill>
              </a:rPr>
              <a:t> na </a:t>
            </a:r>
            <a:r>
              <a:rPr lang="en-US" sz="2800" b="1" i="1" dirty="0" err="1" smtClean="0">
                <a:solidFill>
                  <a:srgbClr val="FFFF00"/>
                </a:solidFill>
              </a:rPr>
              <a:t>ikhin</a:t>
            </a:r>
            <a:r>
              <a:rPr lang="en-US" sz="2800" b="1" i="1" dirty="0" smtClean="0">
                <a:solidFill>
                  <a:srgbClr val="FFFF00"/>
                </a:solidFill>
              </a:rPr>
              <a:t> </a:t>
            </a:r>
            <a:r>
              <a:rPr lang="en-US" sz="2800" b="1" i="1" dirty="0" err="1" smtClean="0">
                <a:solidFill>
                  <a:srgbClr val="FFFF00"/>
                </a:solidFill>
              </a:rPr>
              <a:t>ruchuk</a:t>
            </a:r>
            <a:r>
              <a:rPr lang="en-US" sz="2800" b="1" i="1" dirty="0" smtClean="0">
                <a:solidFill>
                  <a:srgbClr val="FFFF00"/>
                </a:solidFill>
              </a:rPr>
              <a:t> </a:t>
            </a:r>
            <a:r>
              <a:rPr lang="en-US" sz="2800" b="1" i="1" dirty="0" err="1" smtClean="0">
                <a:solidFill>
                  <a:srgbClr val="FFFF00"/>
                </a:solidFill>
              </a:rPr>
              <a:t>narang</a:t>
            </a:r>
            <a:r>
              <a:rPr lang="en-US" sz="2800" b="1" i="1" dirty="0" smtClean="0">
                <a:solidFill>
                  <a:srgbClr val="FFFF00"/>
                </a:solidFill>
              </a:rPr>
              <a:t>…</a:t>
            </a:r>
            <a:endParaRPr lang="en-US" sz="1800" b="1" i="1" dirty="0">
              <a:solidFill>
                <a:srgbClr val="FFFF00"/>
              </a:solidFill>
            </a:endParaRPr>
          </a:p>
        </p:txBody>
      </p:sp>
      <p:sp>
        <p:nvSpPr>
          <p:cNvPr id="52226"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2227"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2228"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2229"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24</a:t>
            </a:r>
          </a:p>
        </p:txBody>
      </p:sp>
      <p:sp>
        <p:nvSpPr>
          <p:cNvPr id="331788" name="Rectangle 12"/>
          <p:cNvSpPr>
            <a:spLocks noChangeArrowheads="1"/>
          </p:cNvSpPr>
          <p:nvPr/>
        </p:nvSpPr>
        <p:spPr bwMode="auto">
          <a:xfrm>
            <a:off x="222250" y="1685925"/>
            <a:ext cx="8674100" cy="1751762"/>
          </a:xfrm>
          <a:prstGeom prst="rect">
            <a:avLst/>
          </a:prstGeom>
          <a:noFill/>
          <a:ln w="12700">
            <a:noFill/>
            <a:miter lim="800000"/>
            <a:headEnd/>
            <a:tailEnd/>
          </a:ln>
          <a:effectLst>
            <a:outerShdw blurRad="63500" dist="57501" dir="3723739" algn="ctr" rotWithShape="0">
              <a:schemeClr val="bg2">
                <a:alpha val="74998"/>
              </a:schemeClr>
            </a:outerShdw>
          </a:effectLst>
        </p:spPr>
        <p:txBody>
          <a:bodyPr lIns="90487" tIns="44450" rIns="90487" bIns="44450">
            <a:spAutoFit/>
          </a:bodyPr>
          <a:lstStyle/>
          <a:p>
            <a:pPr>
              <a:defRPr/>
            </a:pPr>
            <a:r>
              <a:rPr lang="en-US" altLang="ja-JP" sz="5400" b="1" dirty="0" smtClean="0">
                <a:solidFill>
                  <a:schemeClr val="tx1"/>
                </a:solidFill>
              </a:rPr>
              <a:t>“</a:t>
            </a:r>
            <a:r>
              <a:rPr lang="en-US" altLang="ja-JP" sz="5400" b="1" dirty="0" err="1" smtClean="0">
                <a:solidFill>
                  <a:srgbClr val="FFFF00"/>
                </a:solidFill>
              </a:rPr>
              <a:t>Nijet</a:t>
            </a:r>
            <a:r>
              <a:rPr lang="en-US" altLang="ja-JP" sz="5400" b="1" dirty="0" smtClean="0">
                <a:solidFill>
                  <a:schemeClr val="tx1"/>
                </a:solidFill>
              </a:rPr>
              <a:t> </a:t>
            </a:r>
            <a:r>
              <a:rPr lang="en-US" altLang="ja-JP" sz="5400" b="1" dirty="0" err="1" smtClean="0">
                <a:solidFill>
                  <a:schemeClr val="tx1"/>
                </a:solidFill>
              </a:rPr>
              <a:t>kha</a:t>
            </a:r>
            <a:r>
              <a:rPr lang="en-US" altLang="ja-JP" sz="5400" b="1" dirty="0" smtClean="0">
                <a:solidFill>
                  <a:schemeClr val="tx1"/>
                </a:solidFill>
              </a:rPr>
              <a:t> </a:t>
            </a:r>
            <a:r>
              <a:rPr lang="en-US" altLang="ja-JP" sz="5400" b="1" dirty="0" err="1" smtClean="0">
                <a:solidFill>
                  <a:schemeClr val="tx1"/>
                </a:solidFill>
              </a:rPr>
              <a:t>khe</a:t>
            </a:r>
            <a:r>
              <a:rPr lang="en-US" altLang="ja-JP" sz="5400" b="1" dirty="0" smtClean="0">
                <a:solidFill>
                  <a:schemeClr val="tx1"/>
                </a:solidFill>
              </a:rPr>
              <a:t> </a:t>
            </a:r>
            <a:r>
              <a:rPr lang="en-US" altLang="ja-JP" sz="5400" b="1" dirty="0" err="1" smtClean="0">
                <a:solidFill>
                  <a:schemeClr val="tx1"/>
                </a:solidFill>
              </a:rPr>
              <a:t>tak</a:t>
            </a:r>
            <a:r>
              <a:rPr lang="en-US" altLang="ja-JP" sz="5400" b="1" dirty="0" smtClean="0">
                <a:solidFill>
                  <a:schemeClr val="tx1"/>
                </a:solidFill>
              </a:rPr>
              <a:t> ah </a:t>
            </a:r>
            <a:r>
              <a:rPr lang="en-US" altLang="ja-JP" sz="5400" b="1" dirty="0" err="1" smtClean="0">
                <a:solidFill>
                  <a:schemeClr val="tx1"/>
                </a:solidFill>
              </a:rPr>
              <a:t>shawn</a:t>
            </a:r>
            <a:r>
              <a:rPr lang="en-US" altLang="ja-JP" sz="5400" b="1" dirty="0" smtClean="0">
                <a:solidFill>
                  <a:schemeClr val="tx1"/>
                </a:solidFill>
              </a:rPr>
              <a:t> no mini,    </a:t>
            </a:r>
            <a:endParaRPr lang="en-US" sz="4000" b="1" dirty="0">
              <a:solidFill>
                <a:schemeClr val="tx1"/>
              </a:solidFill>
              <a:latin typeface="Times" charset="0"/>
            </a:endParaRPr>
          </a:p>
        </p:txBody>
      </p:sp>
      <p:sp>
        <p:nvSpPr>
          <p:cNvPr id="331789" name="Rectangle 13"/>
          <p:cNvSpPr>
            <a:spLocks noChangeArrowheads="1"/>
          </p:cNvSpPr>
          <p:nvPr/>
        </p:nvSpPr>
        <p:spPr bwMode="auto">
          <a:xfrm>
            <a:off x="4406900" y="5268913"/>
            <a:ext cx="3721100" cy="1003300"/>
          </a:xfrm>
          <a:prstGeom prst="rect">
            <a:avLst/>
          </a:prstGeom>
          <a:noFill/>
          <a:ln w="12700">
            <a:noFill/>
            <a:miter lim="800000"/>
            <a:headEnd/>
            <a:tailEnd/>
          </a:ln>
          <a:effectLst>
            <a:outerShdw blurRad="63500" dist="46662" dir="3284183" algn="ctr" rotWithShape="0">
              <a:schemeClr val="bg2">
                <a:alpha val="74998"/>
              </a:schemeClr>
            </a:outerShdw>
          </a:effectLst>
        </p:spPr>
        <p:txBody>
          <a:bodyPr lIns="90487" tIns="44450" rIns="90487" bIns="44450">
            <a:spAutoFit/>
          </a:bodyPr>
          <a:lstStyle/>
          <a:p>
            <a:pPr algn="r">
              <a:defRPr/>
            </a:pPr>
            <a:r>
              <a:rPr lang="en-US" sz="2000" b="1" i="1">
                <a:solidFill>
                  <a:schemeClr val="tx1"/>
                </a:solidFill>
                <a:latin typeface="Times" charset="0"/>
              </a:rPr>
              <a:t>       Albert Mohler, President</a:t>
            </a:r>
          </a:p>
          <a:p>
            <a:pPr algn="r">
              <a:defRPr/>
            </a:pPr>
            <a:r>
              <a:rPr lang="en-US" sz="2000" b="1" i="1">
                <a:solidFill>
                  <a:schemeClr val="tx1"/>
                </a:solidFill>
                <a:latin typeface="Times" charset="0"/>
              </a:rPr>
              <a:t>The Southern Baptist Seminary                                                         Louisville, KY</a:t>
            </a:r>
            <a:endParaRPr lang="en-US" sz="1400" b="1" i="1">
              <a:solidFill>
                <a:schemeClr val="tx1"/>
              </a:solidFill>
              <a:latin typeface="Times" charset="0"/>
            </a:endParaRPr>
          </a:p>
        </p:txBody>
      </p:sp>
      <p:sp>
        <p:nvSpPr>
          <p:cNvPr id="331790" name="Text Box 14"/>
          <p:cNvSpPr txBox="1">
            <a:spLocks noChangeArrowheads="1"/>
          </p:cNvSpPr>
          <p:nvPr/>
        </p:nvSpPr>
        <p:spPr bwMode="auto">
          <a:xfrm>
            <a:off x="298450" y="3516937"/>
            <a:ext cx="8628063" cy="1446550"/>
          </a:xfrm>
          <a:prstGeom prst="rect">
            <a:avLst/>
          </a:prstGeom>
          <a:noFill/>
          <a:ln w="12700">
            <a:noFill/>
            <a:miter lim="800000"/>
            <a:headEnd/>
            <a:tailEnd/>
          </a:ln>
          <a:effectLst>
            <a:outerShdw blurRad="63500" dist="46662" dir="3284183"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00" b="1" dirty="0" smtClean="0">
                <a:solidFill>
                  <a:schemeClr val="tx1"/>
                </a:solidFill>
              </a:rPr>
              <a:t>Khan </a:t>
            </a:r>
            <a:r>
              <a:rPr lang="en-US" sz="4400" b="1" dirty="0" err="1" smtClean="0">
                <a:solidFill>
                  <a:srgbClr val="FFFF00"/>
                </a:solidFill>
              </a:rPr>
              <a:t>natak</a:t>
            </a:r>
            <a:r>
              <a:rPr lang="en-US" sz="4400" b="1" dirty="0" smtClean="0">
                <a:solidFill>
                  <a:srgbClr val="FFFF00"/>
                </a:solidFill>
              </a:rPr>
              <a:t> a sawn na</a:t>
            </a:r>
            <a:r>
              <a:rPr lang="en-US" sz="4400" b="1" dirty="0" smtClean="0">
                <a:solidFill>
                  <a:schemeClr val="tx1"/>
                </a:solidFill>
              </a:rPr>
              <a:t> </a:t>
            </a:r>
            <a:r>
              <a:rPr lang="en-US" sz="4400" b="1" dirty="0" err="1" smtClean="0">
                <a:solidFill>
                  <a:schemeClr val="tx1"/>
                </a:solidFill>
              </a:rPr>
              <a:t>nek</a:t>
            </a:r>
            <a:r>
              <a:rPr lang="en-US" sz="4400" b="1" dirty="0" smtClean="0">
                <a:solidFill>
                  <a:schemeClr val="tx1"/>
                </a:solidFill>
              </a:rPr>
              <a:t> khan  </a:t>
            </a:r>
            <a:r>
              <a:rPr lang="en-US" sz="4400" b="1" dirty="0" err="1" smtClean="0">
                <a:solidFill>
                  <a:schemeClr val="tx1"/>
                </a:solidFill>
              </a:rPr>
              <a:t>rashang</a:t>
            </a:r>
            <a:r>
              <a:rPr lang="en-US" sz="4400" b="1" dirty="0" smtClean="0">
                <a:solidFill>
                  <a:schemeClr val="tx1"/>
                </a:solidFill>
              </a:rPr>
              <a:t> a ring </a:t>
            </a:r>
            <a:r>
              <a:rPr lang="en-US" sz="4400" b="1" dirty="0" err="1" smtClean="0">
                <a:solidFill>
                  <a:schemeClr val="tx1"/>
                </a:solidFill>
              </a:rPr>
              <a:t>nawmini</a:t>
            </a:r>
            <a:r>
              <a:rPr lang="en-US" sz="4400" b="1" dirty="0" smtClean="0">
                <a:solidFill>
                  <a:schemeClr val="tx1"/>
                </a:solidFill>
              </a:rPr>
              <a:t>.</a:t>
            </a:r>
            <a:r>
              <a:rPr lang="en-US" altLang="ja-JP" sz="4400" b="1" dirty="0" smtClean="0">
                <a:solidFill>
                  <a:schemeClr val="tx1"/>
                </a:solidFill>
              </a:rPr>
              <a:t>"</a:t>
            </a:r>
            <a:endParaRPr lang="en-US" sz="4400" b="1" dirty="0" smtClean="0">
              <a:solidFill>
                <a:schemeClr val="tx1"/>
              </a:solidFill>
            </a:endParaRPr>
          </a:p>
        </p:txBody>
      </p:sp>
      <p:sp>
        <p:nvSpPr>
          <p:cNvPr id="52233" name="Text Box 15"/>
          <p:cNvSpPr txBox="1">
            <a:spLocks noChangeArrowheads="1"/>
          </p:cNvSpPr>
          <p:nvPr/>
        </p:nvSpPr>
        <p:spPr bwMode="auto">
          <a:xfrm>
            <a:off x="8742363" y="639762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1778"/>
                                        </p:tgtEl>
                                        <p:attrNameLst>
                                          <p:attrName>style.visibility</p:attrName>
                                        </p:attrNameLst>
                                      </p:cBhvr>
                                      <p:to>
                                        <p:strVal val="visible"/>
                                      </p:to>
                                    </p:set>
                                    <p:animEffect transition="in" filter="wipe(left)">
                                      <p:cBhvr>
                                        <p:cTn id="7" dur="500"/>
                                        <p:tgtEl>
                                          <p:spTgt spid="331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1789"/>
                                        </p:tgtEl>
                                        <p:attrNameLst>
                                          <p:attrName>style.visibility</p:attrName>
                                        </p:attrNameLst>
                                      </p:cBhvr>
                                      <p:to>
                                        <p:strVal val="visible"/>
                                      </p:to>
                                    </p:set>
                                    <p:animEffect transition="in" filter="wipe(left)">
                                      <p:cBhvr>
                                        <p:cTn id="12" dur="500"/>
                                        <p:tgtEl>
                                          <p:spTgt spid="3317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1788"/>
                                        </p:tgtEl>
                                        <p:attrNameLst>
                                          <p:attrName>style.visibility</p:attrName>
                                        </p:attrNameLst>
                                      </p:cBhvr>
                                      <p:to>
                                        <p:strVal val="visible"/>
                                      </p:to>
                                    </p:set>
                                    <p:animEffect transition="in" filter="fade">
                                      <p:cBhvr>
                                        <p:cTn id="17" dur="500"/>
                                        <p:tgtEl>
                                          <p:spTgt spid="3317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1790"/>
                                        </p:tgtEl>
                                        <p:attrNameLst>
                                          <p:attrName>style.visibility</p:attrName>
                                        </p:attrNameLst>
                                      </p:cBhvr>
                                      <p:to>
                                        <p:strVal val="visible"/>
                                      </p:to>
                                    </p:set>
                                    <p:animEffect transition="in" filter="fade">
                                      <p:cBhvr>
                                        <p:cTn id="22" dur="500"/>
                                        <p:tgtEl>
                                          <p:spTgt spid="331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autoUpdateAnimBg="0"/>
      <p:bldP spid="331788" grpId="0" autoUpdateAnimBg="0"/>
      <p:bldP spid="331789" grpId="0" autoUpdateAnimBg="0"/>
      <p:bldP spid="33179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4274"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pic>
        <p:nvPicPr>
          <p:cNvPr id="542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82550"/>
            <a:ext cx="26606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3" name="Text Box 3"/>
          <p:cNvSpPr txBox="1">
            <a:spLocks noChangeArrowheads="1"/>
          </p:cNvSpPr>
          <p:nvPr/>
        </p:nvSpPr>
        <p:spPr bwMode="auto">
          <a:xfrm>
            <a:off x="0" y="2540377"/>
            <a:ext cx="9144000" cy="3139321"/>
          </a:xfrm>
          <a:prstGeom prst="rect">
            <a:avLst/>
          </a:prstGeom>
          <a:noFill/>
          <a:ln w="12700">
            <a:noFill/>
            <a:miter lim="800000"/>
            <a:headEnd/>
            <a:tailEnd/>
          </a:ln>
          <a:effectLst>
            <a:outerShdw blurRad="63500" dist="89803" dir="2700000" algn="ctr" rotWithShape="0">
              <a:schemeClr val="bg2">
                <a:alpha val="74998"/>
              </a:schemeClr>
            </a:outerShdw>
          </a:effec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5400" dirty="0" err="1" smtClean="0">
                <a:solidFill>
                  <a:schemeClr val="tx2"/>
                </a:solidFill>
                <a:latin typeface="Times" charset="0"/>
              </a:rPr>
              <a:t>Kha</a:t>
            </a:r>
            <a:r>
              <a:rPr lang="en-US" sz="5400" dirty="0" smtClean="0">
                <a:solidFill>
                  <a:schemeClr val="tx2"/>
                </a:solidFill>
                <a:latin typeface="Times" charset="0"/>
              </a:rPr>
              <a:t> nit a </a:t>
            </a:r>
            <a:r>
              <a:rPr lang="en-US" sz="5400" dirty="0" err="1" smtClean="0">
                <a:solidFill>
                  <a:schemeClr val="tx2"/>
                </a:solidFill>
                <a:latin typeface="Times" charset="0"/>
              </a:rPr>
              <a:t>tu</a:t>
            </a:r>
            <a:r>
              <a:rPr lang="en-US" sz="5400" dirty="0" smtClean="0">
                <a:solidFill>
                  <a:schemeClr val="tx2"/>
                </a:solidFill>
                <a:latin typeface="Times" charset="0"/>
              </a:rPr>
              <a:t>…put rang </a:t>
            </a:r>
            <a:r>
              <a:rPr lang="en-US" sz="5400" dirty="0" err="1" smtClean="0">
                <a:solidFill>
                  <a:schemeClr val="tx2"/>
                </a:solidFill>
                <a:latin typeface="Times" charset="0"/>
              </a:rPr>
              <a:t>roi</a:t>
            </a:r>
            <a:r>
              <a:rPr lang="en-US" sz="5400" dirty="0" smtClean="0">
                <a:solidFill>
                  <a:schemeClr val="tx2"/>
                </a:solidFill>
                <a:latin typeface="Times" charset="0"/>
              </a:rPr>
              <a:t>!</a:t>
            </a:r>
            <a:endParaRPr lang="en-US" sz="5400" dirty="0" smtClean="0">
              <a:solidFill>
                <a:schemeClr val="tx1"/>
              </a:solidFill>
              <a:latin typeface="Times" charset="0"/>
            </a:endParaRPr>
          </a:p>
          <a:p>
            <a:pPr>
              <a:defRPr/>
            </a:pPr>
            <a:r>
              <a:rPr lang="en-US" altLang="ja-JP" sz="4800" dirty="0" smtClean="0">
                <a:solidFill>
                  <a:schemeClr val="tx1"/>
                </a:solidFill>
                <a:latin typeface="Times" charset="0"/>
              </a:rPr>
              <a:t>(</a:t>
            </a:r>
            <a:r>
              <a:rPr lang="en-US" altLang="ja-JP" sz="4800" dirty="0" err="1" smtClean="0">
                <a:solidFill>
                  <a:schemeClr val="tx1"/>
                </a:solidFill>
                <a:latin typeface="Times" charset="0"/>
              </a:rPr>
              <a:t>Ruchuk</a:t>
            </a:r>
            <a:r>
              <a:rPr lang="en-US" altLang="ja-JP" sz="4800" dirty="0" smtClean="0">
                <a:solidFill>
                  <a:schemeClr val="tx1"/>
                </a:solidFill>
                <a:latin typeface="Times" charset="0"/>
              </a:rPr>
              <a:t> na </a:t>
            </a:r>
            <a:r>
              <a:rPr lang="en-US" altLang="ja-JP" sz="4800" dirty="0" err="1" smtClean="0">
                <a:solidFill>
                  <a:schemeClr val="tx1"/>
                </a:solidFill>
                <a:latin typeface="Times" charset="0"/>
              </a:rPr>
              <a:t>khat</a:t>
            </a:r>
            <a:r>
              <a:rPr lang="en-US" altLang="ja-JP" sz="4800" dirty="0" smtClean="0">
                <a:solidFill>
                  <a:schemeClr val="tx1"/>
                </a:solidFill>
                <a:latin typeface="Times" charset="0"/>
              </a:rPr>
              <a:t> se </a:t>
            </a:r>
            <a:r>
              <a:rPr lang="en-US" altLang="ja-JP" sz="4800" dirty="0" err="1" smtClean="0">
                <a:solidFill>
                  <a:schemeClr val="tx1"/>
                </a:solidFill>
                <a:latin typeface="Times" charset="0"/>
              </a:rPr>
              <a:t>awm</a:t>
            </a:r>
            <a:r>
              <a:rPr lang="en-US" altLang="ja-JP" sz="4800" dirty="0" smtClean="0">
                <a:solidFill>
                  <a:schemeClr val="tx1"/>
                </a:solidFill>
                <a:latin typeface="Times" charset="0"/>
              </a:rPr>
              <a:t> </a:t>
            </a:r>
            <a:r>
              <a:rPr lang="en-US" altLang="ja-JP" sz="4800" dirty="0" err="1" smtClean="0">
                <a:solidFill>
                  <a:schemeClr val="tx1"/>
                </a:solidFill>
                <a:latin typeface="Times" charset="0"/>
              </a:rPr>
              <a:t>joboi</a:t>
            </a:r>
            <a:r>
              <a:rPr lang="en-US" altLang="ja-JP" sz="4800" dirty="0" smtClean="0">
                <a:solidFill>
                  <a:schemeClr val="tx1"/>
                </a:solidFill>
                <a:latin typeface="Times" charset="0"/>
              </a:rPr>
              <a:t> ah </a:t>
            </a:r>
            <a:r>
              <a:rPr lang="en-US" altLang="ja-JP" sz="4800" dirty="0" err="1" smtClean="0">
                <a:solidFill>
                  <a:schemeClr val="tx1"/>
                </a:solidFill>
                <a:latin typeface="Times" charset="0"/>
              </a:rPr>
              <a:t>awm</a:t>
            </a:r>
            <a:r>
              <a:rPr lang="en-US" altLang="ja-JP" sz="4800" dirty="0" smtClean="0">
                <a:solidFill>
                  <a:schemeClr val="tx1"/>
                </a:solidFill>
                <a:latin typeface="Times" charset="0"/>
              </a:rPr>
              <a:t> </a:t>
            </a:r>
            <a:r>
              <a:rPr lang="en-US" altLang="ja-JP" sz="4800" dirty="0" err="1" smtClean="0">
                <a:solidFill>
                  <a:schemeClr val="tx1"/>
                </a:solidFill>
                <a:latin typeface="Times" charset="0"/>
              </a:rPr>
              <a:t>noroh</a:t>
            </a:r>
            <a:r>
              <a:rPr lang="en-US" altLang="ja-JP" sz="4800" dirty="0" smtClean="0">
                <a:solidFill>
                  <a:schemeClr val="tx1"/>
                </a:solidFill>
                <a:latin typeface="Times" charset="0"/>
              </a:rPr>
              <a:t>. </a:t>
            </a:r>
            <a:r>
              <a:rPr lang="en-US" altLang="ja-JP" sz="4800" dirty="0" err="1" smtClean="0">
                <a:solidFill>
                  <a:schemeClr val="tx1"/>
                </a:solidFill>
                <a:latin typeface="Times" charset="0"/>
              </a:rPr>
              <a:t>Changkidip</a:t>
            </a:r>
            <a:r>
              <a:rPr lang="en-US" altLang="ja-JP" sz="4800" dirty="0" smtClean="0">
                <a:solidFill>
                  <a:schemeClr val="tx1"/>
                </a:solidFill>
                <a:latin typeface="Times" charset="0"/>
              </a:rPr>
              <a:t> a </a:t>
            </a:r>
            <a:r>
              <a:rPr lang="en-US" altLang="ja-JP" sz="4800" dirty="0" err="1" smtClean="0">
                <a:solidFill>
                  <a:schemeClr val="tx1"/>
                </a:solidFill>
                <a:latin typeface="Times" charset="0"/>
              </a:rPr>
              <a:t>nuk</a:t>
            </a:r>
            <a:r>
              <a:rPr lang="en-US" altLang="ja-JP" sz="4800" dirty="0" smtClean="0">
                <a:solidFill>
                  <a:schemeClr val="tx1"/>
                </a:solidFill>
                <a:latin typeface="Times" charset="0"/>
              </a:rPr>
              <a:t> a </a:t>
            </a:r>
            <a:r>
              <a:rPr lang="en-US" altLang="ja-JP" sz="4800" dirty="0" err="1" smtClean="0">
                <a:solidFill>
                  <a:schemeClr val="tx1"/>
                </a:solidFill>
                <a:latin typeface="Times" charset="0"/>
              </a:rPr>
              <a:t>ruchuk</a:t>
            </a:r>
            <a:r>
              <a:rPr lang="en-US" altLang="ja-JP" sz="4800" dirty="0" smtClean="0">
                <a:solidFill>
                  <a:schemeClr val="tx1"/>
                </a:solidFill>
                <a:latin typeface="Times" charset="0"/>
              </a:rPr>
              <a:t> </a:t>
            </a:r>
            <a:r>
              <a:rPr lang="en-US" altLang="ja-JP" sz="4800" dirty="0" err="1" smtClean="0">
                <a:solidFill>
                  <a:schemeClr val="tx1"/>
                </a:solidFill>
                <a:latin typeface="Times" charset="0"/>
              </a:rPr>
              <a:t>ranga</a:t>
            </a:r>
            <a:r>
              <a:rPr lang="en-US" altLang="ja-JP" sz="4800" dirty="0" smtClean="0">
                <a:solidFill>
                  <a:schemeClr val="tx1"/>
                </a:solidFill>
                <a:latin typeface="Times" charset="0"/>
              </a:rPr>
              <a:t> </a:t>
            </a:r>
            <a:r>
              <a:rPr lang="en-US" altLang="ja-JP" sz="4800" dirty="0" err="1" smtClean="0">
                <a:solidFill>
                  <a:schemeClr val="tx1"/>
                </a:solidFill>
                <a:latin typeface="Times" charset="0"/>
              </a:rPr>
              <a:t>rotawp</a:t>
            </a:r>
            <a:r>
              <a:rPr lang="en-US" altLang="ja-JP" sz="4800" dirty="0" smtClean="0">
                <a:solidFill>
                  <a:schemeClr val="tx1"/>
                </a:solidFill>
                <a:latin typeface="Times" charset="0"/>
              </a:rPr>
              <a:t> </a:t>
            </a:r>
            <a:r>
              <a:rPr lang="en-US" altLang="ja-JP" sz="4800" dirty="0" err="1" smtClean="0">
                <a:solidFill>
                  <a:schemeClr val="tx1"/>
                </a:solidFill>
                <a:latin typeface="Times" charset="0"/>
              </a:rPr>
              <a:t>shom</a:t>
            </a:r>
            <a:r>
              <a:rPr lang="en-US" altLang="ja-JP" sz="4800" dirty="0" smtClean="0">
                <a:solidFill>
                  <a:schemeClr val="tx1"/>
                </a:solidFill>
                <a:latin typeface="Times" charset="0"/>
              </a:rPr>
              <a:t> </a:t>
            </a:r>
            <a:r>
              <a:rPr lang="en-US" altLang="ja-JP" sz="4800" dirty="0" err="1" smtClean="0">
                <a:solidFill>
                  <a:schemeClr val="tx1"/>
                </a:solidFill>
                <a:latin typeface="Times" charset="0"/>
              </a:rPr>
              <a:t>inih</a:t>
            </a:r>
            <a:r>
              <a:rPr lang="en-US" altLang="ja-JP" sz="4800" dirty="0" smtClean="0">
                <a:solidFill>
                  <a:schemeClr val="tx1"/>
                </a:solidFill>
                <a:latin typeface="Times" charset="0"/>
              </a:rPr>
              <a:t>!)</a:t>
            </a:r>
            <a:endParaRPr lang="en-US" sz="8000" dirty="0" smtClean="0">
              <a:solidFill>
                <a:schemeClr val="tx1"/>
              </a:solidFill>
              <a:latin typeface="Times" charset="0"/>
            </a:endParaRPr>
          </a:p>
        </p:txBody>
      </p:sp>
      <p:sp>
        <p:nvSpPr>
          <p:cNvPr id="54277" name="Text Box 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25</a:t>
            </a:r>
          </a:p>
        </p:txBody>
      </p:sp>
      <p:sp>
        <p:nvSpPr>
          <p:cNvPr id="54278" name="Text Box 17"/>
          <p:cNvSpPr txBox="1">
            <a:spLocks noChangeArrowheads="1"/>
          </p:cNvSpPr>
          <p:nvPr/>
        </p:nvSpPr>
        <p:spPr bwMode="auto">
          <a:xfrm>
            <a:off x="8732838" y="640397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5"/>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56322"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56323" name="Group 14"/>
          <p:cNvGrpSpPr>
            <a:grpSpLocks/>
          </p:cNvGrpSpPr>
          <p:nvPr/>
        </p:nvGrpSpPr>
        <p:grpSpPr bwMode="auto">
          <a:xfrm>
            <a:off x="723900" y="1936750"/>
            <a:ext cx="7772400" cy="1143000"/>
            <a:chOff x="456" y="1220"/>
            <a:chExt cx="4896" cy="720"/>
          </a:xfrm>
        </p:grpSpPr>
        <p:sp>
          <p:nvSpPr>
            <p:cNvPr id="222212" name="Rectangle 4"/>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4400" b="1" i="1" dirty="0" smtClean="0">
                  <a:solidFill>
                    <a:srgbClr val="F6FE0A"/>
                  </a:solidFill>
                  <a:latin typeface="Times" charset="0"/>
                </a:rPr>
                <a:t>Patheen </a:t>
              </a:r>
              <a:r>
                <a:rPr lang="en-US" sz="4400" b="1" i="1" dirty="0" err="1" smtClean="0">
                  <a:solidFill>
                    <a:srgbClr val="F6FE0A"/>
                  </a:solidFill>
                  <a:latin typeface="Times" charset="0"/>
                </a:rPr>
                <a:t>chawng</a:t>
              </a:r>
              <a:r>
                <a:rPr lang="en-US" sz="4400" b="1" i="1" dirty="0" smtClean="0">
                  <a:solidFill>
                    <a:srgbClr val="F6FE0A"/>
                  </a:solidFill>
                  <a:latin typeface="Times" charset="0"/>
                </a:rPr>
                <a:t>…</a:t>
              </a:r>
              <a:r>
                <a:rPr lang="en-US" sz="4400" b="1" i="1" dirty="0" err="1" smtClean="0">
                  <a:solidFill>
                    <a:srgbClr val="F6FE0A"/>
                  </a:solidFill>
                  <a:latin typeface="Times" charset="0"/>
                </a:rPr>
                <a:t>Kungthoina</a:t>
              </a:r>
              <a:endParaRPr lang="en-US" sz="4400" i="1" dirty="0">
                <a:solidFill>
                  <a:srgbClr val="F6FE0A"/>
                </a:solidFill>
                <a:latin typeface="Times" charset="0"/>
              </a:endParaRPr>
            </a:p>
          </p:txBody>
        </p:sp>
        <p:sp>
          <p:nvSpPr>
            <p:cNvPr id="222213" name="Rectangle 5"/>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pitchFamily="-107" charset="0"/>
                  <a:ea typeface="+mn-ea"/>
                  <a:cs typeface="+mn-cs"/>
                </a:rPr>
                <a:t>®</a:t>
              </a:r>
            </a:p>
          </p:txBody>
        </p:sp>
      </p:grpSp>
      <p:sp>
        <p:nvSpPr>
          <p:cNvPr id="222214" name="Text Box 6"/>
          <p:cNvSpPr txBox="1">
            <a:spLocks noChangeArrowheads="1"/>
          </p:cNvSpPr>
          <p:nvPr/>
        </p:nvSpPr>
        <p:spPr bwMode="auto">
          <a:xfrm>
            <a:off x="627063" y="3028950"/>
            <a:ext cx="7600950" cy="230832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7200" b="1" dirty="0" smtClean="0">
                <a:solidFill>
                  <a:schemeClr val="tx1"/>
                </a:solidFill>
                <a:latin typeface="Times" charset="0"/>
              </a:rPr>
              <a:t>hi mining </a:t>
            </a:r>
            <a:r>
              <a:rPr lang="en-US" sz="7200" b="1" dirty="0" err="1" smtClean="0">
                <a:solidFill>
                  <a:schemeClr val="tx1"/>
                </a:solidFill>
                <a:latin typeface="Times" charset="0"/>
              </a:rPr>
              <a:t>narang</a:t>
            </a:r>
            <a:r>
              <a:rPr lang="en-US" sz="7200" b="1" dirty="0" smtClean="0">
                <a:solidFill>
                  <a:schemeClr val="tx1"/>
                </a:solidFill>
                <a:latin typeface="Times" charset="0"/>
              </a:rPr>
              <a:t> a lam </a:t>
            </a:r>
            <a:r>
              <a:rPr lang="en-US" sz="7200" b="1" dirty="0" err="1" smtClean="0">
                <a:solidFill>
                  <a:schemeClr val="tx1"/>
                </a:solidFill>
                <a:latin typeface="Times" charset="0"/>
              </a:rPr>
              <a:t>inih</a:t>
            </a:r>
            <a:r>
              <a:rPr lang="en-US" sz="7200" b="1" dirty="0" smtClean="0">
                <a:solidFill>
                  <a:schemeClr val="tx1"/>
                </a:solidFill>
                <a:latin typeface="Times" charset="0"/>
              </a:rPr>
              <a:t>!</a:t>
            </a:r>
            <a:endParaRPr lang="en-US" sz="7200" dirty="0" smtClean="0">
              <a:solidFill>
                <a:srgbClr val="FAFD00"/>
              </a:solidFill>
              <a:latin typeface="Times" charset="0"/>
            </a:endParaRPr>
          </a:p>
        </p:txBody>
      </p:sp>
      <p:sp>
        <p:nvSpPr>
          <p:cNvPr id="56325" name="Text Box 8"/>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6326" name="Text Box 11"/>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6327" name="Text Box 1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2214"/>
                                        </p:tgtEl>
                                        <p:attrNameLst>
                                          <p:attrName>style.visibility</p:attrName>
                                        </p:attrNameLst>
                                      </p:cBhvr>
                                      <p:to>
                                        <p:strVal val="visible"/>
                                      </p:to>
                                    </p:set>
                                    <p:animEffect transition="in" filter="wipe(left)">
                                      <p:cBhvr>
                                        <p:cTn id="7" dur="500"/>
                                        <p:tgtEl>
                                          <p:spTgt spid="22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5"/>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9235" name="Rectangle 19"/>
          <p:cNvSpPr>
            <a:spLocks noGrp="1" noChangeArrowheads="1"/>
          </p:cNvSpPr>
          <p:nvPr>
            <p:ph type="body" idx="1"/>
          </p:nvPr>
        </p:nvSpPr>
        <p:spPr bwMode="auto">
          <a:xfrm>
            <a:off x="1274763" y="3311525"/>
            <a:ext cx="6332537" cy="1752600"/>
          </a:xfrm>
          <a:ln w="12700">
            <a:miter lim="800000"/>
            <a:headEnd/>
            <a:tailEnd/>
          </a:ln>
        </p:spPr>
        <p:txBody>
          <a:bodyPr wrap="square" lIns="90487" tIns="44450" rIns="90487" bIns="44450" numCol="1" anchor="t" anchorCtr="0" compatLnSpc="1">
            <a:prstTxWarp prst="textNoShape">
              <a:avLst/>
            </a:prstTxWarp>
          </a:bodyPr>
          <a:lstStyle/>
          <a:p>
            <a:pPr algn="ctr">
              <a:lnSpc>
                <a:spcPct val="90000"/>
              </a:lnSpc>
              <a:buFont typeface="Monotype Sorts" charset="0"/>
              <a:buNone/>
              <a:defRPr/>
            </a:pPr>
            <a:r>
              <a:rPr lang="en-US" sz="4400" b="1" dirty="0" err="1" smtClean="0">
                <a:solidFill>
                  <a:srgbClr val="CCFFCC"/>
                </a:solidFill>
                <a:effectLst>
                  <a:outerShdw blurRad="50800" dist="76200" dir="2700000" algn="tl" rotWithShape="0">
                    <a:srgbClr val="000000"/>
                  </a:outerShdw>
                </a:effectLst>
                <a:latin typeface="Times" charset="0"/>
                <a:ea typeface="ＭＳ Ｐゴシック" charset="0"/>
                <a:cs typeface="ＭＳ Ｐゴシック" charset="0"/>
              </a:rPr>
              <a:t>Lungsing</a:t>
            </a:r>
            <a:r>
              <a:rPr lang="en-US" sz="4400" b="1" dirty="0" smtClean="0">
                <a:solidFill>
                  <a:srgbClr val="CCFFCC"/>
                </a:solidFill>
                <a:effectLst>
                  <a:outerShdw blurRad="50800" dist="76200" dir="2700000" algn="tl" rotWithShape="0">
                    <a:srgbClr val="000000"/>
                  </a:outerShdw>
                </a:effectLst>
                <a:latin typeface="Times" charset="0"/>
                <a:ea typeface="ＭＳ Ｐゴシック" charset="0"/>
                <a:cs typeface="ＭＳ Ｐゴシック" charset="0"/>
              </a:rPr>
              <a:t> </a:t>
            </a:r>
            <a:r>
              <a:rPr lang="en-US" sz="4400" b="1" dirty="0" err="1" smtClean="0">
                <a:solidFill>
                  <a:srgbClr val="CCFFCC"/>
                </a:solidFill>
                <a:effectLst>
                  <a:outerShdw blurRad="50800" dist="76200" dir="2700000" algn="tl" rotWithShape="0">
                    <a:srgbClr val="000000"/>
                  </a:outerShdw>
                </a:effectLst>
                <a:latin typeface="Times" charset="0"/>
                <a:ea typeface="ＭＳ Ｐゴシック" charset="0"/>
                <a:cs typeface="ＭＳ Ｐゴシック" charset="0"/>
              </a:rPr>
              <a:t>ranak</a:t>
            </a:r>
            <a:r>
              <a:rPr lang="en-US" sz="4400" b="1" dirty="0" smtClean="0">
                <a:solidFill>
                  <a:srgbClr val="1FCC16"/>
                </a:solidFill>
                <a:effectLst>
                  <a:outerShdw blurRad="50800" dist="76200" dir="2700000" algn="tl" rotWithShape="0">
                    <a:srgbClr val="000000"/>
                  </a:outerShdw>
                </a:effectLst>
                <a:latin typeface="Times" charset="0"/>
                <a:ea typeface="ＭＳ Ｐゴシック" charset="0"/>
                <a:cs typeface="ＭＳ Ｐゴシック" charset="0"/>
              </a:rPr>
              <a:t> </a:t>
            </a:r>
            <a:r>
              <a:rPr lang="en-US" sz="4400" b="1" dirty="0" smtClean="0">
                <a:effectLst>
                  <a:outerShdw blurRad="50800" dist="76200" dir="2700000" algn="tl" rotWithShape="0">
                    <a:srgbClr val="000000"/>
                  </a:outerShdw>
                </a:effectLst>
                <a:latin typeface="Times" charset="0"/>
                <a:ea typeface="ＭＳ Ｐゴシック" charset="0"/>
                <a:cs typeface="ＭＳ Ｐゴシック" charset="0"/>
              </a:rPr>
              <a:t>a Patheen </a:t>
            </a:r>
            <a:r>
              <a:rPr lang="en-US" sz="4400" b="1" dirty="0" err="1" smtClean="0">
                <a:effectLst>
                  <a:outerShdw blurRad="50800" dist="76200" dir="2700000" algn="tl" rotWithShape="0">
                    <a:srgbClr val="000000"/>
                  </a:outerShdw>
                </a:effectLst>
                <a:latin typeface="Times" charset="0"/>
                <a:ea typeface="ＭＳ Ｐゴシック" charset="0"/>
                <a:cs typeface="ＭＳ Ｐゴシック" charset="0"/>
              </a:rPr>
              <a:t>chawng</a:t>
            </a:r>
            <a:r>
              <a:rPr lang="en-US" sz="4400" b="1" dirty="0" smtClean="0">
                <a:effectLst>
                  <a:outerShdw blurRad="50800" dist="76200" dir="2700000" algn="tl" rotWithShape="0">
                    <a:srgbClr val="000000"/>
                  </a:outerShdw>
                </a:effectLst>
                <a:latin typeface="Times" charset="0"/>
                <a:ea typeface="ＭＳ Ｐゴシック" charset="0"/>
                <a:cs typeface="ＭＳ Ｐゴシック" charset="0"/>
              </a:rPr>
              <a:t> hi </a:t>
            </a:r>
            <a:r>
              <a:rPr lang="en-US" sz="4400" b="1" dirty="0" err="1" smtClean="0">
                <a:effectLst>
                  <a:outerShdw blurRad="50800" dist="76200" dir="2700000" algn="tl" rotWithShape="0">
                    <a:srgbClr val="000000"/>
                  </a:outerShdw>
                </a:effectLst>
                <a:latin typeface="Times" charset="0"/>
                <a:ea typeface="ＭＳ Ｐゴシック" charset="0"/>
                <a:cs typeface="ＭＳ Ｐゴシック" charset="0"/>
              </a:rPr>
              <a:t>nang</a:t>
            </a:r>
            <a:r>
              <a:rPr lang="en-US" sz="4400" b="1" dirty="0" smtClean="0">
                <a:effectLst>
                  <a:outerShdw blurRad="50800" dist="76200" dir="2700000" algn="tl" rotWithShape="0">
                    <a:srgbClr val="000000"/>
                  </a:outerShdw>
                </a:effectLst>
                <a:latin typeface="Times" charset="0"/>
                <a:ea typeface="ＭＳ Ｐゴシック" charset="0"/>
                <a:cs typeface="ＭＳ Ｐゴシック" charset="0"/>
              </a:rPr>
              <a:t> </a:t>
            </a:r>
            <a:r>
              <a:rPr lang="en-US" sz="4400" b="1" dirty="0" err="1" smtClean="0">
                <a:effectLst>
                  <a:outerShdw blurRad="50800" dist="76200" dir="2700000" algn="tl" rotWithShape="0">
                    <a:srgbClr val="000000"/>
                  </a:outerShdw>
                </a:effectLst>
                <a:latin typeface="Times" charset="0"/>
                <a:ea typeface="ＭＳ Ｐゴシック" charset="0"/>
                <a:cs typeface="ＭＳ Ｐゴシック" charset="0"/>
              </a:rPr>
              <a:t>meje</a:t>
            </a:r>
            <a:r>
              <a:rPr lang="en-US" sz="4400" b="1" dirty="0" smtClean="0">
                <a:effectLst>
                  <a:outerShdw blurRad="50800" dist="76200" dir="2700000" algn="tl" rotWithShape="0">
                    <a:srgbClr val="000000"/>
                  </a:outerShdw>
                </a:effectLst>
                <a:latin typeface="Times" charset="0"/>
                <a:ea typeface="ＭＳ Ｐゴシック" charset="0"/>
                <a:cs typeface="ＭＳ Ｐゴシック" charset="0"/>
              </a:rPr>
              <a:t> </a:t>
            </a:r>
            <a:r>
              <a:rPr lang="en-US" sz="4400" b="1" dirty="0" err="1" smtClean="0">
                <a:effectLst>
                  <a:outerShdw blurRad="50800" dist="76200" dir="2700000" algn="tl" rotWithShape="0">
                    <a:srgbClr val="000000"/>
                  </a:outerShdw>
                </a:effectLst>
                <a:latin typeface="Times" charset="0"/>
                <a:ea typeface="ＭＳ Ｐゴシック" charset="0"/>
                <a:cs typeface="ＭＳ Ｐゴシック" charset="0"/>
              </a:rPr>
              <a:t>ngam</a:t>
            </a:r>
            <a:r>
              <a:rPr lang="en-US" sz="4400" b="1" dirty="0" smtClean="0">
                <a:effectLst>
                  <a:outerShdw blurRad="50800" dist="76200" dir="2700000" algn="tl" rotWithShape="0">
                    <a:srgbClr val="000000"/>
                  </a:outerShdw>
                </a:effectLst>
                <a:latin typeface="Times" charset="0"/>
                <a:ea typeface="ＭＳ Ｐゴシック" charset="0"/>
                <a:cs typeface="ＭＳ Ｐゴシック" charset="0"/>
              </a:rPr>
              <a:t> rang </a:t>
            </a:r>
            <a:r>
              <a:rPr lang="en-US" sz="4400" b="1" dirty="0" err="1" smtClean="0">
                <a:effectLst>
                  <a:outerShdw blurRad="50800" dist="76200" dir="2700000" algn="tl" rotWithShape="0">
                    <a:srgbClr val="000000"/>
                  </a:outerShdw>
                </a:effectLst>
                <a:latin typeface="Times" charset="0"/>
                <a:ea typeface="ＭＳ Ｐゴシック" charset="0"/>
                <a:cs typeface="ＭＳ Ｐゴシック" charset="0"/>
              </a:rPr>
              <a:t>nih</a:t>
            </a:r>
            <a:r>
              <a:rPr lang="en-US" sz="4400" b="1" dirty="0" smtClean="0">
                <a:effectLst>
                  <a:outerShdw blurRad="50800" dist="76200" dir="2700000" algn="tl" rotWithShape="0">
                    <a:srgbClr val="000000"/>
                  </a:outerShdw>
                </a:effectLst>
                <a:latin typeface="Times" charset="0"/>
                <a:ea typeface="ＭＳ Ｐゴシック" charset="0"/>
                <a:cs typeface="ＭＳ Ｐゴシック" charset="0"/>
              </a:rPr>
              <a:t>!</a:t>
            </a:r>
            <a:endParaRPr lang="en-US" sz="4400" b="1" dirty="0">
              <a:solidFill>
                <a:srgbClr val="F6FE0A"/>
              </a:solidFill>
              <a:effectLst>
                <a:outerShdw blurRad="50800" dist="76200" dir="2700000" algn="tl" rotWithShape="0">
                  <a:srgbClr val="000000"/>
                </a:outerShdw>
              </a:effectLst>
              <a:latin typeface="Times" charset="0"/>
              <a:ea typeface="ＭＳ Ｐゴシック" charset="0"/>
              <a:cs typeface="ＭＳ Ｐゴシック" charset="0"/>
            </a:endParaRPr>
          </a:p>
        </p:txBody>
      </p:sp>
      <p:sp>
        <p:nvSpPr>
          <p:cNvPr id="58371"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8372"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8373" name="Text Box 29"/>
          <p:cNvSpPr txBox="1">
            <a:spLocks noChangeArrowheads="1"/>
          </p:cNvSpPr>
          <p:nvPr/>
        </p:nvSpPr>
        <p:spPr bwMode="auto">
          <a:xfrm>
            <a:off x="8340725" y="6486525"/>
            <a:ext cx="233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8374"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27</a:t>
            </a:r>
          </a:p>
        </p:txBody>
      </p:sp>
      <p:grpSp>
        <p:nvGrpSpPr>
          <p:cNvPr id="58375" name="Group 31"/>
          <p:cNvGrpSpPr>
            <a:grpSpLocks/>
          </p:cNvGrpSpPr>
          <p:nvPr/>
        </p:nvGrpSpPr>
        <p:grpSpPr bwMode="auto">
          <a:xfrm>
            <a:off x="723900" y="1936750"/>
            <a:ext cx="7772400" cy="1143000"/>
            <a:chOff x="456" y="1220"/>
            <a:chExt cx="4896" cy="720"/>
          </a:xfrm>
        </p:grpSpPr>
        <p:sp>
          <p:nvSpPr>
            <p:cNvPr id="9248" name="Rectangle 32"/>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4400" b="1" i="1" dirty="0" smtClean="0">
                  <a:solidFill>
                    <a:srgbClr val="F6FE0A"/>
                  </a:solidFill>
                  <a:latin typeface="Times" charset="0"/>
                </a:rPr>
                <a:t>Patheen </a:t>
              </a:r>
              <a:r>
                <a:rPr lang="en-US" sz="4400" b="1" i="1" dirty="0" err="1" smtClean="0">
                  <a:solidFill>
                    <a:srgbClr val="F6FE0A"/>
                  </a:solidFill>
                  <a:latin typeface="Times" charset="0"/>
                </a:rPr>
                <a:t>chawng</a:t>
              </a:r>
              <a:r>
                <a:rPr lang="en-US" sz="4400" b="1" i="1" dirty="0" smtClean="0">
                  <a:solidFill>
                    <a:srgbClr val="F6FE0A"/>
                  </a:solidFill>
                  <a:latin typeface="Times" charset="0"/>
                </a:rPr>
                <a:t>…</a:t>
              </a:r>
              <a:r>
                <a:rPr lang="en-US" sz="4400" b="1" i="1" dirty="0" err="1" smtClean="0">
                  <a:solidFill>
                    <a:srgbClr val="F6FE0A"/>
                  </a:solidFill>
                  <a:latin typeface="Times" charset="0"/>
                </a:rPr>
                <a:t>Kungthoina</a:t>
              </a:r>
              <a:endParaRPr lang="en-US" sz="4400" i="1" dirty="0">
                <a:solidFill>
                  <a:srgbClr val="F6FE0A"/>
                </a:solidFill>
                <a:latin typeface="Times" charset="0"/>
              </a:endParaRPr>
            </a:p>
          </p:txBody>
        </p:sp>
        <p:sp>
          <p:nvSpPr>
            <p:cNvPr id="9249" name="Rectangle 33"/>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pitchFamily="-107" charset="0"/>
                  <a:ea typeface="+mn-ea"/>
                  <a:cs typeface="+mn-cs"/>
                </a:rPr>
                <a:t>®</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235">
                                            <p:txEl>
                                              <p:pRg st="0" end="0"/>
                                            </p:txEl>
                                          </p:spTgt>
                                        </p:tgtEl>
                                        <p:attrNameLst>
                                          <p:attrName>style.visibility</p:attrName>
                                        </p:attrNameLst>
                                      </p:cBhvr>
                                      <p:to>
                                        <p:strVal val="visible"/>
                                      </p:to>
                                    </p:set>
                                    <p:animEffect transition="in" filter="wipe(left)">
                                      <p:cBhvr>
                                        <p:cTn id="7" dur="500"/>
                                        <p:tgtEl>
                                          <p:spTgt spid="9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17" name="Picture 22"/>
          <p:cNvPicPr>
            <a:picLocks noChangeAspect="1" noChangeArrowheads="1"/>
          </p:cNvPicPr>
          <p:nvPr/>
        </p:nvPicPr>
        <p:blipFill>
          <a:blip r:embed="rId4">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235522" name="Rectangle 2"/>
          <p:cNvSpPr>
            <a:spLocks noGrp="1" noChangeArrowheads="1"/>
          </p:cNvSpPr>
          <p:nvPr>
            <p:ph type="body" idx="1"/>
          </p:nvPr>
        </p:nvSpPr>
        <p:spPr bwMode="auto">
          <a:xfrm>
            <a:off x="608013" y="3211513"/>
            <a:ext cx="7900987" cy="1752600"/>
          </a:xfrm>
          <a:ln w="12700">
            <a:miter lim="800000"/>
            <a:headEnd/>
            <a:tailEnd/>
          </a:ln>
        </p:spPr>
        <p:txBody>
          <a:bodyPr wrap="square" lIns="90487" tIns="44450" rIns="90487" bIns="44450" numCol="1" anchor="t" anchorCtr="0" compatLnSpc="1">
            <a:prstTxWarp prst="textNoShape">
              <a:avLst/>
            </a:prstTxWarp>
          </a:bodyPr>
          <a:lstStyle/>
          <a:p>
            <a:pPr algn="ctr">
              <a:lnSpc>
                <a:spcPct val="90000"/>
              </a:lnSpc>
              <a:buFont typeface="Monotype Sorts" charset="0"/>
              <a:buNone/>
              <a:defRPr/>
            </a:pPr>
            <a:r>
              <a:rPr lang="en-US" sz="4000" b="1" dirty="0" err="1" smtClean="0">
                <a:effectLst>
                  <a:outerShdw blurRad="50800" dist="76200" dir="2700000" algn="tl" rotWithShape="0">
                    <a:srgbClr val="000000"/>
                  </a:outerShdw>
                </a:effectLst>
                <a:latin typeface="Times" charset="0"/>
                <a:ea typeface="ＭＳ Ｐゴシック" charset="0"/>
                <a:cs typeface="ＭＳ Ｐゴシック" charset="0"/>
              </a:rPr>
              <a:t>Alutak</a:t>
            </a:r>
            <a:r>
              <a:rPr lang="en-US" sz="4000" b="1" dirty="0" smtClean="0">
                <a:effectLst>
                  <a:outerShdw blurRad="50800" dist="76200" dir="2700000" algn="tl" rotWithShape="0">
                    <a:srgbClr val="000000"/>
                  </a:outerShdw>
                </a:effectLst>
                <a:latin typeface="Times" charset="0"/>
                <a:ea typeface="ＭＳ Ｐゴシック" charset="0"/>
                <a:cs typeface="ＭＳ Ｐゴシック" charset="0"/>
              </a:rPr>
              <a:t> </a:t>
            </a:r>
            <a:r>
              <a:rPr lang="en-US" sz="4000" b="1" dirty="0" err="1" smtClean="0">
                <a:effectLst>
                  <a:outerShdw blurRad="50800" dist="76200" dir="2700000" algn="tl" rotWithShape="0">
                    <a:srgbClr val="000000"/>
                  </a:outerShdw>
                </a:effectLst>
                <a:latin typeface="Times" charset="0"/>
                <a:ea typeface="ＭＳ Ｐゴシック" charset="0"/>
                <a:cs typeface="ＭＳ Ｐゴシック" charset="0"/>
              </a:rPr>
              <a:t>chung-chawng</a:t>
            </a:r>
            <a:r>
              <a:rPr lang="en-US" sz="4000" b="1" dirty="0" smtClean="0">
                <a:effectLst>
                  <a:outerShdw blurRad="50800" dist="76200" dir="2700000" algn="tl" rotWithShape="0">
                    <a:srgbClr val="000000"/>
                  </a:outerShdw>
                </a:effectLst>
                <a:latin typeface="Times" charset="0"/>
                <a:ea typeface="ＭＳ Ｐゴシック" charset="0"/>
                <a:cs typeface="ＭＳ Ｐゴシック" charset="0"/>
              </a:rPr>
              <a:t>: </a:t>
            </a:r>
            <a:r>
              <a:rPr lang="en-US" sz="4000" b="1" dirty="0" err="1" smtClean="0">
                <a:effectLst>
                  <a:outerShdw blurRad="50800" dist="76200" dir="2700000" algn="tl" rotWithShape="0">
                    <a:srgbClr val="000000"/>
                  </a:outerShdw>
                </a:effectLst>
                <a:latin typeface="Times" charset="0"/>
                <a:ea typeface="ＭＳ Ｐゴシック" charset="0"/>
                <a:cs typeface="ＭＳ Ｐゴシック" charset="0"/>
              </a:rPr>
              <a:t>Mahinna</a:t>
            </a:r>
            <a:r>
              <a:rPr lang="en-US" sz="4000" b="1" dirty="0" smtClean="0">
                <a:effectLst>
                  <a:outerShdw blurRad="50800" dist="76200" dir="2700000" algn="tl" rotWithShape="0">
                    <a:srgbClr val="000000"/>
                  </a:outerShdw>
                </a:effectLst>
                <a:latin typeface="Times" charset="0"/>
                <a:ea typeface="ＭＳ Ｐゴシック" charset="0"/>
                <a:cs typeface="ＭＳ Ｐゴシック" charset="0"/>
              </a:rPr>
              <a:t> put mi </a:t>
            </a:r>
            <a:r>
              <a:rPr lang="en-US" sz="4000" b="1" dirty="0" err="1" smtClean="0">
                <a:effectLst>
                  <a:outerShdw blurRad="50800" dist="76200" dir="2700000" algn="tl" rotWithShape="0">
                    <a:srgbClr val="000000"/>
                  </a:outerShdw>
                </a:effectLst>
                <a:latin typeface="Times" charset="0"/>
                <a:ea typeface="ＭＳ Ｐゴシック" charset="0"/>
                <a:cs typeface="ＭＳ Ｐゴシック" charset="0"/>
              </a:rPr>
              <a:t>nang</a:t>
            </a:r>
            <a:r>
              <a:rPr lang="en-US" sz="4000" b="1" dirty="0" smtClean="0">
                <a:effectLst>
                  <a:outerShdw blurRad="50800" dist="76200" dir="2700000" algn="tl" rotWithShape="0">
                    <a:srgbClr val="000000"/>
                  </a:outerShdw>
                </a:effectLst>
                <a:latin typeface="Times" charset="0"/>
                <a:ea typeface="ＭＳ Ｐゴシック" charset="0"/>
                <a:cs typeface="ＭＳ Ｐゴシック" charset="0"/>
              </a:rPr>
              <a:t> </a:t>
            </a:r>
            <a:r>
              <a:rPr lang="en-US" sz="4000" b="1" dirty="0" err="1" smtClean="0">
                <a:effectLst>
                  <a:outerShdw blurRad="50800" dist="76200" dir="2700000" algn="tl" rotWithShape="0">
                    <a:srgbClr val="000000"/>
                  </a:outerShdw>
                </a:effectLst>
                <a:latin typeface="Times" charset="0"/>
                <a:ea typeface="ＭＳ Ｐゴシック" charset="0"/>
                <a:cs typeface="ＭＳ Ｐゴシック" charset="0"/>
              </a:rPr>
              <a:t>eruchuk</a:t>
            </a:r>
            <a:r>
              <a:rPr lang="en-US" sz="4000" b="1" dirty="0" smtClean="0">
                <a:effectLst>
                  <a:outerShdw blurRad="50800" dist="76200" dir="2700000" algn="tl" rotWithShape="0">
                    <a:srgbClr val="000000"/>
                  </a:outerShdw>
                </a:effectLst>
                <a:latin typeface="Times" charset="0"/>
                <a:ea typeface="ＭＳ Ｐゴシック" charset="0"/>
                <a:cs typeface="ＭＳ Ｐゴシック" charset="0"/>
              </a:rPr>
              <a:t> rang </a:t>
            </a:r>
            <a:r>
              <a:rPr lang="en-US" sz="4000" b="1" dirty="0" err="1" smtClean="0">
                <a:effectLst>
                  <a:outerShdw blurRad="50800" dist="76200" dir="2700000" algn="tl" rotWithShape="0">
                    <a:srgbClr val="000000"/>
                  </a:outerShdw>
                </a:effectLst>
                <a:latin typeface="Times" charset="0"/>
                <a:ea typeface="ＭＳ Ｐゴシック" charset="0"/>
                <a:cs typeface="ＭＳ Ｐゴシック" charset="0"/>
              </a:rPr>
              <a:t>awm</a:t>
            </a:r>
            <a:r>
              <a:rPr lang="en-US" sz="4000" b="1" dirty="0" smtClean="0">
                <a:effectLst>
                  <a:outerShdw blurRad="50800" dist="76200" dir="2700000" algn="tl" rotWithShape="0">
                    <a:srgbClr val="000000"/>
                  </a:outerShdw>
                </a:effectLst>
                <a:latin typeface="Times" charset="0"/>
                <a:ea typeface="ＭＳ Ｐゴシック" charset="0"/>
                <a:cs typeface="ＭＳ Ｐゴシック" charset="0"/>
              </a:rPr>
              <a:t> </a:t>
            </a:r>
            <a:r>
              <a:rPr lang="en-US" sz="4000" b="1" dirty="0" err="1" smtClean="0">
                <a:effectLst>
                  <a:outerShdw blurRad="50800" dist="76200" dir="2700000" algn="tl" rotWithShape="0">
                    <a:srgbClr val="000000"/>
                  </a:outerShdw>
                </a:effectLst>
                <a:latin typeface="Times" charset="0"/>
                <a:ea typeface="ＭＳ Ｐゴシック" charset="0"/>
                <a:cs typeface="ＭＳ Ｐゴシック" charset="0"/>
              </a:rPr>
              <a:t>joi</a:t>
            </a:r>
            <a:r>
              <a:rPr lang="en-US" sz="4000" b="1" dirty="0" smtClean="0">
                <a:effectLst>
                  <a:outerShdw blurRad="50800" dist="76200" dir="2700000" algn="tl" rotWithShape="0">
                    <a:srgbClr val="000000"/>
                  </a:outerShdw>
                </a:effectLst>
                <a:latin typeface="Times" charset="0"/>
                <a:ea typeface="ＭＳ Ｐゴシック" charset="0"/>
                <a:cs typeface="ＭＳ Ｐゴシック" charset="0"/>
              </a:rPr>
              <a:t> !</a:t>
            </a:r>
            <a:endParaRPr lang="en-US" sz="4000" b="1" dirty="0">
              <a:effectLst>
                <a:outerShdw blurRad="50800" dist="76200" dir="2700000" algn="tl" rotWithShape="0">
                  <a:srgbClr val="000000"/>
                </a:outerShdw>
              </a:effectLst>
              <a:latin typeface="Times" charset="0"/>
              <a:ea typeface="ＭＳ Ｐゴシック" charset="0"/>
              <a:cs typeface="ＭＳ Ｐゴシック" charset="0"/>
            </a:endParaRPr>
          </a:p>
        </p:txBody>
      </p:sp>
      <p:sp>
        <p:nvSpPr>
          <p:cNvPr id="235527" name="Text Box 7"/>
          <p:cNvSpPr txBox="1">
            <a:spLocks noChangeArrowheads="1"/>
          </p:cNvSpPr>
          <p:nvPr/>
        </p:nvSpPr>
        <p:spPr bwMode="auto">
          <a:xfrm>
            <a:off x="8753475" y="90488"/>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endParaRPr lang="en-US" sz="2000">
              <a:latin typeface="Comic Sans MS" pitchFamily="-107" charset="0"/>
              <a:ea typeface="+mn-ea"/>
              <a:cs typeface="+mn-cs"/>
            </a:endParaRPr>
          </a:p>
        </p:txBody>
      </p:sp>
      <p:grpSp>
        <p:nvGrpSpPr>
          <p:cNvPr id="2" name="Group 13"/>
          <p:cNvGrpSpPr>
            <a:grpSpLocks/>
          </p:cNvGrpSpPr>
          <p:nvPr/>
        </p:nvGrpSpPr>
        <p:grpSpPr bwMode="auto">
          <a:xfrm>
            <a:off x="517525" y="4327525"/>
            <a:ext cx="2851150" cy="2192338"/>
            <a:chOff x="326" y="2726"/>
            <a:chExt cx="1796" cy="1381"/>
          </a:xfrm>
        </p:grpSpPr>
        <p:graphicFrame>
          <p:nvGraphicFramePr>
            <p:cNvPr id="60430" name="Object 2"/>
            <p:cNvGraphicFramePr>
              <a:graphicFrameLocks noChangeAspect="1"/>
            </p:cNvGraphicFramePr>
            <p:nvPr/>
          </p:nvGraphicFramePr>
          <p:xfrm>
            <a:off x="326" y="2726"/>
            <a:ext cx="1796" cy="1381"/>
          </p:xfrm>
          <a:graphic>
            <a:graphicData uri="http://schemas.openxmlformats.org/presentationml/2006/ole">
              <mc:AlternateContent xmlns:mc="http://schemas.openxmlformats.org/markup-compatibility/2006">
                <mc:Choice xmlns:v="urn:schemas-microsoft-com:vml" Requires="v">
                  <p:oleObj spid="_x0000_s60449" r:id="rId5" imgW="4543920" imgH="3492360" progId="">
                    <p:embed/>
                  </p:oleObj>
                </mc:Choice>
                <mc:Fallback>
                  <p:oleObj r:id="rId5" imgW="4543920" imgH="3492360" progId="">
                    <p:embed/>
                    <p:pic>
                      <p:nvPicPr>
                        <p:cNvPr id="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 y="2726"/>
                          <a:ext cx="1796" cy="1381"/>
                        </a:xfrm>
                        <a:prstGeom prst="rect">
                          <a:avLst/>
                        </a:prstGeom>
                        <a:noFill/>
                        <a:ln>
                          <a:noFill/>
                        </a:ln>
                        <a:effectLst>
                          <a:outerShdw blurRad="63500" dist="127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3F22C"/>
                              </a:solidFill>
                              <a:miter lim="800000"/>
                              <a:headEnd/>
                              <a:tailEnd/>
                            </a14:hiddenLine>
                          </a:ext>
                        </a:extLst>
                      </p:spPr>
                    </p:pic>
                  </p:oleObj>
                </mc:Fallback>
              </mc:AlternateContent>
            </a:graphicData>
          </a:graphic>
        </p:graphicFrame>
        <p:sp>
          <p:nvSpPr>
            <p:cNvPr id="235531" name="Text Box 11"/>
            <p:cNvSpPr txBox="1">
              <a:spLocks noChangeArrowheads="1"/>
            </p:cNvSpPr>
            <p:nvPr/>
          </p:nvSpPr>
          <p:spPr bwMode="auto">
            <a:xfrm>
              <a:off x="437" y="2892"/>
              <a:ext cx="1079" cy="368"/>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3200" dirty="0" smtClean="0">
                  <a:solidFill>
                    <a:srgbClr val="ED181E"/>
                  </a:solidFill>
                  <a:latin typeface="Lucida Handwriting" charset="0"/>
                </a:rPr>
                <a:t>K 7 A J</a:t>
              </a:r>
              <a:endParaRPr lang="en-US" sz="3200" dirty="0" smtClean="0">
                <a:solidFill>
                  <a:schemeClr val="tx1"/>
                </a:solidFill>
                <a:latin typeface="Lucida Handwriting" charset="0"/>
              </a:endParaRPr>
            </a:p>
          </p:txBody>
        </p:sp>
        <p:sp>
          <p:nvSpPr>
            <p:cNvPr id="235532" name="Line 12"/>
            <p:cNvSpPr>
              <a:spLocks noChangeShapeType="1"/>
            </p:cNvSpPr>
            <p:nvPr/>
          </p:nvSpPr>
          <p:spPr bwMode="auto">
            <a:xfrm>
              <a:off x="858" y="3070"/>
              <a:ext cx="80" cy="0"/>
            </a:xfrm>
            <a:prstGeom prst="line">
              <a:avLst/>
            </a:prstGeom>
            <a:noFill/>
            <a:ln w="38100">
              <a:no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235529" name="Rectangle 9"/>
          <p:cNvSpPr>
            <a:spLocks noChangeArrowheads="1"/>
          </p:cNvSpPr>
          <p:nvPr/>
        </p:nvSpPr>
        <p:spPr bwMode="auto">
          <a:xfrm>
            <a:off x="749300" y="5527675"/>
            <a:ext cx="7900988" cy="736600"/>
          </a:xfrm>
          <a:prstGeom prst="rect">
            <a:avLst/>
          </a:prstGeom>
          <a:noFill/>
          <a:ln w="12700">
            <a:noFill/>
            <a:miter lim="800000"/>
            <a:headEnd/>
            <a:tailEnd/>
          </a:ln>
          <a:effectLst>
            <a:outerShdw blurRad="63500" dist="81320" dir="2319588" algn="ctr" rotWithShape="0">
              <a:schemeClr val="bg2">
                <a:alpha val="74998"/>
              </a:schemeClr>
            </a:outerShdw>
          </a:effectLst>
        </p:spPr>
        <p:txBody>
          <a:bodyPr lIns="90487" tIns="44450" rIns="90487" bIns="44450"/>
          <a:lstStyle/>
          <a:p>
            <a:pPr marL="342900" indent="-342900">
              <a:lnSpc>
                <a:spcPct val="90000"/>
              </a:lnSpc>
              <a:spcBef>
                <a:spcPct val="20000"/>
              </a:spcBef>
              <a:buClr>
                <a:schemeClr val="accent2"/>
              </a:buClr>
              <a:buSzPct val="75000"/>
              <a:buFont typeface="Monotype Sorts" charset="0"/>
              <a:buNone/>
              <a:defRPr/>
            </a:pPr>
            <a:r>
              <a:rPr lang="en-US" sz="2800" b="1" dirty="0" err="1" smtClean="0">
                <a:solidFill>
                  <a:srgbClr val="FFEA18"/>
                </a:solidFill>
                <a:effectLst>
                  <a:outerShdw blurRad="38100" dist="38100" dir="2700000" algn="tl">
                    <a:srgbClr val="000000"/>
                  </a:outerShdw>
                </a:effectLst>
                <a:latin typeface="Times" charset="0"/>
              </a:rPr>
              <a:t>Chawngkung</a:t>
            </a:r>
            <a:r>
              <a:rPr lang="en-US" sz="2800" b="1" dirty="0" smtClean="0">
                <a:solidFill>
                  <a:srgbClr val="FFEA18"/>
                </a:solidFill>
                <a:effectLst>
                  <a:outerShdw blurRad="38100" dist="38100" dir="2700000" algn="tl">
                    <a:srgbClr val="000000"/>
                  </a:outerShdw>
                </a:effectLst>
                <a:latin typeface="Times" charset="0"/>
              </a:rPr>
              <a:t> </a:t>
            </a:r>
            <a:r>
              <a:rPr lang="en-US" sz="2800" b="1" dirty="0" err="1" smtClean="0">
                <a:solidFill>
                  <a:srgbClr val="FFEA18"/>
                </a:solidFill>
                <a:effectLst>
                  <a:outerShdw blurRad="38100" dist="38100" dir="2700000" algn="tl">
                    <a:srgbClr val="000000"/>
                  </a:outerShdw>
                </a:effectLst>
                <a:latin typeface="Times" charset="0"/>
              </a:rPr>
              <a:t>chang</a:t>
            </a:r>
            <a:r>
              <a:rPr lang="en-US" sz="2800" b="1" dirty="0" smtClean="0">
                <a:solidFill>
                  <a:srgbClr val="FFEA18"/>
                </a:solidFill>
                <a:effectLst>
                  <a:outerShdw blurRad="38100" dist="38100" dir="2700000" algn="tl">
                    <a:srgbClr val="000000"/>
                  </a:outerShdw>
                </a:effectLst>
                <a:latin typeface="Times" charset="0"/>
              </a:rPr>
              <a:t> </a:t>
            </a:r>
            <a:r>
              <a:rPr lang="en-US" sz="2800" b="1" dirty="0" err="1" smtClean="0">
                <a:solidFill>
                  <a:srgbClr val="FFEA18"/>
                </a:solidFill>
                <a:effectLst>
                  <a:outerShdw blurRad="38100" dist="38100" dir="2700000" algn="tl">
                    <a:srgbClr val="000000"/>
                  </a:outerShdw>
                </a:effectLst>
                <a:latin typeface="Times" charset="0"/>
              </a:rPr>
              <a:t>narang</a:t>
            </a:r>
            <a:r>
              <a:rPr lang="en-US" sz="2800" b="1" dirty="0" smtClean="0">
                <a:solidFill>
                  <a:srgbClr val="FFEA18"/>
                </a:solidFill>
                <a:effectLst>
                  <a:outerShdw blurRad="38100" dist="38100" dir="2700000" algn="tl">
                    <a:srgbClr val="000000"/>
                  </a:outerShdw>
                </a:effectLst>
                <a:latin typeface="Times" charset="0"/>
              </a:rPr>
              <a:t> </a:t>
            </a:r>
            <a:r>
              <a:rPr lang="en-US" sz="2800" b="1" dirty="0" err="1" smtClean="0">
                <a:solidFill>
                  <a:srgbClr val="FFEA18"/>
                </a:solidFill>
                <a:effectLst>
                  <a:outerShdw blurRad="38100" dist="38100" dir="2700000" algn="tl">
                    <a:srgbClr val="000000"/>
                  </a:outerShdw>
                </a:effectLst>
                <a:latin typeface="Times" charset="0"/>
              </a:rPr>
              <a:t>orolong</a:t>
            </a:r>
            <a:r>
              <a:rPr lang="en-US" sz="2800" b="1" dirty="0" smtClean="0">
                <a:solidFill>
                  <a:srgbClr val="FFEA18"/>
                </a:solidFill>
                <a:effectLst>
                  <a:outerShdw blurRad="38100" dist="38100" dir="2700000" algn="tl">
                    <a:srgbClr val="000000"/>
                  </a:outerShdw>
                </a:effectLst>
                <a:latin typeface="Times" charset="0"/>
              </a:rPr>
              <a:t> na </a:t>
            </a:r>
            <a:r>
              <a:rPr lang="en-US" sz="2800" b="1" dirty="0" err="1" smtClean="0">
                <a:solidFill>
                  <a:srgbClr val="FFEA18"/>
                </a:solidFill>
                <a:effectLst>
                  <a:outerShdw blurRad="38100" dist="38100" dir="2700000" algn="tl">
                    <a:srgbClr val="000000"/>
                  </a:outerShdw>
                </a:effectLst>
                <a:latin typeface="Times" charset="0"/>
              </a:rPr>
              <a:t>awm</a:t>
            </a:r>
            <a:r>
              <a:rPr lang="en-US" sz="2800" b="1" dirty="0" smtClean="0">
                <a:solidFill>
                  <a:srgbClr val="FFEA18"/>
                </a:solidFill>
                <a:effectLst>
                  <a:outerShdw blurRad="38100" dist="38100" dir="2700000" algn="tl">
                    <a:srgbClr val="000000"/>
                  </a:outerShdw>
                </a:effectLst>
                <a:latin typeface="Times" charset="0"/>
              </a:rPr>
              <a:t>!!!</a:t>
            </a:r>
            <a:endParaRPr lang="en-US" sz="2800" b="1" dirty="0">
              <a:solidFill>
                <a:srgbClr val="FFEA18"/>
              </a:solidFill>
              <a:effectLst>
                <a:outerShdw blurRad="38100" dist="38100" dir="2700000" algn="tl">
                  <a:srgbClr val="000000"/>
                </a:outerShdw>
              </a:effectLst>
              <a:latin typeface="Times" charset="0"/>
            </a:endParaRPr>
          </a:p>
        </p:txBody>
      </p:sp>
      <p:sp>
        <p:nvSpPr>
          <p:cNvPr id="235534" name="Text Box 14"/>
          <p:cNvSpPr txBox="1">
            <a:spLocks noChangeArrowheads="1"/>
          </p:cNvSpPr>
          <p:nvPr/>
        </p:nvSpPr>
        <p:spPr bwMode="auto">
          <a:xfrm>
            <a:off x="8832850" y="6184900"/>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endParaRPr lang="en-US" sz="2000">
              <a:solidFill>
                <a:srgbClr val="FFFFFF"/>
              </a:solidFill>
              <a:latin typeface="Arial" pitchFamily="-107" charset="0"/>
              <a:ea typeface="+mn-ea"/>
              <a:cs typeface="+mn-cs"/>
            </a:endParaRPr>
          </a:p>
        </p:txBody>
      </p:sp>
      <p:sp>
        <p:nvSpPr>
          <p:cNvPr id="235535" name="Text Box 15"/>
          <p:cNvSpPr txBox="1">
            <a:spLocks noChangeArrowheads="1"/>
          </p:cNvSpPr>
          <p:nvPr/>
        </p:nvSpPr>
        <p:spPr bwMode="auto">
          <a:xfrm>
            <a:off x="8339138" y="6486525"/>
            <a:ext cx="233362" cy="304800"/>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1400" b="1">
                <a:solidFill>
                  <a:srgbClr val="FFFFFF"/>
                </a:solidFill>
                <a:latin typeface="Arial" pitchFamily="-107" charset="0"/>
                <a:ea typeface="+mn-ea"/>
                <a:cs typeface="+mn-cs"/>
              </a:rPr>
              <a:t> </a:t>
            </a:r>
          </a:p>
        </p:txBody>
      </p:sp>
      <p:sp>
        <p:nvSpPr>
          <p:cNvPr id="235536" name="Text Box 16"/>
          <p:cNvSpPr txBox="1">
            <a:spLocks noChangeArrowheads="1"/>
          </p:cNvSpPr>
          <p:nvPr/>
        </p:nvSpPr>
        <p:spPr bwMode="auto">
          <a:xfrm>
            <a:off x="8081963" y="6521450"/>
            <a:ext cx="328612" cy="247650"/>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1000" b="1">
                <a:solidFill>
                  <a:srgbClr val="FFFFFF"/>
                </a:solidFill>
                <a:latin typeface="Arial" pitchFamily="-107" charset="0"/>
                <a:ea typeface="+mn-ea"/>
                <a:cs typeface="+mn-cs"/>
              </a:rPr>
              <a:t>28</a:t>
            </a:r>
          </a:p>
        </p:txBody>
      </p:sp>
      <p:sp>
        <p:nvSpPr>
          <p:cNvPr id="235537" name="Text Box 17"/>
          <p:cNvSpPr txBox="1">
            <a:spLocks noChangeArrowheads="1"/>
          </p:cNvSpPr>
          <p:nvPr/>
        </p:nvSpPr>
        <p:spPr bwMode="auto">
          <a:xfrm>
            <a:off x="8721725" y="6397625"/>
            <a:ext cx="325438"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2000">
                <a:solidFill>
                  <a:srgbClr val="FFFFFF"/>
                </a:solidFill>
                <a:latin typeface="Arial" pitchFamily="-107" charset="0"/>
                <a:ea typeface="+mn-ea"/>
                <a:cs typeface="+mn-cs"/>
              </a:rPr>
              <a:t>1</a:t>
            </a:r>
          </a:p>
        </p:txBody>
      </p:sp>
      <p:sp>
        <p:nvSpPr>
          <p:cNvPr id="235538" name="Line 18"/>
          <p:cNvSpPr>
            <a:spLocks noChangeShapeType="1"/>
          </p:cNvSpPr>
          <p:nvPr/>
        </p:nvSpPr>
        <p:spPr bwMode="auto">
          <a:xfrm>
            <a:off x="1323549" y="4859338"/>
            <a:ext cx="138112" cy="0"/>
          </a:xfrm>
          <a:prstGeom prst="line">
            <a:avLst/>
          </a:prstGeom>
          <a:noFill/>
          <a:ln w="28575">
            <a:solidFill>
              <a:srgbClr val="ED181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60427" name="Group 19"/>
          <p:cNvGrpSpPr>
            <a:grpSpLocks/>
          </p:cNvGrpSpPr>
          <p:nvPr/>
        </p:nvGrpSpPr>
        <p:grpSpPr bwMode="auto">
          <a:xfrm>
            <a:off x="723900" y="1831978"/>
            <a:ext cx="7772400" cy="1143000"/>
            <a:chOff x="456" y="1154"/>
            <a:chExt cx="4896" cy="720"/>
          </a:xfrm>
        </p:grpSpPr>
        <p:sp>
          <p:nvSpPr>
            <p:cNvPr id="235540" name="Rectangle 20"/>
            <p:cNvSpPr>
              <a:spLocks noChangeArrowheads="1"/>
            </p:cNvSpPr>
            <p:nvPr/>
          </p:nvSpPr>
          <p:spPr bwMode="auto">
            <a:xfrm>
              <a:off x="456" y="1154"/>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4400" b="1" i="1" dirty="0" smtClean="0">
                  <a:solidFill>
                    <a:srgbClr val="F6FE0A"/>
                  </a:solidFill>
                  <a:latin typeface="Times" charset="0"/>
                </a:rPr>
                <a:t>Patheen </a:t>
              </a:r>
              <a:r>
                <a:rPr lang="en-US" sz="4400" b="1" i="1" dirty="0" err="1" smtClean="0">
                  <a:solidFill>
                    <a:srgbClr val="F6FE0A"/>
                  </a:solidFill>
                  <a:latin typeface="Times" charset="0"/>
                </a:rPr>
                <a:t>chawng</a:t>
              </a:r>
              <a:r>
                <a:rPr lang="en-US" sz="4400" b="1" i="1" dirty="0" smtClean="0">
                  <a:solidFill>
                    <a:srgbClr val="F6FE0A"/>
                  </a:solidFill>
                  <a:latin typeface="Times" charset="0"/>
                </a:rPr>
                <a:t>…</a:t>
              </a:r>
              <a:r>
                <a:rPr lang="en-US" sz="4400" b="1" i="1" dirty="0" err="1" smtClean="0">
                  <a:solidFill>
                    <a:srgbClr val="F6FE0A"/>
                  </a:solidFill>
                  <a:latin typeface="Times" charset="0"/>
                </a:rPr>
                <a:t>Kungthoina</a:t>
              </a:r>
              <a:endParaRPr lang="en-US" sz="4400" i="1" dirty="0" smtClean="0">
                <a:solidFill>
                  <a:srgbClr val="F6FE0A"/>
                </a:solidFill>
                <a:latin typeface="Times" charset="0"/>
              </a:endParaRPr>
            </a:p>
          </p:txBody>
        </p:sp>
        <p:sp>
          <p:nvSpPr>
            <p:cNvPr id="235541" name="Rectangle 21"/>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pitchFamily="-107" charset="0"/>
                  <a:ea typeface="+mn-ea"/>
                  <a:cs typeface="+mn-cs"/>
                </a:rPr>
                <a:t>®</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22">
                                            <p:txEl>
                                              <p:pRg st="0" end="0"/>
                                            </p:txEl>
                                          </p:spTgt>
                                        </p:tgtEl>
                                        <p:attrNameLst>
                                          <p:attrName>style.visibility</p:attrName>
                                        </p:attrNameLst>
                                      </p:cBhvr>
                                      <p:to>
                                        <p:strVal val="visible"/>
                                      </p:to>
                                    </p:set>
                                    <p:anim calcmode="lin" valueType="num">
                                      <p:cBhvr additive="base">
                                        <p:cTn id="7" dur="500" fill="hold"/>
                                        <p:tgtEl>
                                          <p:spTgt spid="2355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29"/>
                                        </p:tgtEl>
                                        <p:attrNameLst>
                                          <p:attrName>style.visibility</p:attrName>
                                        </p:attrNameLst>
                                      </p:cBhvr>
                                      <p:to>
                                        <p:strVal val="visible"/>
                                      </p:to>
                                    </p:set>
                                    <p:anim calcmode="lin" valueType="num">
                                      <p:cBhvr additive="base">
                                        <p:cTn id="13" dur="500" fill="hold"/>
                                        <p:tgtEl>
                                          <p:spTgt spid="235529"/>
                                        </p:tgtEl>
                                        <p:attrNameLst>
                                          <p:attrName>ppt_x</p:attrName>
                                        </p:attrNameLst>
                                      </p:cBhvr>
                                      <p:tavLst>
                                        <p:tav tm="0">
                                          <p:val>
                                            <p:strVal val="1+#ppt_w/2"/>
                                          </p:val>
                                        </p:tav>
                                        <p:tav tm="100000">
                                          <p:val>
                                            <p:strVal val="#ppt_x"/>
                                          </p:val>
                                        </p:tav>
                                      </p:tavLst>
                                    </p:anim>
                                    <p:anim calcmode="lin" valueType="num">
                                      <p:cBhvr additive="base">
                                        <p:cTn id="14" dur="500" fill="hold"/>
                                        <p:tgtEl>
                                          <p:spTgt spid="235529"/>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nodeType="afterGroup">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35538"/>
                                        </p:tgtEl>
                                        <p:attrNameLst>
                                          <p:attrName>style.visibility</p:attrName>
                                        </p:attrNameLst>
                                      </p:cBhvr>
                                      <p:to>
                                        <p:strVal val="visible"/>
                                      </p:to>
                                    </p:set>
                                    <p:animEffect transition="in" filter="dissolve">
                                      <p:cBhvr>
                                        <p:cTn id="22" dur="500"/>
                                        <p:tgtEl>
                                          <p:spTgt spid="23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build="p" autoUpdateAnimBg="0" advAuto="0"/>
      <p:bldP spid="235529" grpId="0" autoUpdateAnimBg="0"/>
      <p:bldP spid="2355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7"/>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21508" name="Rectangle 4"/>
          <p:cNvSpPr>
            <a:spLocks noChangeArrowheads="1"/>
          </p:cNvSpPr>
          <p:nvPr/>
        </p:nvSpPr>
        <p:spPr bwMode="auto">
          <a:xfrm>
            <a:off x="7945438" y="1938338"/>
            <a:ext cx="549275" cy="515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endParaRPr lang="en-US" sz="2800" i="1">
              <a:solidFill>
                <a:srgbClr val="FAFD00"/>
              </a:solidFill>
              <a:latin typeface="Times" pitchFamily="-107" charset="0"/>
              <a:ea typeface="+mn-ea"/>
              <a:cs typeface="+mn-cs"/>
            </a:endParaRPr>
          </a:p>
        </p:txBody>
      </p:sp>
      <p:sp>
        <p:nvSpPr>
          <p:cNvPr id="21513" name="Rectangle 9"/>
          <p:cNvSpPr>
            <a:spLocks noChangeArrowheads="1"/>
          </p:cNvSpPr>
          <p:nvPr/>
        </p:nvSpPr>
        <p:spPr bwMode="auto">
          <a:xfrm>
            <a:off x="0" y="3536950"/>
            <a:ext cx="9144000" cy="201136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4800" b="1" dirty="0" err="1" smtClean="0">
                <a:solidFill>
                  <a:schemeClr val="tx1"/>
                </a:solidFill>
                <a:effectLst>
                  <a:outerShdw blurRad="38100" dist="38100" dir="2700000" algn="tl">
                    <a:srgbClr val="000000"/>
                  </a:outerShdw>
                </a:effectLst>
                <a:latin typeface="Times" charset="0"/>
              </a:rPr>
              <a:t>Malawng</a:t>
            </a:r>
            <a:r>
              <a:rPr lang="en-US" sz="4800" b="1" dirty="0" smtClean="0">
                <a:solidFill>
                  <a:schemeClr val="tx1"/>
                </a:solidFill>
                <a:effectLst>
                  <a:outerShdw blurRad="38100" dist="38100" dir="2700000" algn="tl">
                    <a:srgbClr val="000000"/>
                  </a:outerShdw>
                </a:effectLst>
                <a:latin typeface="Times" charset="0"/>
              </a:rPr>
              <a:t> </a:t>
            </a:r>
            <a:r>
              <a:rPr lang="en-US" sz="4800" b="1" dirty="0" err="1" smtClean="0">
                <a:solidFill>
                  <a:schemeClr val="tx1"/>
                </a:solidFill>
                <a:effectLst>
                  <a:outerShdw blurRad="38100" dist="38100" dir="2700000" algn="tl">
                    <a:srgbClr val="000000"/>
                  </a:outerShdw>
                </a:effectLst>
                <a:latin typeface="Times" charset="0"/>
              </a:rPr>
              <a:t>narang</a:t>
            </a:r>
            <a:r>
              <a:rPr lang="en-US" sz="4800" b="1" dirty="0" smtClean="0">
                <a:solidFill>
                  <a:schemeClr val="tx1"/>
                </a:solidFill>
                <a:effectLst>
                  <a:outerShdw blurRad="38100" dist="38100" dir="2700000" algn="tl">
                    <a:srgbClr val="000000"/>
                  </a:outerShdw>
                </a:effectLst>
                <a:latin typeface="Times" charset="0"/>
              </a:rPr>
              <a:t> </a:t>
            </a:r>
            <a:r>
              <a:rPr lang="en-US" sz="4800" b="1" dirty="0">
                <a:solidFill>
                  <a:schemeClr val="tx1"/>
                </a:solidFill>
                <a:effectLst>
                  <a:outerShdw blurRad="38100" dist="38100" dir="2700000" algn="tl">
                    <a:srgbClr val="000000"/>
                  </a:outerShdw>
                </a:effectLst>
                <a:latin typeface="Times" charset="0"/>
              </a:rPr>
              <a:t/>
            </a:r>
            <a:br>
              <a:rPr lang="en-US" sz="4800" b="1" dirty="0">
                <a:solidFill>
                  <a:schemeClr val="tx1"/>
                </a:solidFill>
                <a:effectLst>
                  <a:outerShdw blurRad="38100" dist="38100" dir="2700000" algn="tl">
                    <a:srgbClr val="000000"/>
                  </a:outerShdw>
                </a:effectLst>
                <a:latin typeface="Times" charset="0"/>
              </a:rPr>
            </a:br>
            <a:r>
              <a:rPr lang="en-US" altLang="ja-JP" sz="6600" b="1" i="1" dirty="0" smtClean="0">
                <a:solidFill>
                  <a:schemeClr val="tx1"/>
                </a:solidFill>
                <a:effectLst>
                  <a:outerShdw blurRad="38100" dist="38100" dir="2700000" algn="tl">
                    <a:srgbClr val="000000"/>
                  </a:outerShdw>
                </a:effectLst>
                <a:latin typeface="Times" charset="0"/>
              </a:rPr>
              <a:t>“Nang </a:t>
            </a:r>
            <a:r>
              <a:rPr lang="en-US" altLang="ja-JP" sz="6600" b="1" i="1" dirty="0">
                <a:solidFill>
                  <a:schemeClr val="tx1"/>
                </a:solidFill>
                <a:effectLst>
                  <a:outerShdw blurRad="38100" dist="38100" dir="2700000" algn="tl">
                    <a:srgbClr val="000000"/>
                  </a:outerShdw>
                </a:effectLst>
                <a:latin typeface="Times" charset="0"/>
              </a:rPr>
              <a:t>Bible </a:t>
            </a:r>
            <a:r>
              <a:rPr lang="en-US" altLang="ja-JP" sz="6600" b="1" i="1" smtClean="0">
                <a:solidFill>
                  <a:schemeClr val="tx1"/>
                </a:solidFill>
                <a:effectLst>
                  <a:outerShdw blurRad="38100" dist="38100" dir="2700000" algn="tl">
                    <a:srgbClr val="000000"/>
                  </a:outerShdw>
                </a:effectLst>
                <a:latin typeface="Times" charset="0"/>
              </a:rPr>
              <a:t>Thawp"</a:t>
            </a:r>
            <a:endParaRPr lang="en-US" sz="6600" b="1" i="1" dirty="0">
              <a:solidFill>
                <a:schemeClr val="tx1"/>
              </a:solidFill>
              <a:effectLst>
                <a:outerShdw blurRad="38100" dist="38100" dir="2700000" algn="tl">
                  <a:srgbClr val="000000"/>
                </a:outerShdw>
              </a:effectLst>
              <a:latin typeface="Times" charset="0"/>
            </a:endParaRPr>
          </a:p>
        </p:txBody>
      </p:sp>
      <p:sp>
        <p:nvSpPr>
          <p:cNvPr id="21514" name="Rectangle 10"/>
          <p:cNvSpPr>
            <a:spLocks noChangeArrowheads="1"/>
          </p:cNvSpPr>
          <p:nvPr/>
        </p:nvSpPr>
        <p:spPr bwMode="auto">
          <a:xfrm>
            <a:off x="647700" y="1098550"/>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endParaRPr lang="en-US" sz="4400">
              <a:solidFill>
                <a:srgbClr val="F6FE0A"/>
              </a:solidFill>
              <a:effectLst>
                <a:outerShdw blurRad="38100" dist="38100" dir="2700000" algn="tl">
                  <a:srgbClr val="000000"/>
                </a:outerShdw>
              </a:effectLst>
              <a:latin typeface="Times" charset="0"/>
            </a:endParaRPr>
          </a:p>
          <a:p>
            <a:pPr>
              <a:defRPr/>
            </a:pPr>
            <a:endParaRPr lang="en-US" sz="4400">
              <a:solidFill>
                <a:srgbClr val="F6FE0A"/>
              </a:solidFill>
              <a:effectLst>
                <a:outerShdw blurRad="38100" dist="38100" dir="2700000" algn="tl">
                  <a:srgbClr val="000000"/>
                </a:outerShdw>
              </a:effectLst>
              <a:latin typeface="Times" charset="0"/>
            </a:endParaRPr>
          </a:p>
          <a:p>
            <a:pPr>
              <a:defRPr/>
            </a:pPr>
            <a:endParaRPr lang="en-US" sz="6000" i="1">
              <a:solidFill>
                <a:srgbClr val="F6FE0A"/>
              </a:solidFill>
              <a:latin typeface="Times" charset="0"/>
            </a:endParaRPr>
          </a:p>
        </p:txBody>
      </p:sp>
      <p:sp>
        <p:nvSpPr>
          <p:cNvPr id="62469"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2470"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2471" name="Text Box 2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2472" name="Text Box 23"/>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29</a:t>
            </a:r>
          </a:p>
        </p:txBody>
      </p:sp>
      <p:grpSp>
        <p:nvGrpSpPr>
          <p:cNvPr id="62473" name="Group 24"/>
          <p:cNvGrpSpPr>
            <a:grpSpLocks/>
          </p:cNvGrpSpPr>
          <p:nvPr/>
        </p:nvGrpSpPr>
        <p:grpSpPr bwMode="auto">
          <a:xfrm>
            <a:off x="723900" y="1936750"/>
            <a:ext cx="7772400" cy="1143000"/>
            <a:chOff x="456" y="1220"/>
            <a:chExt cx="4896" cy="720"/>
          </a:xfrm>
        </p:grpSpPr>
        <p:sp>
          <p:nvSpPr>
            <p:cNvPr id="21529" name="Rectangle 25"/>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6000" b="1" i="1" dirty="0" smtClean="0">
                  <a:solidFill>
                    <a:srgbClr val="F6FE0A"/>
                  </a:solidFill>
                  <a:latin typeface="Times" charset="0"/>
                </a:rPr>
                <a:t>Patheen </a:t>
              </a:r>
              <a:r>
                <a:rPr lang="en-US" sz="6000" b="1" i="1" dirty="0" err="1" smtClean="0">
                  <a:solidFill>
                    <a:srgbClr val="F6FE0A"/>
                  </a:solidFill>
                  <a:latin typeface="Times" charset="0"/>
                </a:rPr>
                <a:t>chawng</a:t>
              </a:r>
              <a:r>
                <a:rPr lang="en-US" sz="6000" b="1" i="1" dirty="0" smtClean="0">
                  <a:solidFill>
                    <a:srgbClr val="F6FE0A"/>
                  </a:solidFill>
                  <a:latin typeface="Times" charset="0"/>
                </a:rPr>
                <a:t>…</a:t>
              </a:r>
              <a:r>
                <a:rPr lang="en-US" sz="6000" b="1" i="1" dirty="0" err="1" smtClean="0">
                  <a:solidFill>
                    <a:srgbClr val="F6FE0A"/>
                  </a:solidFill>
                  <a:latin typeface="Times" charset="0"/>
                </a:rPr>
                <a:t>Khungthoina</a:t>
              </a:r>
              <a:endParaRPr lang="en-US" sz="6000" i="1" dirty="0">
                <a:solidFill>
                  <a:srgbClr val="F6FE0A"/>
                </a:solidFill>
                <a:latin typeface="Times" charset="0"/>
              </a:endParaRPr>
            </a:p>
          </p:txBody>
        </p:sp>
        <p:sp>
          <p:nvSpPr>
            <p:cNvPr id="21530" name="Rectangle 26"/>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pitchFamily="-107" charset="0"/>
                  <a:ea typeface="+mn-ea"/>
                  <a:cs typeface="+mn-cs"/>
                </a:rPr>
                <a:t>®</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slide(fromTop)">
                                      <p:cBhvr>
                                        <p:cTn id="7"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0"/>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r>
              <a:rPr lang="en-US" sz="4400">
                <a:solidFill>
                  <a:schemeClr val="bg2"/>
                </a:solidFill>
                <a:latin typeface="Lucida Handwriting" charset="0"/>
              </a:rPr>
              <a:t>©</a:t>
            </a:r>
          </a:p>
        </p:txBody>
      </p:sp>
      <p:sp>
        <p:nvSpPr>
          <p:cNvPr id="9218" name="Text Box 3"/>
          <p:cNvSpPr txBox="1">
            <a:spLocks noChangeArrowheads="1"/>
          </p:cNvSpPr>
          <p:nvPr/>
        </p:nvSpPr>
        <p:spPr bwMode="auto">
          <a:xfrm>
            <a:off x="655638" y="774700"/>
            <a:ext cx="1155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en-US" sz="1600" b="1">
              <a:solidFill>
                <a:srgbClr val="FFFB0C"/>
              </a:solidFill>
              <a:latin typeface="Comic Sans MS" charset="0"/>
            </a:endParaRPr>
          </a:p>
        </p:txBody>
      </p:sp>
      <p:sp>
        <p:nvSpPr>
          <p:cNvPr id="9219" name="Text Box 4"/>
          <p:cNvSpPr txBox="1">
            <a:spLocks noChangeArrowheads="1"/>
          </p:cNvSpPr>
          <p:nvPr/>
        </p:nvSpPr>
        <p:spPr bwMode="auto">
          <a:xfrm>
            <a:off x="8624888" y="6027738"/>
            <a:ext cx="47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000" b="1">
                <a:solidFill>
                  <a:srgbClr val="FFFB0C"/>
                </a:solidFill>
                <a:latin typeface="Comic Sans MS" charset="0"/>
              </a:rPr>
              <a:t> </a:t>
            </a:r>
          </a:p>
        </p:txBody>
      </p:sp>
      <p:sp>
        <p:nvSpPr>
          <p:cNvPr id="9220" name="Text Box 5"/>
          <p:cNvSpPr txBox="1">
            <a:spLocks noChangeArrowheads="1"/>
          </p:cNvSpPr>
          <p:nvPr/>
        </p:nvSpPr>
        <p:spPr bwMode="auto">
          <a:xfrm>
            <a:off x="1806575" y="785813"/>
            <a:ext cx="646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en-US" sz="2400">
              <a:solidFill>
                <a:srgbClr val="FFFB0C"/>
              </a:solidFill>
              <a:latin typeface="Times" charset="0"/>
            </a:endParaRPr>
          </a:p>
        </p:txBody>
      </p:sp>
      <p:sp>
        <p:nvSpPr>
          <p:cNvPr id="9221" name="Text Box 6"/>
          <p:cNvSpPr txBox="1">
            <a:spLocks noChangeArrowheads="1"/>
          </p:cNvSpPr>
          <p:nvPr/>
        </p:nvSpPr>
        <p:spPr bwMode="auto">
          <a:xfrm>
            <a:off x="1284288" y="17463"/>
            <a:ext cx="6561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3200" b="1" i="1">
                <a:solidFill>
                  <a:srgbClr val="FFFFFF"/>
                </a:solidFill>
                <a:latin typeface="Times" charset="0"/>
              </a:rPr>
              <a:t>The Bible…Basically Ministries Int</a:t>
            </a:r>
            <a:r>
              <a:rPr lang="fr-FR" altLang="ja-JP" sz="3200" b="1" i="1">
                <a:solidFill>
                  <a:srgbClr val="FFFFFF"/>
                </a:solidFill>
                <a:latin typeface="Times" charset="0"/>
              </a:rPr>
              <a:t>'</a:t>
            </a:r>
            <a:r>
              <a:rPr lang="en-US" altLang="ja-JP" sz="3200" b="1" i="1">
                <a:solidFill>
                  <a:srgbClr val="FFFFFF"/>
                </a:solidFill>
                <a:latin typeface="Times" charset="0"/>
              </a:rPr>
              <a:t>l</a:t>
            </a:r>
            <a:endParaRPr lang="en-US" sz="1800" b="1" i="1">
              <a:solidFill>
                <a:srgbClr val="FFFFFF"/>
              </a:solidFill>
              <a:latin typeface="Times" charset="0"/>
            </a:endParaRPr>
          </a:p>
        </p:txBody>
      </p:sp>
      <p:sp>
        <p:nvSpPr>
          <p:cNvPr id="9222" name="Text Box 7"/>
          <p:cNvSpPr txBox="1">
            <a:spLocks noChangeArrowheads="1"/>
          </p:cNvSpPr>
          <p:nvPr/>
        </p:nvSpPr>
        <p:spPr bwMode="auto">
          <a:xfrm>
            <a:off x="3603625" y="854075"/>
            <a:ext cx="55403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a:solidFill>
                <a:srgbClr val="FFFB0C"/>
              </a:solidFill>
              <a:latin typeface="Times" charset="0"/>
            </a:endParaRPr>
          </a:p>
          <a:p>
            <a:pPr>
              <a:lnSpc>
                <a:spcPct val="55000"/>
              </a:lnSpc>
              <a:spcBef>
                <a:spcPct val="50000"/>
              </a:spcBef>
            </a:pPr>
            <a:endParaRPr lang="en-US" sz="1800" b="1" i="1">
              <a:solidFill>
                <a:srgbClr val="FFFB0C"/>
              </a:solidFill>
              <a:latin typeface="Times" charset="0"/>
            </a:endParaRPr>
          </a:p>
        </p:txBody>
      </p:sp>
      <p:sp>
        <p:nvSpPr>
          <p:cNvPr id="9223" name="Text Box 8"/>
          <p:cNvSpPr txBox="1">
            <a:spLocks noChangeArrowheads="1"/>
          </p:cNvSpPr>
          <p:nvPr/>
        </p:nvSpPr>
        <p:spPr bwMode="auto">
          <a:xfrm>
            <a:off x="530225" y="890588"/>
            <a:ext cx="3986213"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i="1">
              <a:solidFill>
                <a:srgbClr val="FFFB0C"/>
              </a:solidFill>
              <a:latin typeface="Times" charset="0"/>
            </a:endParaRPr>
          </a:p>
          <a:p>
            <a:pPr>
              <a:lnSpc>
                <a:spcPct val="25000"/>
              </a:lnSpc>
              <a:spcBef>
                <a:spcPct val="50000"/>
              </a:spcBef>
            </a:pPr>
            <a:endParaRPr lang="en-US" sz="1600" b="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p:txBody>
      </p:sp>
      <p:sp>
        <p:nvSpPr>
          <p:cNvPr id="9224" name="Text Box 9"/>
          <p:cNvSpPr txBox="1">
            <a:spLocks noChangeArrowheads="1"/>
          </p:cNvSpPr>
          <p:nvPr/>
        </p:nvSpPr>
        <p:spPr bwMode="auto">
          <a:xfrm>
            <a:off x="296863" y="835025"/>
            <a:ext cx="4002087" cy="148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dirty="0">
              <a:solidFill>
                <a:srgbClr val="FFFB0C"/>
              </a:solidFill>
              <a:latin typeface="Times" charset="0"/>
            </a:endParaRPr>
          </a:p>
          <a:p>
            <a:pPr>
              <a:lnSpc>
                <a:spcPct val="55000"/>
              </a:lnSpc>
              <a:spcBef>
                <a:spcPct val="50000"/>
              </a:spcBef>
            </a:pPr>
            <a:r>
              <a:rPr lang="en-US" sz="2000" b="1" dirty="0">
                <a:solidFill>
                  <a:srgbClr val="00CCFF"/>
                </a:solidFill>
                <a:latin typeface="Times" charset="0"/>
              </a:rPr>
              <a:t>Dr. John </a:t>
            </a:r>
            <a:r>
              <a:rPr lang="en-US" sz="2000" b="1" dirty="0" smtClean="0">
                <a:solidFill>
                  <a:srgbClr val="00CCFF"/>
                </a:solidFill>
                <a:latin typeface="Times" charset="0"/>
              </a:rPr>
              <a:t>Hannah</a:t>
            </a:r>
            <a:endParaRPr lang="en-US" sz="1600" b="1" dirty="0">
              <a:solidFill>
                <a:srgbClr val="FFFB0C"/>
              </a:solidFill>
              <a:latin typeface="Times" charset="0"/>
            </a:endParaRPr>
          </a:p>
          <a:p>
            <a:pPr>
              <a:lnSpc>
                <a:spcPct val="55000"/>
              </a:lnSpc>
              <a:spcBef>
                <a:spcPct val="50000"/>
              </a:spcBef>
            </a:pPr>
            <a:r>
              <a:rPr lang="en-US" sz="1400" b="1" i="1" dirty="0" smtClean="0">
                <a:solidFill>
                  <a:srgbClr val="FFFB0C"/>
                </a:solidFill>
                <a:latin typeface="Times" charset="0"/>
              </a:rPr>
              <a:t> </a:t>
            </a:r>
            <a:r>
              <a:rPr lang="en-US" sz="1400" b="1" i="1" dirty="0">
                <a:solidFill>
                  <a:srgbClr val="FFFB0C"/>
                </a:solidFill>
                <a:latin typeface="Times" charset="0"/>
              </a:rPr>
              <a:t>Professor of Historical Theology</a:t>
            </a:r>
          </a:p>
          <a:p>
            <a:pPr>
              <a:lnSpc>
                <a:spcPct val="55000"/>
              </a:lnSpc>
              <a:spcBef>
                <a:spcPct val="50000"/>
              </a:spcBef>
            </a:pPr>
            <a:r>
              <a:rPr lang="en-US" sz="1400" b="1" i="1" dirty="0">
                <a:solidFill>
                  <a:srgbClr val="FFFB0C"/>
                </a:solidFill>
                <a:latin typeface="Times" charset="0"/>
              </a:rPr>
              <a:t>Research Professor, Historical Theology</a:t>
            </a:r>
            <a:endParaRPr lang="en-US" sz="1400" b="1" dirty="0">
              <a:solidFill>
                <a:srgbClr val="FFFB0C"/>
              </a:solidFill>
              <a:latin typeface="Times" charset="0"/>
            </a:endParaRPr>
          </a:p>
          <a:p>
            <a:pPr>
              <a:lnSpc>
                <a:spcPct val="55000"/>
              </a:lnSpc>
              <a:spcBef>
                <a:spcPct val="50000"/>
              </a:spcBef>
            </a:pPr>
            <a:r>
              <a:rPr lang="en-US" sz="1400" b="1" i="1" dirty="0">
                <a:solidFill>
                  <a:srgbClr val="FFFB0C"/>
                </a:solidFill>
                <a:latin typeface="Times" charset="0"/>
              </a:rPr>
              <a:t>Dallas Theological  Seminary</a:t>
            </a:r>
          </a:p>
          <a:p>
            <a:pPr>
              <a:lnSpc>
                <a:spcPct val="55000"/>
              </a:lnSpc>
              <a:spcBef>
                <a:spcPct val="50000"/>
              </a:spcBef>
            </a:pPr>
            <a:r>
              <a:rPr lang="en-US" sz="1400" b="1" i="1" dirty="0">
                <a:solidFill>
                  <a:srgbClr val="FFFB0C"/>
                </a:solidFill>
                <a:latin typeface="Times" charset="0"/>
              </a:rPr>
              <a:t>Dallas, Texas</a:t>
            </a:r>
            <a:endParaRPr lang="en-US" sz="1200" b="1" i="1" dirty="0">
              <a:solidFill>
                <a:srgbClr val="FFFB0C"/>
              </a:solidFill>
              <a:latin typeface="Times" charset="0"/>
            </a:endParaRPr>
          </a:p>
        </p:txBody>
      </p:sp>
      <p:sp>
        <p:nvSpPr>
          <p:cNvPr id="9225" name="Text Box 11"/>
          <p:cNvSpPr txBox="1">
            <a:spLocks noChangeArrowheads="1"/>
          </p:cNvSpPr>
          <p:nvPr/>
        </p:nvSpPr>
        <p:spPr bwMode="auto">
          <a:xfrm>
            <a:off x="407988" y="3106738"/>
            <a:ext cx="38877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Times" charset="0"/>
              </a:rPr>
              <a:t>Dr. William R. Bright</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Late Founder</a:t>
            </a:r>
          </a:p>
          <a:p>
            <a:pPr>
              <a:lnSpc>
                <a:spcPct val="55000"/>
              </a:lnSpc>
              <a:spcBef>
                <a:spcPct val="50000"/>
              </a:spcBef>
            </a:pPr>
            <a:r>
              <a:rPr lang="en-US" sz="1400" b="1" i="1">
                <a:solidFill>
                  <a:srgbClr val="FFFB0C"/>
                </a:solidFill>
                <a:latin typeface="Times" charset="0"/>
              </a:rPr>
              <a:t>Campus Crusade for Christ</a:t>
            </a:r>
          </a:p>
          <a:p>
            <a:pPr>
              <a:lnSpc>
                <a:spcPct val="55000"/>
              </a:lnSpc>
              <a:spcBef>
                <a:spcPct val="50000"/>
              </a:spcBef>
            </a:pPr>
            <a:r>
              <a:rPr lang="en-US" sz="1400" b="1" i="1">
                <a:solidFill>
                  <a:srgbClr val="FFFB0C"/>
                </a:solidFill>
                <a:latin typeface="Times" charset="0"/>
              </a:rPr>
              <a:t>Orlando, Florida</a:t>
            </a:r>
            <a:endParaRPr lang="en-US" sz="1600" b="1" i="1">
              <a:solidFill>
                <a:srgbClr val="FFFB0C"/>
              </a:solidFill>
              <a:latin typeface="Times" charset="0"/>
            </a:endParaRPr>
          </a:p>
        </p:txBody>
      </p:sp>
      <p:sp>
        <p:nvSpPr>
          <p:cNvPr id="9226" name="Text Box 12"/>
          <p:cNvSpPr txBox="1">
            <a:spLocks noChangeArrowheads="1"/>
          </p:cNvSpPr>
          <p:nvPr/>
        </p:nvSpPr>
        <p:spPr bwMode="auto">
          <a:xfrm>
            <a:off x="496888" y="2089150"/>
            <a:ext cx="3665537"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Mark Bailey</a:t>
            </a:r>
            <a:endParaRPr lang="en-US" sz="1600" b="1" i="1">
              <a:solidFill>
                <a:srgbClr val="00CCFF"/>
              </a:solidFill>
              <a:latin typeface="Times" charset="0"/>
            </a:endParaRPr>
          </a:p>
          <a:p>
            <a:pPr>
              <a:lnSpc>
                <a:spcPct val="55000"/>
              </a:lnSpc>
              <a:spcBef>
                <a:spcPct val="50000"/>
              </a:spcBef>
            </a:pPr>
            <a:r>
              <a:rPr lang="en-US" sz="1400" b="1" i="1">
                <a:solidFill>
                  <a:srgbClr val="FFFB0C"/>
                </a:solidFill>
                <a:latin typeface="Times" charset="0"/>
              </a:rPr>
              <a:t>President</a:t>
            </a:r>
          </a:p>
          <a:p>
            <a:pPr>
              <a:lnSpc>
                <a:spcPct val="55000"/>
              </a:lnSpc>
              <a:spcBef>
                <a:spcPct val="50000"/>
              </a:spcBef>
            </a:pPr>
            <a:r>
              <a:rPr lang="en-US" sz="1400" b="1" i="1">
                <a:solidFill>
                  <a:srgbClr val="FFFB0C"/>
                </a:solidFill>
                <a:latin typeface="Times" charset="0"/>
              </a:rPr>
              <a:t>Dallas Theological Seminary</a:t>
            </a:r>
          </a:p>
          <a:p>
            <a:pPr>
              <a:lnSpc>
                <a:spcPct val="55000"/>
              </a:lnSpc>
              <a:spcBef>
                <a:spcPct val="50000"/>
              </a:spcBef>
            </a:pPr>
            <a:r>
              <a:rPr lang="en-US" sz="1400" b="1" i="1">
                <a:solidFill>
                  <a:srgbClr val="FFFB0C"/>
                </a:solidFill>
                <a:latin typeface="Times" charset="0"/>
              </a:rPr>
              <a:t>Dallas, Texas</a:t>
            </a:r>
            <a:endParaRPr lang="en-US" sz="1600" b="1" i="1">
              <a:solidFill>
                <a:srgbClr val="FFFB0C"/>
              </a:solidFill>
              <a:latin typeface="Times" charset="0"/>
            </a:endParaRPr>
          </a:p>
        </p:txBody>
      </p:sp>
      <p:sp>
        <p:nvSpPr>
          <p:cNvPr id="9227" name="Text Box 13"/>
          <p:cNvSpPr txBox="1">
            <a:spLocks noChangeArrowheads="1"/>
          </p:cNvSpPr>
          <p:nvPr/>
        </p:nvSpPr>
        <p:spPr bwMode="auto">
          <a:xfrm>
            <a:off x="4730750" y="5189538"/>
            <a:ext cx="357822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Kenneth Horton</a:t>
            </a:r>
          </a:p>
          <a:p>
            <a:pPr>
              <a:lnSpc>
                <a:spcPct val="55000"/>
              </a:lnSpc>
              <a:spcBef>
                <a:spcPct val="50000"/>
              </a:spcBef>
            </a:pPr>
            <a:r>
              <a:rPr lang="en-US" sz="1400" b="1" i="1">
                <a:solidFill>
                  <a:srgbClr val="FFFB0C"/>
                </a:solidFill>
                <a:latin typeface="Times" charset="0"/>
              </a:rPr>
              <a:t>Senior Pastor</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McKinney Memorial Bible Church</a:t>
            </a:r>
          </a:p>
          <a:p>
            <a:pPr>
              <a:lnSpc>
                <a:spcPct val="55000"/>
              </a:lnSpc>
              <a:spcBef>
                <a:spcPct val="50000"/>
              </a:spcBef>
            </a:pPr>
            <a:r>
              <a:rPr lang="en-US" sz="1400" b="1" i="1">
                <a:solidFill>
                  <a:srgbClr val="FFFB0C"/>
                </a:solidFill>
                <a:latin typeface="Times" charset="0"/>
              </a:rPr>
              <a:t> Ft. Worth, Texas</a:t>
            </a:r>
            <a:endParaRPr lang="en-US" sz="1600" b="1" i="1">
              <a:solidFill>
                <a:srgbClr val="FFFB0C"/>
              </a:solidFill>
              <a:latin typeface="Times" charset="0"/>
            </a:endParaRPr>
          </a:p>
        </p:txBody>
      </p:sp>
      <p:sp>
        <p:nvSpPr>
          <p:cNvPr id="9228" name="Text Box 15"/>
          <p:cNvSpPr txBox="1">
            <a:spLocks noChangeArrowheads="1"/>
          </p:cNvSpPr>
          <p:nvPr/>
        </p:nvSpPr>
        <p:spPr bwMode="auto">
          <a:xfrm>
            <a:off x="4614863" y="2116138"/>
            <a:ext cx="38100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Times" charset="0"/>
              </a:rPr>
              <a:t>John Maisel  •  Kurt Nelson</a:t>
            </a:r>
          </a:p>
          <a:p>
            <a:pPr>
              <a:lnSpc>
                <a:spcPct val="55000"/>
              </a:lnSpc>
              <a:spcBef>
                <a:spcPct val="50000"/>
              </a:spcBef>
            </a:pPr>
            <a:r>
              <a:rPr lang="en-US" sz="1400" b="1" i="1">
                <a:solidFill>
                  <a:srgbClr val="FFFB0C"/>
                </a:solidFill>
                <a:latin typeface="Times" charset="0"/>
              </a:rPr>
              <a:t>        President    •   Exec. Vice President</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East/West Ministries</a:t>
            </a:r>
          </a:p>
          <a:p>
            <a:pPr>
              <a:lnSpc>
                <a:spcPct val="55000"/>
              </a:lnSpc>
              <a:spcBef>
                <a:spcPct val="50000"/>
              </a:spcBef>
            </a:pPr>
            <a:r>
              <a:rPr lang="en-US" sz="1400" b="1" i="1">
                <a:solidFill>
                  <a:srgbClr val="FFFB0C"/>
                </a:solidFill>
                <a:latin typeface="Times" charset="0"/>
              </a:rPr>
              <a:t>Dallas, Texas</a:t>
            </a:r>
            <a:endParaRPr lang="en-US" sz="1600" b="1" i="1">
              <a:solidFill>
                <a:srgbClr val="FFFB0C"/>
              </a:solidFill>
              <a:latin typeface="Times" charset="0"/>
            </a:endParaRPr>
          </a:p>
        </p:txBody>
      </p:sp>
      <p:sp>
        <p:nvSpPr>
          <p:cNvPr id="9229" name="Text Box 16"/>
          <p:cNvSpPr txBox="1">
            <a:spLocks noChangeArrowheads="1"/>
          </p:cNvSpPr>
          <p:nvPr/>
        </p:nvSpPr>
        <p:spPr bwMode="auto">
          <a:xfrm>
            <a:off x="155575" y="4132263"/>
            <a:ext cx="4445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Times" charset="0"/>
              </a:rPr>
              <a:t>Rev. Douglas Valenzuela</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Senior Pastor</a:t>
            </a:r>
            <a:r>
              <a:rPr lang="en-US" sz="1400" b="1">
                <a:solidFill>
                  <a:srgbClr val="FFFB0C"/>
                </a:solidFill>
                <a:latin typeface="Times" charset="0"/>
              </a:rPr>
              <a:t>, </a:t>
            </a:r>
            <a:r>
              <a:rPr lang="en-US" sz="1400" b="1" i="1">
                <a:solidFill>
                  <a:srgbClr val="FFFB0C"/>
                </a:solidFill>
                <a:latin typeface="Times" charset="0"/>
              </a:rPr>
              <a:t>Conservative Baptist  Missions</a:t>
            </a:r>
          </a:p>
          <a:p>
            <a:pPr>
              <a:lnSpc>
                <a:spcPct val="55000"/>
              </a:lnSpc>
              <a:spcBef>
                <a:spcPct val="50000"/>
              </a:spcBef>
            </a:pPr>
            <a:r>
              <a:rPr lang="en-US" sz="1400" b="1" i="1">
                <a:solidFill>
                  <a:srgbClr val="FFFB0C"/>
                </a:solidFill>
                <a:latin typeface="Times" charset="0"/>
              </a:rPr>
              <a:t>Chiesa Battista Evangelica di Casoria</a:t>
            </a:r>
          </a:p>
          <a:p>
            <a:pPr>
              <a:lnSpc>
                <a:spcPct val="55000"/>
              </a:lnSpc>
              <a:spcBef>
                <a:spcPct val="50000"/>
              </a:spcBef>
            </a:pPr>
            <a:r>
              <a:rPr lang="en-US" sz="1400" b="1" i="1">
                <a:solidFill>
                  <a:srgbClr val="FFFB0C"/>
                </a:solidFill>
                <a:latin typeface="Times" charset="0"/>
              </a:rPr>
              <a:t>Naples, Italy</a:t>
            </a:r>
            <a:endParaRPr lang="en-US" sz="1800" i="1">
              <a:solidFill>
                <a:srgbClr val="FFFB0C"/>
              </a:solidFill>
              <a:latin typeface="Times" charset="0"/>
            </a:endParaRPr>
          </a:p>
        </p:txBody>
      </p:sp>
      <p:sp>
        <p:nvSpPr>
          <p:cNvPr id="9230" name="Text Box 17"/>
          <p:cNvSpPr txBox="1">
            <a:spLocks noChangeArrowheads="1"/>
          </p:cNvSpPr>
          <p:nvPr/>
        </p:nvSpPr>
        <p:spPr bwMode="auto">
          <a:xfrm>
            <a:off x="109538" y="5170488"/>
            <a:ext cx="45164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400" b="1">
              <a:solidFill>
                <a:srgbClr val="FFFB0C"/>
              </a:solidFill>
              <a:latin typeface="Times" charset="0"/>
            </a:endParaRPr>
          </a:p>
          <a:p>
            <a:pPr>
              <a:lnSpc>
                <a:spcPct val="55000"/>
              </a:lnSpc>
              <a:spcBef>
                <a:spcPct val="50000"/>
              </a:spcBef>
            </a:pPr>
            <a:r>
              <a:rPr lang="en-US" sz="2000" b="1">
                <a:solidFill>
                  <a:srgbClr val="00CCFF"/>
                </a:solidFill>
                <a:latin typeface="Times" charset="0"/>
              </a:rPr>
              <a:t>Karyn Granger</a:t>
            </a:r>
            <a:endParaRPr lang="en-US" sz="1600" b="1">
              <a:solidFill>
                <a:srgbClr val="00CCFF"/>
              </a:solidFill>
              <a:latin typeface="Times" charset="0"/>
            </a:endParaRPr>
          </a:p>
          <a:p>
            <a:pPr>
              <a:lnSpc>
                <a:spcPct val="55000"/>
              </a:lnSpc>
              <a:spcBef>
                <a:spcPct val="50000"/>
              </a:spcBef>
            </a:pPr>
            <a:r>
              <a:rPr lang="en-US" sz="1400" b="1" i="1">
                <a:solidFill>
                  <a:srgbClr val="FFFB0C"/>
                </a:solidFill>
                <a:latin typeface="Times" charset="0"/>
              </a:rPr>
              <a:t>Director of Bible Studies</a:t>
            </a:r>
          </a:p>
          <a:p>
            <a:pPr>
              <a:lnSpc>
                <a:spcPct val="55000"/>
              </a:lnSpc>
              <a:spcBef>
                <a:spcPct val="50000"/>
              </a:spcBef>
            </a:pPr>
            <a:r>
              <a:rPr lang="en-US" sz="1400" b="1" i="1">
                <a:solidFill>
                  <a:srgbClr val="FFFB0C"/>
                </a:solidFill>
                <a:latin typeface="Times" charset="0"/>
              </a:rPr>
              <a:t>Southwest Christian Schools</a:t>
            </a:r>
          </a:p>
          <a:p>
            <a:pPr>
              <a:lnSpc>
                <a:spcPct val="55000"/>
              </a:lnSpc>
              <a:spcBef>
                <a:spcPct val="50000"/>
              </a:spcBef>
            </a:pPr>
            <a:r>
              <a:rPr lang="en-US" sz="1400" b="1" i="1">
                <a:solidFill>
                  <a:srgbClr val="FFFB0C"/>
                </a:solidFill>
                <a:latin typeface="Times" charset="0"/>
              </a:rPr>
              <a:t>Ft. Worth, Texas</a:t>
            </a:r>
            <a:endParaRPr lang="en-US" sz="1600" b="1" i="1">
              <a:solidFill>
                <a:srgbClr val="FFFB0C"/>
              </a:solidFill>
              <a:latin typeface="Times" charset="0"/>
            </a:endParaRPr>
          </a:p>
        </p:txBody>
      </p:sp>
      <p:sp>
        <p:nvSpPr>
          <p:cNvPr id="9231" name="Text Box 18"/>
          <p:cNvSpPr txBox="1">
            <a:spLocks noChangeArrowheads="1"/>
          </p:cNvSpPr>
          <p:nvPr/>
        </p:nvSpPr>
        <p:spPr bwMode="auto">
          <a:xfrm>
            <a:off x="4964113" y="3067050"/>
            <a:ext cx="3116262"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62D6AC"/>
              </a:solidFill>
              <a:latin typeface="Times" charset="0"/>
            </a:endParaRPr>
          </a:p>
          <a:p>
            <a:pPr>
              <a:lnSpc>
                <a:spcPct val="55000"/>
              </a:lnSpc>
              <a:spcBef>
                <a:spcPct val="50000"/>
              </a:spcBef>
            </a:pPr>
            <a:r>
              <a:rPr lang="en-US" sz="2000" b="1">
                <a:solidFill>
                  <a:srgbClr val="00CCFF"/>
                </a:solidFill>
                <a:latin typeface="Times" charset="0"/>
              </a:rPr>
              <a:t>Vasily Dimitrievski</a:t>
            </a:r>
            <a:endParaRPr lang="en-US" sz="1600" b="1">
              <a:solidFill>
                <a:srgbClr val="00CCFF"/>
              </a:solidFill>
              <a:latin typeface="Times" charset="0"/>
            </a:endParaRPr>
          </a:p>
          <a:p>
            <a:pPr>
              <a:lnSpc>
                <a:spcPct val="55000"/>
              </a:lnSpc>
              <a:spcBef>
                <a:spcPct val="50000"/>
              </a:spcBef>
            </a:pPr>
            <a:r>
              <a:rPr lang="en-US" sz="1400" b="1" i="1">
                <a:solidFill>
                  <a:srgbClr val="FFFB0C"/>
                </a:solidFill>
                <a:latin typeface="Times" charset="0"/>
              </a:rPr>
              <a:t>Director for Russia</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Global Missions Fellowship (e3)</a:t>
            </a:r>
          </a:p>
          <a:p>
            <a:pPr>
              <a:lnSpc>
                <a:spcPct val="55000"/>
              </a:lnSpc>
              <a:spcBef>
                <a:spcPct val="50000"/>
              </a:spcBef>
            </a:pPr>
            <a:r>
              <a:rPr lang="en-US" sz="1400" b="1" i="1">
                <a:solidFill>
                  <a:srgbClr val="FFFB0C"/>
                </a:solidFill>
                <a:latin typeface="Times" charset="0"/>
              </a:rPr>
              <a:t>Penza, Russia</a:t>
            </a:r>
            <a:endParaRPr lang="en-US" sz="1400" i="1">
              <a:solidFill>
                <a:srgbClr val="FFFB0C"/>
              </a:solidFill>
              <a:latin typeface="Times" charset="0"/>
            </a:endParaRPr>
          </a:p>
        </p:txBody>
      </p:sp>
      <p:sp>
        <p:nvSpPr>
          <p:cNvPr id="9232" name="Text Box 19"/>
          <p:cNvSpPr txBox="1">
            <a:spLocks noChangeArrowheads="1"/>
          </p:cNvSpPr>
          <p:nvPr/>
        </p:nvSpPr>
        <p:spPr bwMode="auto">
          <a:xfrm>
            <a:off x="3167063" y="517525"/>
            <a:ext cx="2814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000" b="1" i="1" dirty="0" err="1" smtClean="0">
                <a:solidFill>
                  <a:srgbClr val="FFFFFF"/>
                </a:solidFill>
                <a:latin typeface="Times" charset="0"/>
              </a:rPr>
              <a:t>Ikhin</a:t>
            </a:r>
            <a:r>
              <a:rPr lang="en-US" sz="2000" b="1" i="1" dirty="0" smtClean="0">
                <a:solidFill>
                  <a:srgbClr val="FFFFFF"/>
                </a:solidFill>
                <a:latin typeface="Times" charset="0"/>
              </a:rPr>
              <a:t> </a:t>
            </a:r>
            <a:r>
              <a:rPr lang="en-US" sz="2000" b="1" i="1" dirty="0" err="1" smtClean="0">
                <a:solidFill>
                  <a:srgbClr val="FFFFFF"/>
                </a:solidFill>
                <a:latin typeface="Times" charset="0"/>
              </a:rPr>
              <a:t>nei</a:t>
            </a:r>
            <a:r>
              <a:rPr lang="en-US" sz="2000" b="1" i="1" dirty="0" smtClean="0">
                <a:solidFill>
                  <a:srgbClr val="FFFFFF"/>
                </a:solidFill>
                <a:latin typeface="Times" charset="0"/>
              </a:rPr>
              <a:t> </a:t>
            </a:r>
            <a:r>
              <a:rPr lang="en-US" sz="2000" b="1" i="1" dirty="0" err="1" smtClean="0">
                <a:solidFill>
                  <a:srgbClr val="FFFFFF"/>
                </a:solidFill>
                <a:latin typeface="Times" charset="0"/>
              </a:rPr>
              <a:t>lamkai</a:t>
            </a:r>
            <a:r>
              <a:rPr lang="en-US" sz="2000" b="1" i="1" dirty="0" smtClean="0">
                <a:solidFill>
                  <a:srgbClr val="FFFFFF"/>
                </a:solidFill>
                <a:latin typeface="Times" charset="0"/>
              </a:rPr>
              <a:t> </a:t>
            </a:r>
            <a:r>
              <a:rPr lang="en-US" sz="2000" b="1" i="1" dirty="0" err="1" smtClean="0">
                <a:solidFill>
                  <a:srgbClr val="FFFFFF"/>
                </a:solidFill>
                <a:latin typeface="Times" charset="0"/>
              </a:rPr>
              <a:t>hai</a:t>
            </a:r>
            <a:endParaRPr lang="en-US" sz="2000" b="1" i="1" dirty="0">
              <a:solidFill>
                <a:srgbClr val="FFFFFF"/>
              </a:solidFill>
              <a:latin typeface="Times" charset="0"/>
            </a:endParaRPr>
          </a:p>
        </p:txBody>
      </p:sp>
      <p:sp>
        <p:nvSpPr>
          <p:cNvPr id="9233" name="Text Box 27"/>
          <p:cNvSpPr txBox="1">
            <a:spLocks noChangeArrowheads="1"/>
          </p:cNvSpPr>
          <p:nvPr/>
        </p:nvSpPr>
        <p:spPr bwMode="auto">
          <a:xfrm>
            <a:off x="479425" y="6548438"/>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237596" name="Rectangle 28"/>
          <p:cNvSpPr>
            <a:spLocks noChangeArrowheads="1"/>
          </p:cNvSpPr>
          <p:nvPr/>
        </p:nvSpPr>
        <p:spPr bwMode="auto">
          <a:xfrm>
            <a:off x="7583488" y="65389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237597" name="Text Box 29"/>
          <p:cNvSpPr txBox="1">
            <a:spLocks noChangeArrowheads="1"/>
          </p:cNvSpPr>
          <p:nvPr/>
        </p:nvSpPr>
        <p:spPr bwMode="auto">
          <a:xfrm>
            <a:off x="8131175" y="6537325"/>
            <a:ext cx="339725" cy="247650"/>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000" b="1" smtClean="0">
                <a:solidFill>
                  <a:schemeClr val="tx1"/>
                </a:solidFill>
                <a:effectLst>
                  <a:outerShdw blurRad="38100" dist="38100" dir="2700000" algn="tl">
                    <a:srgbClr val="000000"/>
                  </a:outerShdw>
                </a:effectLst>
                <a:latin typeface="Comic Sans MS" charset="0"/>
              </a:rPr>
              <a:t>03</a:t>
            </a:r>
          </a:p>
        </p:txBody>
      </p:sp>
      <p:sp>
        <p:nvSpPr>
          <p:cNvPr id="9236" name="Text Box 30"/>
          <p:cNvSpPr txBox="1">
            <a:spLocks noChangeArrowheads="1"/>
          </p:cNvSpPr>
          <p:nvPr/>
        </p:nvSpPr>
        <p:spPr bwMode="auto">
          <a:xfrm>
            <a:off x="4852988" y="4106863"/>
            <a:ext cx="357822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Ted Kitchens</a:t>
            </a:r>
          </a:p>
          <a:p>
            <a:pPr>
              <a:lnSpc>
                <a:spcPct val="55000"/>
              </a:lnSpc>
              <a:spcBef>
                <a:spcPct val="50000"/>
              </a:spcBef>
            </a:pPr>
            <a:r>
              <a:rPr lang="en-US" sz="1400" b="1" i="1">
                <a:solidFill>
                  <a:srgbClr val="FFFB0C"/>
                </a:solidFill>
                <a:latin typeface="Times" charset="0"/>
              </a:rPr>
              <a:t>Senior Pastor</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Christ Chapel Bible Church</a:t>
            </a:r>
          </a:p>
          <a:p>
            <a:pPr>
              <a:lnSpc>
                <a:spcPct val="55000"/>
              </a:lnSpc>
              <a:spcBef>
                <a:spcPct val="50000"/>
              </a:spcBef>
            </a:pPr>
            <a:r>
              <a:rPr lang="en-US" sz="1400" b="1" i="1">
                <a:solidFill>
                  <a:srgbClr val="FFFB0C"/>
                </a:solidFill>
                <a:latin typeface="Times" charset="0"/>
              </a:rPr>
              <a:t> Ft. Worth, Texas</a:t>
            </a:r>
            <a:endParaRPr lang="en-US" sz="1600" b="1" i="1">
              <a:solidFill>
                <a:srgbClr val="FFFB0C"/>
              </a:solidFill>
              <a:latin typeface="Times" charset="0"/>
            </a:endParaRPr>
          </a:p>
        </p:txBody>
      </p:sp>
      <p:sp>
        <p:nvSpPr>
          <p:cNvPr id="9237" name="Text Box 32"/>
          <p:cNvSpPr txBox="1">
            <a:spLocks noChangeArrowheads="1"/>
          </p:cNvSpPr>
          <p:nvPr/>
        </p:nvSpPr>
        <p:spPr bwMode="auto">
          <a:xfrm>
            <a:off x="4960938" y="855663"/>
            <a:ext cx="3116262"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Rick Griffith</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Doctor of Ministry Director</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Assoc. Professor in Biblical Studies</a:t>
            </a:r>
          </a:p>
          <a:p>
            <a:pPr>
              <a:lnSpc>
                <a:spcPct val="55000"/>
              </a:lnSpc>
              <a:spcBef>
                <a:spcPct val="50000"/>
              </a:spcBef>
            </a:pPr>
            <a:r>
              <a:rPr lang="en-US" sz="1400" b="1" i="1">
                <a:solidFill>
                  <a:srgbClr val="FFFB0C"/>
                </a:solidFill>
                <a:latin typeface="Times" charset="0"/>
              </a:rPr>
              <a:t>Singapore Bible College</a:t>
            </a:r>
          </a:p>
          <a:p>
            <a:pPr>
              <a:lnSpc>
                <a:spcPct val="55000"/>
              </a:lnSpc>
              <a:spcBef>
                <a:spcPct val="50000"/>
              </a:spcBef>
            </a:pPr>
            <a:r>
              <a:rPr lang="en-US" sz="1400" b="1" i="1">
                <a:solidFill>
                  <a:srgbClr val="FFFB0C"/>
                </a:solidFill>
                <a:latin typeface="Times" charset="0"/>
              </a:rPr>
              <a:t>Republic of Singapore</a:t>
            </a:r>
            <a:endParaRPr lang="en-US" sz="1200" b="1" i="1">
              <a:solidFill>
                <a:srgbClr val="FFFB0C"/>
              </a:solidFill>
              <a:latin typeface="Times"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533400"/>
            <a:ext cx="7997825" cy="57658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3"/>
          <p:cNvSpPr>
            <a:spLocks noChangeArrowheads="1"/>
          </p:cNvSpPr>
          <p:nvPr/>
        </p:nvSpPr>
        <p:spPr bwMode="auto">
          <a:xfrm>
            <a:off x="576263" y="660400"/>
            <a:ext cx="7996237"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p>
            <a:endParaRPr lang="en-US"/>
          </a:p>
        </p:txBody>
      </p:sp>
      <p:sp>
        <p:nvSpPr>
          <p:cNvPr id="64515"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4516"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4517"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4518"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30</a:t>
            </a:r>
          </a:p>
        </p:txBody>
      </p:sp>
      <p:sp>
        <p:nvSpPr>
          <p:cNvPr id="64519" name="Rectangle 8"/>
          <p:cNvSpPr>
            <a:spLocks noChangeArrowheads="1"/>
          </p:cNvSpPr>
          <p:nvPr/>
        </p:nvSpPr>
        <p:spPr bwMode="auto">
          <a:xfrm>
            <a:off x="9331325" y="2481263"/>
            <a:ext cx="728663" cy="71755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1800" b="1" dirty="0">
                <a:solidFill>
                  <a:schemeClr val="bg2"/>
                </a:solidFill>
              </a:rPr>
              <a:t>BIBLE</a:t>
            </a:r>
            <a:br>
              <a:rPr lang="en-US" altLang="zh-CN" sz="1800" b="1" dirty="0">
                <a:solidFill>
                  <a:schemeClr val="bg2"/>
                </a:solidFill>
              </a:rPr>
            </a:br>
            <a:r>
              <a:rPr lang="en-US" altLang="zh-CN" sz="1800" b="1" dirty="0" err="1" smtClean="0">
                <a:solidFill>
                  <a:schemeClr val="bg2"/>
                </a:solidFill>
              </a:rPr>
              <a:t>Thawp</a:t>
            </a:r>
            <a:endParaRPr lang="zh-CN" altLang="en-US" sz="1800" b="1" dirty="0">
              <a:solidFill>
                <a:schemeClr val="bg2"/>
              </a:solidFill>
            </a:endParaRPr>
          </a:p>
        </p:txBody>
      </p:sp>
      <p:sp>
        <p:nvSpPr>
          <p:cNvPr id="9" name="TextBox 8"/>
          <p:cNvSpPr txBox="1"/>
          <p:nvPr/>
        </p:nvSpPr>
        <p:spPr>
          <a:xfrm>
            <a:off x="4224758" y="2407530"/>
            <a:ext cx="868104" cy="830997"/>
          </a:xfrm>
          <a:prstGeom prst="rect">
            <a:avLst/>
          </a:prstGeom>
          <a:solidFill>
            <a:schemeClr val="tx1"/>
          </a:solidFill>
          <a:scene3d>
            <a:camera prst="perspectiveFront"/>
            <a:lightRig rig="threePt" dir="t"/>
          </a:scene3d>
        </p:spPr>
        <p:txBody>
          <a:bodyPr wrap="square" rtlCol="0">
            <a:spAutoFit/>
          </a:bodyPr>
          <a:lstStyle/>
          <a:p>
            <a:r>
              <a:rPr lang="en-US" sz="1600" b="1" dirty="0" smtClean="0">
                <a:solidFill>
                  <a:schemeClr val="bg1"/>
                </a:solidFill>
                <a:latin typeface="+mj-lt"/>
              </a:rPr>
              <a:t>Bible</a:t>
            </a:r>
          </a:p>
          <a:p>
            <a:r>
              <a:rPr lang="en-US" sz="1600" b="1" dirty="0" smtClean="0">
                <a:solidFill>
                  <a:schemeClr val="bg1"/>
                </a:solidFill>
                <a:latin typeface="+mj-lt"/>
              </a:rPr>
              <a:t> </a:t>
            </a:r>
          </a:p>
          <a:p>
            <a:r>
              <a:rPr lang="en-US" sz="1600" b="1" dirty="0" err="1" smtClean="0">
                <a:solidFill>
                  <a:schemeClr val="bg1"/>
                </a:solidFill>
                <a:latin typeface="+mj-lt"/>
              </a:rPr>
              <a:t>Thawp</a:t>
            </a:r>
            <a:endParaRPr lang="en-US" sz="1600" b="1" dirty="0">
              <a:solidFill>
                <a:schemeClr val="bg1"/>
              </a:solidFill>
              <a:latin typeface="+mj-lt"/>
            </a:endParaRP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520700"/>
            <a:ext cx="8027987" cy="5783263"/>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6562" name="Rectangle 3"/>
          <p:cNvSpPr>
            <a:spLocks noChangeArrowheads="1"/>
          </p:cNvSpPr>
          <p:nvPr/>
        </p:nvSpPr>
        <p:spPr bwMode="auto">
          <a:xfrm>
            <a:off x="1262063" y="508000"/>
            <a:ext cx="6738937"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p>
            <a:endParaRPr lang="en-US"/>
          </a:p>
        </p:txBody>
      </p:sp>
      <p:sp>
        <p:nvSpPr>
          <p:cNvPr id="66563"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6564"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6565"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6566"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31</a:t>
            </a:r>
          </a:p>
        </p:txBody>
      </p:sp>
      <p:sp>
        <p:nvSpPr>
          <p:cNvPr id="66567" name="Rectangle 8"/>
          <p:cNvSpPr>
            <a:spLocks noChangeArrowheads="1"/>
          </p:cNvSpPr>
          <p:nvPr/>
        </p:nvSpPr>
        <p:spPr bwMode="auto">
          <a:xfrm>
            <a:off x="9318625" y="1495425"/>
            <a:ext cx="728663" cy="71755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1600" b="1" dirty="0">
                <a:solidFill>
                  <a:schemeClr val="bg2"/>
                </a:solidFill>
              </a:rPr>
              <a:t>BIBLE</a:t>
            </a:r>
            <a:br>
              <a:rPr lang="en-US" altLang="zh-CN" sz="1600" b="1" dirty="0">
                <a:solidFill>
                  <a:schemeClr val="bg2"/>
                </a:solidFill>
              </a:rPr>
            </a:br>
            <a:r>
              <a:rPr lang="en-US" altLang="zh-CN" sz="1600" b="1" dirty="0" smtClean="0">
                <a:solidFill>
                  <a:schemeClr val="bg2"/>
                </a:solidFill>
              </a:rPr>
              <a:t>THAWP</a:t>
            </a:r>
            <a:endParaRPr lang="zh-CN" altLang="en-US" sz="1600" b="1" dirty="0">
              <a:solidFill>
                <a:schemeClr val="bg2"/>
              </a:solidFill>
            </a:endParaRPr>
          </a:p>
        </p:txBody>
      </p:sp>
      <p:sp>
        <p:nvSpPr>
          <p:cNvPr id="9" name="TextBox 8"/>
          <p:cNvSpPr txBox="1"/>
          <p:nvPr/>
        </p:nvSpPr>
        <p:spPr>
          <a:xfrm>
            <a:off x="4039554" y="1539429"/>
            <a:ext cx="1076451" cy="830997"/>
          </a:xfrm>
          <a:prstGeom prst="rect">
            <a:avLst/>
          </a:prstGeom>
          <a:solidFill>
            <a:schemeClr val="tx1"/>
          </a:solidFill>
          <a:scene3d>
            <a:camera prst="isometricOffAxis1Left">
              <a:rot lat="0" lon="4140000" rev="0"/>
            </a:camera>
            <a:lightRig rig="threePt" dir="t"/>
          </a:scene3d>
          <a:sp3d/>
        </p:spPr>
        <p:txBody>
          <a:bodyPr wrap="square" rtlCol="0">
            <a:spAutoFit/>
          </a:bodyPr>
          <a:lstStyle/>
          <a:p>
            <a:r>
              <a:rPr lang="en-US" sz="1600" b="1" dirty="0" smtClean="0">
                <a:solidFill>
                  <a:schemeClr val="bg1"/>
                </a:solidFill>
                <a:latin typeface="+mj-lt"/>
              </a:rPr>
              <a:t>Bible</a:t>
            </a:r>
          </a:p>
          <a:p>
            <a:r>
              <a:rPr lang="en-US" sz="1600" b="1" dirty="0" smtClean="0">
                <a:solidFill>
                  <a:schemeClr val="bg1"/>
                </a:solidFill>
                <a:latin typeface="+mj-lt"/>
              </a:rPr>
              <a:t> </a:t>
            </a:r>
          </a:p>
          <a:p>
            <a:r>
              <a:rPr lang="en-US" sz="1600" b="1" dirty="0" err="1" smtClean="0">
                <a:solidFill>
                  <a:schemeClr val="bg1"/>
                </a:solidFill>
                <a:latin typeface="+mj-lt"/>
              </a:rPr>
              <a:t>Thawp</a:t>
            </a:r>
            <a:endParaRPr lang="en-US" sz="1600" b="1" dirty="0">
              <a:solidFill>
                <a:schemeClr val="bg1"/>
              </a:solidFill>
              <a:latin typeface="+mj-lt"/>
            </a:endParaRP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8610"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8611"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8612"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32</a:t>
            </a:r>
          </a:p>
        </p:txBody>
      </p:sp>
      <p:sp>
        <p:nvSpPr>
          <p:cNvPr id="68613" name="Rectangle 8"/>
          <p:cNvSpPr>
            <a:spLocks noChangeArrowheads="1"/>
          </p:cNvSpPr>
          <p:nvPr/>
        </p:nvSpPr>
        <p:spPr bwMode="auto">
          <a:xfrm>
            <a:off x="4862513" y="1857375"/>
            <a:ext cx="1225550" cy="86995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800" b="1">
                <a:solidFill>
                  <a:schemeClr val="bg2"/>
                </a:solidFill>
              </a:rPr>
              <a:t>BIBLE</a:t>
            </a:r>
            <a:br>
              <a:rPr lang="en-US" altLang="zh-CN" sz="2800" b="1">
                <a:solidFill>
                  <a:schemeClr val="bg2"/>
                </a:solidFill>
              </a:rPr>
            </a:br>
            <a:r>
              <a:rPr lang="en-US" altLang="zh-CN" sz="2800" b="1">
                <a:solidFill>
                  <a:schemeClr val="bg2"/>
                </a:solidFill>
              </a:rPr>
              <a:t>FILE</a:t>
            </a:r>
            <a:endParaRPr lang="zh-CN" altLang="en-US" sz="2800" b="1">
              <a:solidFill>
                <a:schemeClr val="bg2"/>
              </a:solidFill>
            </a:endParaRPr>
          </a:p>
        </p:txBody>
      </p:sp>
      <p:pic>
        <p:nvPicPr>
          <p:cNvPr id="6861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587375"/>
            <a:ext cx="8013700" cy="577373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8615" name="Text Box 5"/>
          <p:cNvSpPr txBox="1">
            <a:spLocks noChangeArrowheads="1"/>
          </p:cNvSpPr>
          <p:nvPr/>
        </p:nvSpPr>
        <p:spPr bwMode="auto">
          <a:xfrm>
            <a:off x="8566150" y="6251575"/>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8616" name="Text Box 6"/>
          <p:cNvSpPr txBox="1">
            <a:spLocks noChangeArrowheads="1"/>
          </p:cNvSpPr>
          <p:nvPr/>
        </p:nvSpPr>
        <p:spPr bwMode="auto">
          <a:xfrm>
            <a:off x="8107363" y="6553200"/>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8617" name="Text Box 7"/>
          <p:cNvSpPr txBox="1">
            <a:spLocks noChangeArrowheads="1"/>
          </p:cNvSpPr>
          <p:nvPr/>
        </p:nvSpPr>
        <p:spPr bwMode="auto">
          <a:xfrm>
            <a:off x="8121650" y="6537325"/>
            <a:ext cx="325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31</a:t>
            </a:r>
          </a:p>
        </p:txBody>
      </p:sp>
      <p:sp>
        <p:nvSpPr>
          <p:cNvPr id="68618" name="Text Box 8"/>
          <p:cNvSpPr txBox="1">
            <a:spLocks noChangeArrowheads="1"/>
          </p:cNvSpPr>
          <p:nvPr/>
        </p:nvSpPr>
        <p:spPr bwMode="auto">
          <a:xfrm>
            <a:off x="9144000" y="2057400"/>
            <a:ext cx="1190625" cy="914400"/>
          </a:xfrm>
          <a:prstGeom prst="rect">
            <a:avLst/>
          </a:prstGeom>
          <a:solidFill>
            <a:srgbClr val="FFFFFF"/>
          </a:solidFill>
          <a:ln w="57150">
            <a:solidFill>
              <a:srgbClr val="000000"/>
            </a:solidFill>
            <a:miter lim="800000"/>
            <a:headEnd/>
            <a:tailEnd/>
          </a:ln>
        </p:spPr>
        <p:txBody>
          <a:bodyPr anchor="ct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dirty="0">
                <a:solidFill>
                  <a:srgbClr val="000000"/>
                </a:solidFill>
              </a:rPr>
              <a:t>BIBLE </a:t>
            </a:r>
            <a:r>
              <a:rPr lang="en-US" sz="2000" b="1" dirty="0" err="1" smtClean="0">
                <a:solidFill>
                  <a:srgbClr val="000000"/>
                </a:solidFill>
              </a:rPr>
              <a:t>Thawp</a:t>
            </a:r>
            <a:endParaRPr lang="en-US" sz="3200" b="1" dirty="0">
              <a:solidFill>
                <a:srgbClr val="000000"/>
              </a:solidFill>
            </a:endParaRPr>
          </a:p>
        </p:txBody>
      </p:sp>
      <p:sp>
        <p:nvSpPr>
          <p:cNvPr id="12" name="TextBox 11"/>
          <p:cNvSpPr txBox="1"/>
          <p:nvPr/>
        </p:nvSpPr>
        <p:spPr>
          <a:xfrm>
            <a:off x="4676171" y="1956117"/>
            <a:ext cx="1134320" cy="830997"/>
          </a:xfrm>
          <a:prstGeom prst="rect">
            <a:avLst/>
          </a:prstGeom>
          <a:solidFill>
            <a:schemeClr val="tx1"/>
          </a:solidFill>
          <a:scene3d>
            <a:camera prst="perspectiveFront"/>
            <a:lightRig rig="threePt" dir="t"/>
          </a:scene3d>
        </p:spPr>
        <p:txBody>
          <a:bodyPr wrap="square" rtlCol="0">
            <a:spAutoFit/>
          </a:bodyPr>
          <a:lstStyle/>
          <a:p>
            <a:r>
              <a:rPr lang="en-US" sz="1600" b="1" dirty="0" smtClean="0">
                <a:solidFill>
                  <a:schemeClr val="bg1"/>
                </a:solidFill>
                <a:latin typeface="+mj-lt"/>
              </a:rPr>
              <a:t>Bible</a:t>
            </a:r>
          </a:p>
          <a:p>
            <a:r>
              <a:rPr lang="en-US" sz="1600" b="1" dirty="0" smtClean="0">
                <a:solidFill>
                  <a:schemeClr val="bg1"/>
                </a:solidFill>
                <a:latin typeface="+mj-lt"/>
              </a:rPr>
              <a:t> </a:t>
            </a:r>
          </a:p>
          <a:p>
            <a:r>
              <a:rPr lang="en-US" sz="1600" b="1" dirty="0" err="1" smtClean="0">
                <a:solidFill>
                  <a:schemeClr val="bg1"/>
                </a:solidFill>
                <a:latin typeface="+mj-lt"/>
              </a:rPr>
              <a:t>Thawp</a:t>
            </a:r>
            <a:endParaRPr lang="en-US" sz="1600" b="1" dirty="0">
              <a:solidFill>
                <a:schemeClr val="bg1"/>
              </a:solidFill>
              <a:latin typeface="+mj-lt"/>
            </a:endParaRP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525463"/>
            <a:ext cx="8018463" cy="5773737"/>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0658"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0659"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0660"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0661"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33</a:t>
            </a:r>
          </a:p>
        </p:txBody>
      </p:sp>
      <p:sp>
        <p:nvSpPr>
          <p:cNvPr id="8" name="Rectangle 8"/>
          <p:cNvSpPr>
            <a:spLocks noChangeArrowheads="1"/>
          </p:cNvSpPr>
          <p:nvPr/>
        </p:nvSpPr>
        <p:spPr bwMode="auto">
          <a:xfrm>
            <a:off x="5328225" y="1238978"/>
            <a:ext cx="868415" cy="1151408"/>
          </a:xfrm>
          <a:prstGeom prst="rect">
            <a:avLst/>
          </a:prstGeom>
          <a:solidFill>
            <a:schemeClr val="tx1"/>
          </a:solidFill>
          <a:ln w="38100">
            <a:solidFill>
              <a:srgbClr val="000000"/>
            </a:solidFill>
            <a:miter lim="800000"/>
            <a:headEnd/>
            <a:tailEnd/>
          </a:ln>
          <a:scene3d>
            <a:camera prst="isometricOffAxis1Right"/>
            <a:lightRig rig="threePt" dir="t"/>
          </a:scene3d>
        </p:spPr>
        <p:txBody>
          <a:bodyPr wrap="none" anchor="ctr">
            <a:normAutofit/>
          </a:bodyPr>
          <a:lstStyle/>
          <a:p>
            <a:pPr>
              <a:defRPr/>
            </a:pPr>
            <a:r>
              <a:rPr lang="en-US" altLang="zh-CN" sz="2000" b="1" kern="1800" spc="-100" dirty="0">
                <a:solidFill>
                  <a:schemeClr val="bg2"/>
                </a:solidFill>
                <a:ea typeface="宋体" charset="0"/>
                <a:cs typeface="宋体" charset="0"/>
              </a:rPr>
              <a:t>BIBLE</a:t>
            </a:r>
          </a:p>
          <a:p>
            <a:pPr>
              <a:defRPr/>
            </a:pPr>
            <a:r>
              <a:rPr lang="en-US" altLang="zh-CN" sz="2000" b="1" kern="1800" spc="-100" dirty="0" err="1" smtClean="0">
                <a:solidFill>
                  <a:schemeClr val="bg2"/>
                </a:solidFill>
                <a:ea typeface="宋体" charset="0"/>
                <a:cs typeface="宋体" charset="0"/>
              </a:rPr>
              <a:t>Thawp</a:t>
            </a:r>
            <a:endParaRPr lang="zh-CN" altLang="en-US" sz="2000" b="1" kern="1800" spc="-100" dirty="0">
              <a:solidFill>
                <a:schemeClr val="bg2"/>
              </a:solidFill>
              <a:ea typeface="宋体" charset="0"/>
              <a:cs typeface="宋体" charset="0"/>
            </a:endParaRP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
          <p:cNvPicPr>
            <a:picLocks noChangeAspect="1" noChangeArrowheads="1"/>
          </p:cNvPicPr>
          <p:nvPr/>
        </p:nvPicPr>
        <p:blipFill>
          <a:blip r:embed="rId3">
            <a:extLst>
              <a:ext uri="{28A0092B-C50C-407E-A947-70E740481C1C}">
                <a14:useLocalDpi xmlns:a14="http://schemas.microsoft.com/office/drawing/2010/main" val="0"/>
              </a:ext>
            </a:extLst>
          </a:blip>
          <a:srcRect l="13219" t="8720" r="12126" b="9135"/>
          <a:stretch>
            <a:fillRect/>
          </a:stretch>
        </p:blipFill>
        <p:spPr bwMode="auto">
          <a:xfrm>
            <a:off x="1020763" y="520700"/>
            <a:ext cx="7102475"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Text Box 11"/>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9821" name="Oval 13"/>
          <p:cNvSpPr>
            <a:spLocks noChangeArrowheads="1"/>
          </p:cNvSpPr>
          <p:nvPr/>
        </p:nvSpPr>
        <p:spPr bwMode="auto">
          <a:xfrm>
            <a:off x="4217988" y="357188"/>
            <a:ext cx="2185987" cy="3154362"/>
          </a:xfrm>
          <a:prstGeom prst="ellipse">
            <a:avLst/>
          </a:prstGeom>
          <a:noFill/>
          <a:ln w="76200">
            <a:solidFill>
              <a:srgbClr val="FFE957"/>
            </a:solidFill>
            <a:round/>
            <a:headEnd/>
            <a:tailEnd/>
          </a:ln>
          <a:effectLst>
            <a:outerShdw blurRad="63500" dist="89803" dir="2700000"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72708"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2709"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2710"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9821"/>
                                        </p:tgtEl>
                                        <p:attrNameLst>
                                          <p:attrName>style.visibility</p:attrName>
                                        </p:attrNameLst>
                                      </p:cBhvr>
                                      <p:to>
                                        <p:strVal val="visible"/>
                                      </p:to>
                                    </p:set>
                                    <p:animEffect transition="in" filter="dissolve">
                                      <p:cBhvr>
                                        <p:cTn id="7" dur="500"/>
                                        <p:tgtEl>
                                          <p:spTgt spid="11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590550"/>
            <a:ext cx="8001000" cy="57658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4754"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4755"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74756" name="Text Box 20"/>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4229" name="Text Box 21"/>
          <p:cNvSpPr txBox="1">
            <a:spLocks noChangeArrowheads="1"/>
          </p:cNvSpPr>
          <p:nvPr/>
        </p:nvSpPr>
        <p:spPr bwMode="auto">
          <a:xfrm>
            <a:off x="5048250" y="25749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94215" name="Text Box 7"/>
          <p:cNvSpPr txBox="1">
            <a:spLocks noChangeArrowheads="1"/>
          </p:cNvSpPr>
          <p:nvPr/>
        </p:nvSpPr>
        <p:spPr bwMode="auto">
          <a:xfrm>
            <a:off x="6757988" y="34766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74759" name="Text Box 2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35</a:t>
            </a:r>
          </a:p>
        </p:txBody>
      </p:sp>
      <p:sp>
        <p:nvSpPr>
          <p:cNvPr id="74760" name="Text Box 23"/>
          <p:cNvSpPr txBox="1">
            <a:spLocks noChangeArrowheads="1"/>
          </p:cNvSpPr>
          <p:nvPr/>
        </p:nvSpPr>
        <p:spPr bwMode="auto">
          <a:xfrm>
            <a:off x="8740775"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94221" name="Text Box 13"/>
          <p:cNvSpPr txBox="1">
            <a:spLocks noChangeArrowheads="1"/>
          </p:cNvSpPr>
          <p:nvPr/>
        </p:nvSpPr>
        <p:spPr bwMode="auto">
          <a:xfrm>
            <a:off x="2709863" y="2287588"/>
            <a:ext cx="723900" cy="1874837"/>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94232" name="Text Box 24"/>
          <p:cNvSpPr txBox="1">
            <a:spLocks noChangeArrowheads="1"/>
          </p:cNvSpPr>
          <p:nvPr/>
        </p:nvSpPr>
        <p:spPr bwMode="auto">
          <a:xfrm>
            <a:off x="5492750" y="1028700"/>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grpSp>
        <p:nvGrpSpPr>
          <p:cNvPr id="2" name="Group 18"/>
          <p:cNvGrpSpPr>
            <a:grpSpLocks/>
          </p:cNvGrpSpPr>
          <p:nvPr/>
        </p:nvGrpSpPr>
        <p:grpSpPr bwMode="auto">
          <a:xfrm>
            <a:off x="1709738" y="1619250"/>
            <a:ext cx="5857875" cy="3590925"/>
            <a:chOff x="1188" y="909"/>
            <a:chExt cx="3689" cy="2263"/>
          </a:xfrm>
        </p:grpSpPr>
        <p:sp>
          <p:nvSpPr>
            <p:cNvPr id="94217" name="Rectangle 9"/>
            <p:cNvSpPr>
              <a:spLocks noChangeArrowheads="1"/>
            </p:cNvSpPr>
            <p:nvPr/>
          </p:nvSpPr>
          <p:spPr bwMode="auto">
            <a:xfrm rot="-731836">
              <a:off x="1188" y="909"/>
              <a:ext cx="3665" cy="2263"/>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w="12700">
              <a:noFill/>
              <a:miter lim="800000"/>
              <a:headEnd/>
              <a:tailEnd/>
            </a:ln>
            <a:effectLst>
              <a:outerShdw blurRad="63500" dist="200805" dir="208170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4218" name="Text Box 10"/>
            <p:cNvSpPr txBox="1">
              <a:spLocks noChangeArrowheads="1"/>
            </p:cNvSpPr>
            <p:nvPr/>
          </p:nvSpPr>
          <p:spPr bwMode="auto">
            <a:xfrm rot="20836941">
              <a:off x="1230" y="1399"/>
              <a:ext cx="3647" cy="1106"/>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spcBef>
                  <a:spcPct val="50000"/>
                </a:spcBef>
                <a:defRPr/>
              </a:pPr>
              <a:r>
                <a:rPr lang="en-US" sz="3600" b="1" dirty="0" err="1" smtClean="0">
                  <a:solidFill>
                    <a:srgbClr val="FFFF00"/>
                  </a:solidFill>
                  <a:latin typeface="Comic Sans MS" pitchFamily="-107" charset="0"/>
                  <a:ea typeface="+mn-ea"/>
                  <a:cs typeface="+mn-cs"/>
                </a:rPr>
                <a:t>Khanit</a:t>
              </a:r>
              <a:r>
                <a:rPr lang="en-US" sz="3600" b="1" dirty="0" smtClean="0">
                  <a:solidFill>
                    <a:srgbClr val="EEFF4B"/>
                  </a:solidFill>
                  <a:latin typeface="Comic Sans MS" pitchFamily="-107" charset="0"/>
                  <a:ea typeface="+mn-ea"/>
                  <a:cs typeface="+mn-cs"/>
                </a:rPr>
                <a:t> </a:t>
              </a:r>
              <a:r>
                <a:rPr lang="en-US" sz="3600" b="1" dirty="0" smtClean="0">
                  <a:solidFill>
                    <a:srgbClr val="FFFF00"/>
                  </a:solidFill>
                  <a:latin typeface="Comic Sans MS" pitchFamily="66" charset="0"/>
                  <a:ea typeface="+mn-ea"/>
                  <a:cs typeface="+mn-cs"/>
                </a:rPr>
                <a:t>ala…</a:t>
              </a:r>
              <a:r>
                <a:rPr lang="en-US" sz="3600" b="1" dirty="0" err="1" smtClean="0">
                  <a:solidFill>
                    <a:srgbClr val="FFFF00"/>
                  </a:solidFill>
                  <a:latin typeface="Comic Sans MS" pitchFamily="66" charset="0"/>
                </a:rPr>
                <a:t>ani-niboi</a:t>
              </a:r>
              <a:r>
                <a:rPr lang="en-US" sz="3600" b="1" dirty="0" smtClean="0">
                  <a:solidFill>
                    <a:srgbClr val="FFFF00"/>
                  </a:solidFill>
                  <a:latin typeface="Comic Sans MS" pitchFamily="66" charset="0"/>
                </a:rPr>
                <a:t> </a:t>
              </a:r>
              <a:r>
                <a:rPr lang="en-US" sz="3600" b="1" dirty="0" err="1" smtClean="0">
                  <a:solidFill>
                    <a:srgbClr val="FFFF00"/>
                  </a:solidFill>
                  <a:latin typeface="Comic Sans MS" pitchFamily="66" charset="0"/>
                </a:rPr>
                <a:t>tawk</a:t>
              </a:r>
              <a:r>
                <a:rPr lang="en-US" sz="3600" b="1" dirty="0" smtClean="0">
                  <a:solidFill>
                    <a:srgbClr val="FFFF00"/>
                  </a:solidFill>
                  <a:latin typeface="Comic Sans MS" pitchFamily="66" charset="0"/>
                </a:rPr>
                <a:t> </a:t>
              </a:r>
              <a:r>
                <a:rPr lang="en-US" sz="3600" b="1" dirty="0" err="1" smtClean="0">
                  <a:solidFill>
                    <a:srgbClr val="FFFF00"/>
                  </a:solidFill>
                  <a:latin typeface="Comic Sans MS" pitchFamily="66" charset="0"/>
                </a:rPr>
                <a:t>narang</a:t>
              </a:r>
              <a:r>
                <a:rPr lang="en-US" sz="3600" b="1" dirty="0" smtClean="0">
                  <a:solidFill>
                    <a:srgbClr val="FFFF00"/>
                  </a:solidFill>
                  <a:latin typeface="Comic Sans MS" pitchFamily="66" charset="0"/>
                </a:rPr>
                <a:t>  </a:t>
              </a:r>
              <a:r>
                <a:rPr lang="en-US" sz="3600" b="1" dirty="0" err="1" smtClean="0">
                  <a:solidFill>
                    <a:srgbClr val="FFFF00"/>
                  </a:solidFill>
                  <a:latin typeface="Comic Sans MS" pitchFamily="66" charset="0"/>
                </a:rPr>
                <a:t>kutanga</a:t>
              </a:r>
              <a:r>
                <a:rPr lang="en-US" sz="3600" b="1" dirty="0" smtClean="0">
                  <a:solidFill>
                    <a:srgbClr val="FFFF00"/>
                  </a:solidFill>
                  <a:latin typeface="Comic Sans MS" pitchFamily="66" charset="0"/>
                </a:rPr>
                <a:t> mo put </a:t>
              </a:r>
              <a:r>
                <a:rPr lang="en-US" sz="3600" b="1" dirty="0" err="1" smtClean="0">
                  <a:solidFill>
                    <a:srgbClr val="FFFF00"/>
                  </a:solidFill>
                  <a:latin typeface="Comic Sans MS" pitchFamily="66" charset="0"/>
                </a:rPr>
                <a:t>rawng</a:t>
              </a:r>
              <a:r>
                <a:rPr lang="en-US" sz="3600" b="1" dirty="0" smtClean="0">
                  <a:solidFill>
                    <a:srgbClr val="FFFF00"/>
                  </a:solidFill>
                  <a:latin typeface="Comic Sans MS" pitchFamily="66" charset="0"/>
                </a:rPr>
                <a:t>?</a:t>
              </a:r>
              <a:endParaRPr lang="en-US" sz="3600" b="1" dirty="0">
                <a:solidFill>
                  <a:srgbClr val="EEFF4B"/>
                </a:solidFill>
                <a:latin typeface="Comic Sans MS"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4221"/>
                                        </p:tgtEl>
                                        <p:attrNameLst>
                                          <p:attrName>style.visibility</p:attrName>
                                        </p:attrNameLst>
                                      </p:cBhvr>
                                      <p:to>
                                        <p:strVal val="visible"/>
                                      </p:to>
                                    </p:set>
                                    <p:anim calcmode="lin" valueType="num">
                                      <p:cBhvr>
                                        <p:cTn id="7" dur="500" fill="hold"/>
                                        <p:tgtEl>
                                          <p:spTgt spid="94221"/>
                                        </p:tgtEl>
                                        <p:attrNameLst>
                                          <p:attrName>ppt_w</p:attrName>
                                        </p:attrNameLst>
                                      </p:cBhvr>
                                      <p:tavLst>
                                        <p:tav tm="0">
                                          <p:val>
                                            <p:fltVal val="0"/>
                                          </p:val>
                                        </p:tav>
                                        <p:tav tm="100000">
                                          <p:val>
                                            <p:strVal val="#ppt_w"/>
                                          </p:val>
                                        </p:tav>
                                      </p:tavLst>
                                    </p:anim>
                                    <p:anim calcmode="lin" valueType="num">
                                      <p:cBhvr>
                                        <p:cTn id="8" dur="500" fill="hold"/>
                                        <p:tgtEl>
                                          <p:spTgt spid="94221"/>
                                        </p:tgtEl>
                                        <p:attrNameLst>
                                          <p:attrName>ppt_h</p:attrName>
                                        </p:attrNameLst>
                                      </p:cBhvr>
                                      <p:tavLst>
                                        <p:tav tm="0">
                                          <p:val>
                                            <p:fltVal val="0"/>
                                          </p:val>
                                        </p:tav>
                                        <p:tav tm="100000">
                                          <p:val>
                                            <p:strVal val="#ppt_h"/>
                                          </p:val>
                                        </p:tav>
                                      </p:tavLst>
                                    </p:anim>
                                    <p:anim calcmode="lin" valueType="num">
                                      <p:cBhvr>
                                        <p:cTn id="9" dur="500" fill="hold"/>
                                        <p:tgtEl>
                                          <p:spTgt spid="94221"/>
                                        </p:tgtEl>
                                        <p:attrNameLst>
                                          <p:attrName>ppt_x</p:attrName>
                                        </p:attrNameLst>
                                      </p:cBhvr>
                                      <p:tavLst>
                                        <p:tav tm="0">
                                          <p:val>
                                            <p:fltVal val="0.5"/>
                                          </p:val>
                                        </p:tav>
                                        <p:tav tm="100000">
                                          <p:val>
                                            <p:strVal val="#ppt_x"/>
                                          </p:val>
                                        </p:tav>
                                      </p:tavLst>
                                    </p:anim>
                                    <p:anim calcmode="lin" valueType="num">
                                      <p:cBhvr>
                                        <p:cTn id="10" dur="500" fill="hold"/>
                                        <p:tgtEl>
                                          <p:spTgt spid="9422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4232"/>
                                        </p:tgtEl>
                                        <p:attrNameLst>
                                          <p:attrName>style.visibility</p:attrName>
                                        </p:attrNameLst>
                                      </p:cBhvr>
                                      <p:to>
                                        <p:strVal val="visible"/>
                                      </p:to>
                                    </p:set>
                                    <p:anim calcmode="lin" valueType="num">
                                      <p:cBhvr>
                                        <p:cTn id="15" dur="500" fill="hold"/>
                                        <p:tgtEl>
                                          <p:spTgt spid="94232"/>
                                        </p:tgtEl>
                                        <p:attrNameLst>
                                          <p:attrName>ppt_w</p:attrName>
                                        </p:attrNameLst>
                                      </p:cBhvr>
                                      <p:tavLst>
                                        <p:tav tm="0">
                                          <p:val>
                                            <p:fltVal val="0"/>
                                          </p:val>
                                        </p:tav>
                                        <p:tav tm="100000">
                                          <p:val>
                                            <p:strVal val="#ppt_w"/>
                                          </p:val>
                                        </p:tav>
                                      </p:tavLst>
                                    </p:anim>
                                    <p:anim calcmode="lin" valueType="num">
                                      <p:cBhvr>
                                        <p:cTn id="16" dur="500" fill="hold"/>
                                        <p:tgtEl>
                                          <p:spTgt spid="94232"/>
                                        </p:tgtEl>
                                        <p:attrNameLst>
                                          <p:attrName>ppt_h</p:attrName>
                                        </p:attrNameLst>
                                      </p:cBhvr>
                                      <p:tavLst>
                                        <p:tav tm="0">
                                          <p:val>
                                            <p:fltVal val="0"/>
                                          </p:val>
                                        </p:tav>
                                        <p:tav tm="100000">
                                          <p:val>
                                            <p:strVal val="#ppt_h"/>
                                          </p:val>
                                        </p:tav>
                                      </p:tavLst>
                                    </p:anim>
                                    <p:anim calcmode="lin" valueType="num">
                                      <p:cBhvr>
                                        <p:cTn id="17" dur="500" fill="hold"/>
                                        <p:tgtEl>
                                          <p:spTgt spid="94232"/>
                                        </p:tgtEl>
                                        <p:attrNameLst>
                                          <p:attrName>ppt_x</p:attrName>
                                        </p:attrNameLst>
                                      </p:cBhvr>
                                      <p:tavLst>
                                        <p:tav tm="0">
                                          <p:val>
                                            <p:fltVal val="0.5"/>
                                          </p:val>
                                        </p:tav>
                                        <p:tav tm="100000">
                                          <p:val>
                                            <p:strVal val="#ppt_x"/>
                                          </p:val>
                                        </p:tav>
                                      </p:tavLst>
                                    </p:anim>
                                    <p:anim calcmode="lin" valueType="num">
                                      <p:cBhvr>
                                        <p:cTn id="18" dur="500" fill="hold"/>
                                        <p:tgtEl>
                                          <p:spTgt spid="9423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4229"/>
                                        </p:tgtEl>
                                        <p:attrNameLst>
                                          <p:attrName>style.visibility</p:attrName>
                                        </p:attrNameLst>
                                      </p:cBhvr>
                                      <p:to>
                                        <p:strVal val="visible"/>
                                      </p:to>
                                    </p:set>
                                    <p:anim calcmode="lin" valueType="num">
                                      <p:cBhvr>
                                        <p:cTn id="23" dur="500" fill="hold"/>
                                        <p:tgtEl>
                                          <p:spTgt spid="94229"/>
                                        </p:tgtEl>
                                        <p:attrNameLst>
                                          <p:attrName>ppt_w</p:attrName>
                                        </p:attrNameLst>
                                      </p:cBhvr>
                                      <p:tavLst>
                                        <p:tav tm="0">
                                          <p:val>
                                            <p:fltVal val="0"/>
                                          </p:val>
                                        </p:tav>
                                        <p:tav tm="100000">
                                          <p:val>
                                            <p:strVal val="#ppt_w"/>
                                          </p:val>
                                        </p:tav>
                                      </p:tavLst>
                                    </p:anim>
                                    <p:anim calcmode="lin" valueType="num">
                                      <p:cBhvr>
                                        <p:cTn id="24" dur="500" fill="hold"/>
                                        <p:tgtEl>
                                          <p:spTgt spid="94229"/>
                                        </p:tgtEl>
                                        <p:attrNameLst>
                                          <p:attrName>ppt_h</p:attrName>
                                        </p:attrNameLst>
                                      </p:cBhvr>
                                      <p:tavLst>
                                        <p:tav tm="0">
                                          <p:val>
                                            <p:fltVal val="0"/>
                                          </p:val>
                                        </p:tav>
                                        <p:tav tm="100000">
                                          <p:val>
                                            <p:strVal val="#ppt_h"/>
                                          </p:val>
                                        </p:tav>
                                      </p:tavLst>
                                    </p:anim>
                                    <p:anim calcmode="lin" valueType="num">
                                      <p:cBhvr>
                                        <p:cTn id="25" dur="500" fill="hold"/>
                                        <p:tgtEl>
                                          <p:spTgt spid="94229"/>
                                        </p:tgtEl>
                                        <p:attrNameLst>
                                          <p:attrName>ppt_x</p:attrName>
                                        </p:attrNameLst>
                                      </p:cBhvr>
                                      <p:tavLst>
                                        <p:tav tm="0">
                                          <p:val>
                                            <p:fltVal val="0.5"/>
                                          </p:val>
                                        </p:tav>
                                        <p:tav tm="100000">
                                          <p:val>
                                            <p:strVal val="#ppt_x"/>
                                          </p:val>
                                        </p:tav>
                                      </p:tavLst>
                                    </p:anim>
                                    <p:anim calcmode="lin" valueType="num">
                                      <p:cBhvr>
                                        <p:cTn id="26" dur="500" fill="hold"/>
                                        <p:tgtEl>
                                          <p:spTgt spid="94229"/>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94215"/>
                                        </p:tgtEl>
                                        <p:attrNameLst>
                                          <p:attrName>style.visibility</p:attrName>
                                        </p:attrNameLst>
                                      </p:cBhvr>
                                      <p:to>
                                        <p:strVal val="visible"/>
                                      </p:to>
                                    </p:set>
                                    <p:anim calcmode="lin" valueType="num">
                                      <p:cBhvr>
                                        <p:cTn id="31" dur="500" fill="hold"/>
                                        <p:tgtEl>
                                          <p:spTgt spid="94215"/>
                                        </p:tgtEl>
                                        <p:attrNameLst>
                                          <p:attrName>ppt_w</p:attrName>
                                        </p:attrNameLst>
                                      </p:cBhvr>
                                      <p:tavLst>
                                        <p:tav tm="0">
                                          <p:val>
                                            <p:fltVal val="0"/>
                                          </p:val>
                                        </p:tav>
                                        <p:tav tm="100000">
                                          <p:val>
                                            <p:strVal val="#ppt_w"/>
                                          </p:val>
                                        </p:tav>
                                      </p:tavLst>
                                    </p:anim>
                                    <p:anim calcmode="lin" valueType="num">
                                      <p:cBhvr>
                                        <p:cTn id="32" dur="500" fill="hold"/>
                                        <p:tgtEl>
                                          <p:spTgt spid="94215"/>
                                        </p:tgtEl>
                                        <p:attrNameLst>
                                          <p:attrName>ppt_h</p:attrName>
                                        </p:attrNameLst>
                                      </p:cBhvr>
                                      <p:tavLst>
                                        <p:tav tm="0">
                                          <p:val>
                                            <p:fltVal val="0"/>
                                          </p:val>
                                        </p:tav>
                                        <p:tav tm="100000">
                                          <p:val>
                                            <p:strVal val="#ppt_h"/>
                                          </p:val>
                                        </p:tav>
                                      </p:tavLst>
                                    </p:anim>
                                    <p:anim calcmode="lin" valueType="num">
                                      <p:cBhvr>
                                        <p:cTn id="33" dur="500" fill="hold"/>
                                        <p:tgtEl>
                                          <p:spTgt spid="94215"/>
                                        </p:tgtEl>
                                        <p:attrNameLst>
                                          <p:attrName>ppt_x</p:attrName>
                                        </p:attrNameLst>
                                      </p:cBhvr>
                                      <p:tavLst>
                                        <p:tav tm="0">
                                          <p:val>
                                            <p:fltVal val="0.5"/>
                                          </p:val>
                                        </p:tav>
                                        <p:tav tm="100000">
                                          <p:val>
                                            <p:strVal val="#ppt_x"/>
                                          </p:val>
                                        </p:tav>
                                      </p:tavLst>
                                    </p:anim>
                                    <p:anim calcmode="lin" valueType="num">
                                      <p:cBhvr>
                                        <p:cTn id="34" dur="500" fill="hold"/>
                                        <p:tgtEl>
                                          <p:spTgt spid="94215"/>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 calcmode="lin" valueType="num">
                                      <p:cBhvr>
                                        <p:cTn id="41" dur="500" fill="hold"/>
                                        <p:tgtEl>
                                          <p:spTgt spid="2"/>
                                        </p:tgtEl>
                                        <p:attrNameLst>
                                          <p:attrName>ppt_x</p:attrName>
                                        </p:attrNameLst>
                                      </p:cBhvr>
                                      <p:tavLst>
                                        <p:tav tm="0">
                                          <p:val>
                                            <p:fltVal val="0.5"/>
                                          </p:val>
                                        </p:tav>
                                        <p:tav tm="100000">
                                          <p:val>
                                            <p:strVal val="#ppt_x"/>
                                          </p:val>
                                        </p:tav>
                                      </p:tavLst>
                                    </p:anim>
                                    <p:anim calcmode="lin" valueType="num">
                                      <p:cBhvr>
                                        <p:cTn id="42"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9" grpId="0" autoUpdateAnimBg="0"/>
      <p:bldP spid="94215" grpId="0" autoUpdateAnimBg="0"/>
      <p:bldP spid="94221" grpId="0" autoUpdateAnimBg="0"/>
      <p:bldP spid="9423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15"/>
          <p:cNvGrpSpPr>
            <a:grpSpLocks/>
          </p:cNvGrpSpPr>
          <p:nvPr/>
        </p:nvGrpSpPr>
        <p:grpSpPr bwMode="auto">
          <a:xfrm>
            <a:off x="3492500" y="0"/>
            <a:ext cx="5499100" cy="6089650"/>
            <a:chOff x="2200" y="0"/>
            <a:chExt cx="3464" cy="3836"/>
          </a:xfrm>
        </p:grpSpPr>
        <p:graphicFrame>
          <p:nvGraphicFramePr>
            <p:cNvPr id="76810" name="Object 2"/>
            <p:cNvGraphicFramePr>
              <a:graphicFrameLocks/>
            </p:cNvGraphicFramePr>
            <p:nvPr/>
          </p:nvGraphicFramePr>
          <p:xfrm>
            <a:off x="2200" y="187"/>
            <a:ext cx="1344" cy="3649"/>
          </p:xfrm>
          <a:graphic>
            <a:graphicData uri="http://schemas.openxmlformats.org/presentationml/2006/ole">
              <mc:AlternateContent xmlns:mc="http://schemas.openxmlformats.org/markup-compatibility/2006">
                <mc:Choice xmlns:v="urn:schemas-microsoft-com:vml" Requires="v">
                  <p:oleObj spid="_x0000_s76829" name="Microsoft ClipArt Gallery" r:id="rId4" imgW="2130120" imgH="5796360" progId="">
                    <p:embed/>
                  </p:oleObj>
                </mc:Choice>
                <mc:Fallback>
                  <p:oleObj name="Microsoft ClipArt Gallery" r:id="rId4" imgW="2130120" imgH="5796360" progId="">
                    <p:embed/>
                    <p:pic>
                      <p:nvPicPr>
                        <p:cNvPr id="0" name="Picture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0" y="187"/>
                          <a:ext cx="1344" cy="3649"/>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9460" name="Line 4"/>
            <p:cNvSpPr>
              <a:spLocks noChangeShapeType="1"/>
            </p:cNvSpPr>
            <p:nvPr/>
          </p:nvSpPr>
          <p:spPr bwMode="auto">
            <a:xfrm flipV="1">
              <a:off x="3188" y="764"/>
              <a:ext cx="280" cy="24"/>
            </a:xfrm>
            <a:prstGeom prst="line">
              <a:avLst/>
            </a:prstGeom>
            <a:no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9463" name="Oval 7"/>
            <p:cNvSpPr>
              <a:spLocks noChangeArrowheads="1"/>
            </p:cNvSpPr>
            <p:nvPr/>
          </p:nvSpPr>
          <p:spPr bwMode="auto">
            <a:xfrm>
              <a:off x="3123" y="0"/>
              <a:ext cx="2541" cy="1744"/>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9464" name="Rectangle 8"/>
          <p:cNvSpPr>
            <a:spLocks noChangeArrowheads="1"/>
          </p:cNvSpPr>
          <p:nvPr/>
        </p:nvSpPr>
        <p:spPr bwMode="auto">
          <a:xfrm>
            <a:off x="5149850" y="225425"/>
            <a:ext cx="3843338" cy="2121093"/>
          </a:xfrm>
          <a:prstGeom prst="rect">
            <a:avLst/>
          </a:prstGeom>
          <a:noFill/>
          <a:ln w="12700">
            <a:noFill/>
            <a:miter lim="800000"/>
            <a:headEnd/>
            <a:tailEnd/>
          </a:ln>
          <a:effectLst>
            <a:outerShdw blurRad="63500" dist="63500" dir="3187806" algn="ctr" rotWithShape="0">
              <a:schemeClr val="bg2">
                <a:alpha val="74998"/>
              </a:schemeClr>
            </a:outerShdw>
          </a:effectLst>
        </p:spPr>
        <p:txBody>
          <a:bodyPr lIns="90487" tIns="44450" rIns="90487" bIns="44450">
            <a:spAutoFit/>
          </a:bodyPr>
          <a:lstStyle/>
          <a:p>
            <a:pPr>
              <a:defRPr/>
            </a:pPr>
            <a:r>
              <a:rPr lang="en-US" sz="4400" b="1" dirty="0" err="1" smtClean="0">
                <a:solidFill>
                  <a:srgbClr val="FFFF00"/>
                </a:solidFill>
                <a:latin typeface="Times" pitchFamily="-107" charset="0"/>
                <a:ea typeface="+mn-ea"/>
                <a:cs typeface="+mn-cs"/>
              </a:rPr>
              <a:t>Makha</a:t>
            </a:r>
            <a:r>
              <a:rPr lang="en-US" sz="4400" b="1" dirty="0" smtClean="0">
                <a:solidFill>
                  <a:srgbClr val="FFFF00"/>
                </a:solidFill>
                <a:latin typeface="Times" pitchFamily="-107" charset="0"/>
                <a:ea typeface="+mn-ea"/>
                <a:cs typeface="+mn-cs"/>
              </a:rPr>
              <a:t> </a:t>
            </a:r>
            <a:r>
              <a:rPr lang="en-US" sz="4400" b="1" dirty="0" err="1" smtClean="0">
                <a:solidFill>
                  <a:srgbClr val="FFFF00"/>
                </a:solidFill>
                <a:latin typeface="Times" pitchFamily="-107" charset="0"/>
                <a:ea typeface="+mn-ea"/>
                <a:cs typeface="+mn-cs"/>
              </a:rPr>
              <a:t>lungvar</a:t>
            </a:r>
            <a:r>
              <a:rPr lang="en-US" sz="4400" b="1" dirty="0" smtClean="0">
                <a:solidFill>
                  <a:srgbClr val="FFFF00"/>
                </a:solidFill>
                <a:latin typeface="Times" pitchFamily="-107" charset="0"/>
                <a:ea typeface="+mn-ea"/>
                <a:cs typeface="+mn-cs"/>
              </a:rPr>
              <a:t> </a:t>
            </a:r>
            <a:r>
              <a:rPr lang="en-US" sz="4400" b="1" dirty="0" err="1" smtClean="0">
                <a:solidFill>
                  <a:srgbClr val="FFFF00"/>
                </a:solidFill>
                <a:latin typeface="Times" pitchFamily="-107" charset="0"/>
                <a:ea typeface="+mn-ea"/>
                <a:cs typeface="+mn-cs"/>
              </a:rPr>
              <a:t>nakha</a:t>
            </a:r>
            <a:r>
              <a:rPr lang="en-US" sz="4400" b="1" dirty="0" smtClean="0">
                <a:solidFill>
                  <a:srgbClr val="FFFF00"/>
                </a:solidFill>
                <a:latin typeface="Times" pitchFamily="-107" charset="0"/>
                <a:ea typeface="+mn-ea"/>
                <a:cs typeface="+mn-cs"/>
              </a:rPr>
              <a:t> </a:t>
            </a:r>
            <a:r>
              <a:rPr lang="en-US" sz="4400" b="1" dirty="0" err="1" smtClean="0">
                <a:solidFill>
                  <a:srgbClr val="FFFF00"/>
                </a:solidFill>
                <a:latin typeface="Times" pitchFamily="-107" charset="0"/>
                <a:ea typeface="+mn-ea"/>
                <a:cs typeface="+mn-cs"/>
              </a:rPr>
              <a:t>nei</a:t>
            </a:r>
            <a:r>
              <a:rPr lang="en-US" sz="4400" b="1" dirty="0" smtClean="0">
                <a:solidFill>
                  <a:srgbClr val="FFFF00"/>
                </a:solidFill>
                <a:latin typeface="Times" pitchFamily="-107" charset="0"/>
                <a:ea typeface="+mn-ea"/>
                <a:cs typeface="+mn-cs"/>
              </a:rPr>
              <a:t> mi-</a:t>
            </a:r>
            <a:r>
              <a:rPr lang="en-US" sz="4400" b="1" dirty="0" err="1" smtClean="0">
                <a:solidFill>
                  <a:srgbClr val="FFFF00"/>
                </a:solidFill>
                <a:latin typeface="Times" pitchFamily="-107" charset="0"/>
                <a:ea typeface="+mn-ea"/>
                <a:cs typeface="+mn-cs"/>
              </a:rPr>
              <a:t>ing</a:t>
            </a:r>
            <a:r>
              <a:rPr lang="en-US" sz="4400" b="1" dirty="0" smtClean="0">
                <a:solidFill>
                  <a:srgbClr val="FFFF00"/>
                </a:solidFill>
                <a:latin typeface="Times" pitchFamily="-107" charset="0"/>
                <a:ea typeface="+mn-ea"/>
                <a:cs typeface="+mn-cs"/>
              </a:rPr>
              <a:t>!</a:t>
            </a:r>
            <a:endParaRPr lang="en-US" sz="4400" b="1" dirty="0">
              <a:solidFill>
                <a:srgbClr val="FFFF00"/>
              </a:solidFill>
              <a:latin typeface="Times" pitchFamily="-107" charset="0"/>
              <a:ea typeface="+mn-ea"/>
              <a:cs typeface="+mn-cs"/>
            </a:endParaRPr>
          </a:p>
        </p:txBody>
      </p:sp>
      <p:grpSp>
        <p:nvGrpSpPr>
          <p:cNvPr id="3" name="Group 21"/>
          <p:cNvGrpSpPr>
            <a:grpSpLocks/>
          </p:cNvGrpSpPr>
          <p:nvPr/>
        </p:nvGrpSpPr>
        <p:grpSpPr bwMode="auto">
          <a:xfrm>
            <a:off x="4664075" y="2697163"/>
            <a:ext cx="4278313" cy="2955925"/>
            <a:chOff x="3179" y="1600"/>
            <a:chExt cx="2284" cy="1576"/>
          </a:xfrm>
        </p:grpSpPr>
        <p:sp>
          <p:nvSpPr>
            <p:cNvPr id="19459" name="Oval 3"/>
            <p:cNvSpPr>
              <a:spLocks noChangeArrowheads="1"/>
            </p:cNvSpPr>
            <p:nvPr/>
          </p:nvSpPr>
          <p:spPr bwMode="auto">
            <a:xfrm>
              <a:off x="3179" y="1600"/>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9461" name="Rectangle 5"/>
            <p:cNvSpPr>
              <a:spLocks noChangeArrowheads="1"/>
            </p:cNvSpPr>
            <p:nvPr/>
          </p:nvSpPr>
          <p:spPr bwMode="auto">
            <a:xfrm>
              <a:off x="3430" y="1904"/>
              <a:ext cx="1752" cy="770"/>
            </a:xfrm>
            <a:prstGeom prst="rect">
              <a:avLst/>
            </a:prstGeom>
            <a:noFill/>
            <a:ln w="12700">
              <a:noFill/>
              <a:miter lim="800000"/>
              <a:headEnd/>
              <a:tailEnd/>
            </a:ln>
            <a:effectLst>
              <a:outerShdw blurRad="63500" dist="63500" dir="2212194" algn="ctr" rotWithShape="0">
                <a:schemeClr val="bg2">
                  <a:alpha val="74998"/>
                </a:schemeClr>
              </a:outerShdw>
            </a:effectLst>
          </p:spPr>
          <p:txBody>
            <a:bodyPr lIns="90487" tIns="44450" rIns="90487" bIns="44450">
              <a:spAutoFit/>
            </a:bodyPr>
            <a:lstStyle/>
            <a:p>
              <a:pPr>
                <a:defRPr/>
              </a:pPr>
              <a:r>
                <a:rPr lang="en-US" sz="4400" b="1" i="1" dirty="0" err="1" smtClean="0">
                  <a:solidFill>
                    <a:srgbClr val="FFFF00"/>
                  </a:solidFill>
                  <a:latin typeface="Times New Roman" pitchFamily="-107" charset="0"/>
                  <a:ea typeface="+mn-ea"/>
                  <a:cs typeface="+mn-cs"/>
                </a:rPr>
                <a:t>Khotang</a:t>
              </a:r>
              <a:r>
                <a:rPr lang="en-US" sz="4400" b="1" i="1" dirty="0" smtClean="0">
                  <a:solidFill>
                    <a:srgbClr val="FFFF00"/>
                  </a:solidFill>
                  <a:latin typeface="Times New Roman" pitchFamily="-107" charset="0"/>
                  <a:ea typeface="+mn-ea"/>
                  <a:cs typeface="+mn-cs"/>
                </a:rPr>
                <a:t> mo put </a:t>
              </a:r>
              <a:r>
                <a:rPr lang="en-US" sz="4400" b="1" i="1" dirty="0" err="1" smtClean="0">
                  <a:solidFill>
                    <a:srgbClr val="FFFF00"/>
                  </a:solidFill>
                  <a:latin typeface="Times New Roman" pitchFamily="-107" charset="0"/>
                  <a:ea typeface="+mn-ea"/>
                  <a:cs typeface="+mn-cs"/>
                </a:rPr>
                <a:t>ning</a:t>
              </a:r>
              <a:r>
                <a:rPr lang="en-US" sz="4400" b="1" i="1" dirty="0" smtClean="0">
                  <a:solidFill>
                    <a:srgbClr val="FFFF00"/>
                  </a:solidFill>
                  <a:latin typeface="Times New Roman" pitchFamily="-107" charset="0"/>
                  <a:ea typeface="+mn-ea"/>
                  <a:cs typeface="+mn-cs"/>
                </a:rPr>
                <a:t>?</a:t>
              </a:r>
              <a:endParaRPr lang="en-US" sz="4400" b="1" i="1" dirty="0">
                <a:solidFill>
                  <a:srgbClr val="FFFF00"/>
                </a:solidFill>
                <a:latin typeface="Times New Roman" pitchFamily="-107" charset="0"/>
                <a:ea typeface="+mn-ea"/>
                <a:cs typeface="+mn-cs"/>
              </a:endParaRPr>
            </a:p>
          </p:txBody>
        </p:sp>
      </p:grpSp>
      <p:sp>
        <p:nvSpPr>
          <p:cNvPr id="76804"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6805" name="Text Box 22"/>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6806" name="Text Box 2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6807" name="Text Box 24"/>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8850" name="Rectangle 7"/>
          <p:cNvSpPr>
            <a:spLocks noChangeArrowheads="1"/>
          </p:cNvSpPr>
          <p:nvPr/>
        </p:nvSpPr>
        <p:spPr bwMode="auto">
          <a:xfrm>
            <a:off x="6292850" y="3797300"/>
            <a:ext cx="539750" cy="596900"/>
          </a:xfrm>
          <a:prstGeom prst="rect">
            <a:avLst/>
          </a:prstGeom>
          <a:solidFill>
            <a:srgbClr val="67676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8851" name="Freeform 8"/>
          <p:cNvSpPr>
            <a:spLocks/>
          </p:cNvSpPr>
          <p:nvPr/>
        </p:nvSpPr>
        <p:spPr bwMode="auto">
          <a:xfrm>
            <a:off x="6000750" y="3429000"/>
            <a:ext cx="744538" cy="477838"/>
          </a:xfrm>
          <a:custGeom>
            <a:avLst/>
            <a:gdLst>
              <a:gd name="T0" fmla="*/ 2147483647 w 469"/>
              <a:gd name="T1" fmla="*/ 2147483647 h 301"/>
              <a:gd name="T2" fmla="*/ 2147483647 w 469"/>
              <a:gd name="T3" fmla="*/ 2147483647 h 301"/>
              <a:gd name="T4" fmla="*/ 2147483647 w 469"/>
              <a:gd name="T5" fmla="*/ 2147483647 h 301"/>
              <a:gd name="T6" fmla="*/ 2147483647 w 469"/>
              <a:gd name="T7" fmla="*/ 2147483647 h 301"/>
              <a:gd name="T8" fmla="*/ 2147483647 w 469"/>
              <a:gd name="T9" fmla="*/ 2147483647 h 301"/>
              <a:gd name="T10" fmla="*/ 2147483647 w 469"/>
              <a:gd name="T11" fmla="*/ 2147483647 h 301"/>
              <a:gd name="T12" fmla="*/ 2147483647 w 469"/>
              <a:gd name="T13" fmla="*/ 2147483647 h 301"/>
              <a:gd name="T14" fmla="*/ 2147483647 w 469"/>
              <a:gd name="T15" fmla="*/ 2147483647 h 301"/>
              <a:gd name="T16" fmla="*/ 2147483647 w 469"/>
              <a:gd name="T17" fmla="*/ 2147483647 h 301"/>
              <a:gd name="T18" fmla="*/ 2147483647 w 469"/>
              <a:gd name="T19" fmla="*/ 2147483647 h 301"/>
              <a:gd name="T20" fmla="*/ 2147483647 w 469"/>
              <a:gd name="T21" fmla="*/ 2147483647 h 301"/>
              <a:gd name="T22" fmla="*/ 2147483647 w 469"/>
              <a:gd name="T23" fmla="*/ 2147483647 h 301"/>
              <a:gd name="T24" fmla="*/ 2147483647 w 469"/>
              <a:gd name="T25" fmla="*/ 2147483647 h 301"/>
              <a:gd name="T26" fmla="*/ 2147483647 w 469"/>
              <a:gd name="T27" fmla="*/ 2147483647 h 301"/>
              <a:gd name="T28" fmla="*/ 2147483647 w 469"/>
              <a:gd name="T29" fmla="*/ 2147483647 h 301"/>
              <a:gd name="T30" fmla="*/ 2147483647 w 469"/>
              <a:gd name="T31" fmla="*/ 2147483647 h 301"/>
              <a:gd name="T32" fmla="*/ 2147483647 w 469"/>
              <a:gd name="T33" fmla="*/ 2147483647 h 301"/>
              <a:gd name="T34" fmla="*/ 2147483647 w 469"/>
              <a:gd name="T35" fmla="*/ 2147483647 h 301"/>
              <a:gd name="T36" fmla="*/ 2147483647 w 469"/>
              <a:gd name="T37" fmla="*/ 2147483647 h 301"/>
              <a:gd name="T38" fmla="*/ 2147483647 w 469"/>
              <a:gd name="T39" fmla="*/ 2147483647 h 301"/>
              <a:gd name="T40" fmla="*/ 2147483647 w 469"/>
              <a:gd name="T41" fmla="*/ 2147483647 h 301"/>
              <a:gd name="T42" fmla="*/ 2147483647 w 469"/>
              <a:gd name="T43" fmla="*/ 2147483647 h 301"/>
              <a:gd name="T44" fmla="*/ 2147483647 w 469"/>
              <a:gd name="T45" fmla="*/ 2147483647 h 301"/>
              <a:gd name="T46" fmla="*/ 2147483647 w 469"/>
              <a:gd name="T47" fmla="*/ 2147483647 h 301"/>
              <a:gd name="T48" fmla="*/ 2147483647 w 469"/>
              <a:gd name="T49" fmla="*/ 2147483647 h 301"/>
              <a:gd name="T50" fmla="*/ 2147483647 w 469"/>
              <a:gd name="T51" fmla="*/ 0 h 301"/>
              <a:gd name="T52" fmla="*/ 2147483647 w 469"/>
              <a:gd name="T53" fmla="*/ 0 h 301"/>
              <a:gd name="T54" fmla="*/ 2147483647 w 469"/>
              <a:gd name="T55" fmla="*/ 0 h 301"/>
              <a:gd name="T56" fmla="*/ 2147483647 w 469"/>
              <a:gd name="T57" fmla="*/ 0 h 301"/>
              <a:gd name="T58" fmla="*/ 2147483647 w 469"/>
              <a:gd name="T59" fmla="*/ 2147483647 h 301"/>
              <a:gd name="T60" fmla="*/ 2147483647 w 469"/>
              <a:gd name="T61" fmla="*/ 2147483647 h 301"/>
              <a:gd name="T62" fmla="*/ 2147483647 w 469"/>
              <a:gd name="T63" fmla="*/ 2147483647 h 301"/>
              <a:gd name="T64" fmla="*/ 2147483647 w 469"/>
              <a:gd name="T65" fmla="*/ 2147483647 h 301"/>
              <a:gd name="T66" fmla="*/ 2147483647 w 469"/>
              <a:gd name="T67" fmla="*/ 2147483647 h 301"/>
              <a:gd name="T68" fmla="*/ 2147483647 w 469"/>
              <a:gd name="T69" fmla="*/ 2147483647 h 301"/>
              <a:gd name="T70" fmla="*/ 2147483647 w 469"/>
              <a:gd name="T71" fmla="*/ 2147483647 h 301"/>
              <a:gd name="T72" fmla="*/ 2147483647 w 469"/>
              <a:gd name="T73" fmla="*/ 2147483647 h 301"/>
              <a:gd name="T74" fmla="*/ 2147483647 w 469"/>
              <a:gd name="T75" fmla="*/ 2147483647 h 301"/>
              <a:gd name="T76" fmla="*/ 2147483647 w 469"/>
              <a:gd name="T77" fmla="*/ 2147483647 h 301"/>
              <a:gd name="T78" fmla="*/ 2147483647 w 469"/>
              <a:gd name="T79" fmla="*/ 2147483647 h 301"/>
              <a:gd name="T80" fmla="*/ 2147483647 w 469"/>
              <a:gd name="T81" fmla="*/ 2147483647 h 301"/>
              <a:gd name="T82" fmla="*/ 2147483647 w 469"/>
              <a:gd name="T83" fmla="*/ 2147483647 h 301"/>
              <a:gd name="T84" fmla="*/ 0 w 469"/>
              <a:gd name="T85" fmla="*/ 2147483647 h 301"/>
              <a:gd name="T86" fmla="*/ 0 w 469"/>
              <a:gd name="T87" fmla="*/ 2147483647 h 301"/>
              <a:gd name="T88" fmla="*/ 2147483647 w 469"/>
              <a:gd name="T89" fmla="*/ 2147483647 h 301"/>
              <a:gd name="T90" fmla="*/ 2147483647 w 469"/>
              <a:gd name="T91" fmla="*/ 2147483647 h 301"/>
              <a:gd name="T92" fmla="*/ 2147483647 w 469"/>
              <a:gd name="T93" fmla="*/ 2147483647 h 301"/>
              <a:gd name="T94" fmla="*/ 2147483647 w 469"/>
              <a:gd name="T95" fmla="*/ 2147483647 h 301"/>
              <a:gd name="T96" fmla="*/ 2147483647 w 469"/>
              <a:gd name="T97" fmla="*/ 2147483647 h 301"/>
              <a:gd name="T98" fmla="*/ 2147483647 w 469"/>
              <a:gd name="T99" fmla="*/ 2147483647 h 301"/>
              <a:gd name="T100" fmla="*/ 2147483647 w 469"/>
              <a:gd name="T101" fmla="*/ 2147483647 h 301"/>
              <a:gd name="T102" fmla="*/ 2147483647 w 469"/>
              <a:gd name="T103" fmla="*/ 2147483647 h 301"/>
              <a:gd name="T104" fmla="*/ 2147483647 w 469"/>
              <a:gd name="T105" fmla="*/ 2147483647 h 301"/>
              <a:gd name="T106" fmla="*/ 2147483647 w 469"/>
              <a:gd name="T107" fmla="*/ 2147483647 h 301"/>
              <a:gd name="T108" fmla="*/ 2147483647 w 469"/>
              <a:gd name="T109" fmla="*/ 2147483647 h 301"/>
              <a:gd name="T110" fmla="*/ 2147483647 w 469"/>
              <a:gd name="T111" fmla="*/ 2147483647 h 301"/>
              <a:gd name="T112" fmla="*/ 2147483647 w 469"/>
              <a:gd name="T113" fmla="*/ 2147483647 h 301"/>
              <a:gd name="T114" fmla="*/ 2147483647 w 469"/>
              <a:gd name="T115" fmla="*/ 2147483647 h 301"/>
              <a:gd name="T116" fmla="*/ 2147483647 w 469"/>
              <a:gd name="T117" fmla="*/ 2147483647 h 301"/>
              <a:gd name="T118" fmla="*/ 2147483647 w 469"/>
              <a:gd name="T119" fmla="*/ 2147483647 h 301"/>
              <a:gd name="T120" fmla="*/ 2147483647 w 469"/>
              <a:gd name="T121" fmla="*/ 2147483647 h 301"/>
              <a:gd name="T122" fmla="*/ 2147483647 w 469"/>
              <a:gd name="T123" fmla="*/ 2147483647 h 301"/>
              <a:gd name="T124" fmla="*/ 2147483647 w 469"/>
              <a:gd name="T125" fmla="*/ 2147483647 h 3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9"/>
              <a:gd name="T190" fmla="*/ 0 h 301"/>
              <a:gd name="T191" fmla="*/ 469 w 469"/>
              <a:gd name="T192" fmla="*/ 301 h 3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9" h="301">
                <a:moveTo>
                  <a:pt x="180" y="180"/>
                </a:moveTo>
                <a:lnTo>
                  <a:pt x="156" y="168"/>
                </a:lnTo>
                <a:lnTo>
                  <a:pt x="180" y="156"/>
                </a:lnTo>
                <a:lnTo>
                  <a:pt x="204" y="156"/>
                </a:lnTo>
                <a:lnTo>
                  <a:pt x="228" y="168"/>
                </a:lnTo>
                <a:lnTo>
                  <a:pt x="252" y="168"/>
                </a:lnTo>
                <a:lnTo>
                  <a:pt x="276" y="180"/>
                </a:lnTo>
                <a:lnTo>
                  <a:pt x="300" y="192"/>
                </a:lnTo>
                <a:lnTo>
                  <a:pt x="324" y="204"/>
                </a:lnTo>
                <a:lnTo>
                  <a:pt x="348" y="204"/>
                </a:lnTo>
                <a:lnTo>
                  <a:pt x="372" y="180"/>
                </a:lnTo>
                <a:lnTo>
                  <a:pt x="396" y="180"/>
                </a:lnTo>
                <a:lnTo>
                  <a:pt x="420" y="180"/>
                </a:lnTo>
                <a:lnTo>
                  <a:pt x="444" y="156"/>
                </a:lnTo>
                <a:lnTo>
                  <a:pt x="468" y="144"/>
                </a:lnTo>
                <a:lnTo>
                  <a:pt x="468" y="120"/>
                </a:lnTo>
                <a:lnTo>
                  <a:pt x="456" y="96"/>
                </a:lnTo>
                <a:lnTo>
                  <a:pt x="432" y="96"/>
                </a:lnTo>
                <a:lnTo>
                  <a:pt x="408" y="84"/>
                </a:lnTo>
                <a:lnTo>
                  <a:pt x="432" y="72"/>
                </a:lnTo>
                <a:lnTo>
                  <a:pt x="456" y="84"/>
                </a:lnTo>
                <a:lnTo>
                  <a:pt x="456" y="60"/>
                </a:lnTo>
                <a:lnTo>
                  <a:pt x="432" y="48"/>
                </a:lnTo>
                <a:lnTo>
                  <a:pt x="420" y="24"/>
                </a:lnTo>
                <a:lnTo>
                  <a:pt x="396" y="12"/>
                </a:lnTo>
                <a:lnTo>
                  <a:pt x="372" y="0"/>
                </a:lnTo>
                <a:lnTo>
                  <a:pt x="348" y="0"/>
                </a:lnTo>
                <a:lnTo>
                  <a:pt x="324" y="0"/>
                </a:lnTo>
                <a:lnTo>
                  <a:pt x="300" y="0"/>
                </a:lnTo>
                <a:lnTo>
                  <a:pt x="288" y="24"/>
                </a:lnTo>
                <a:lnTo>
                  <a:pt x="264" y="24"/>
                </a:lnTo>
                <a:lnTo>
                  <a:pt x="240" y="24"/>
                </a:lnTo>
                <a:lnTo>
                  <a:pt x="216" y="24"/>
                </a:lnTo>
                <a:lnTo>
                  <a:pt x="192" y="36"/>
                </a:lnTo>
                <a:lnTo>
                  <a:pt x="168" y="48"/>
                </a:lnTo>
                <a:lnTo>
                  <a:pt x="144" y="48"/>
                </a:lnTo>
                <a:lnTo>
                  <a:pt x="132" y="72"/>
                </a:lnTo>
                <a:lnTo>
                  <a:pt x="108" y="72"/>
                </a:lnTo>
                <a:lnTo>
                  <a:pt x="84" y="72"/>
                </a:lnTo>
                <a:lnTo>
                  <a:pt x="60" y="84"/>
                </a:lnTo>
                <a:lnTo>
                  <a:pt x="36" y="96"/>
                </a:lnTo>
                <a:lnTo>
                  <a:pt x="24" y="120"/>
                </a:lnTo>
                <a:lnTo>
                  <a:pt x="0" y="132"/>
                </a:lnTo>
                <a:lnTo>
                  <a:pt x="0" y="156"/>
                </a:lnTo>
                <a:lnTo>
                  <a:pt x="12" y="180"/>
                </a:lnTo>
                <a:lnTo>
                  <a:pt x="36" y="180"/>
                </a:lnTo>
                <a:lnTo>
                  <a:pt x="60" y="192"/>
                </a:lnTo>
                <a:lnTo>
                  <a:pt x="84" y="192"/>
                </a:lnTo>
                <a:lnTo>
                  <a:pt x="96" y="216"/>
                </a:lnTo>
                <a:lnTo>
                  <a:pt x="96" y="240"/>
                </a:lnTo>
                <a:lnTo>
                  <a:pt x="120" y="252"/>
                </a:lnTo>
                <a:lnTo>
                  <a:pt x="132" y="276"/>
                </a:lnTo>
                <a:lnTo>
                  <a:pt x="156" y="276"/>
                </a:lnTo>
                <a:lnTo>
                  <a:pt x="180" y="288"/>
                </a:lnTo>
                <a:lnTo>
                  <a:pt x="204" y="288"/>
                </a:lnTo>
                <a:lnTo>
                  <a:pt x="228" y="300"/>
                </a:lnTo>
                <a:lnTo>
                  <a:pt x="252" y="288"/>
                </a:lnTo>
                <a:lnTo>
                  <a:pt x="276" y="276"/>
                </a:lnTo>
                <a:lnTo>
                  <a:pt x="288" y="252"/>
                </a:lnTo>
                <a:lnTo>
                  <a:pt x="300" y="228"/>
                </a:lnTo>
                <a:lnTo>
                  <a:pt x="312" y="204"/>
                </a:lnTo>
                <a:lnTo>
                  <a:pt x="300" y="168"/>
                </a:lnTo>
                <a:lnTo>
                  <a:pt x="180" y="180"/>
                </a:lnTo>
              </a:path>
            </a:pathLst>
          </a:custGeom>
          <a:solidFill>
            <a:srgbClr val="67676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78852" name="Freeform 9"/>
          <p:cNvSpPr>
            <a:spLocks/>
          </p:cNvSpPr>
          <p:nvPr/>
        </p:nvSpPr>
        <p:spPr bwMode="auto">
          <a:xfrm>
            <a:off x="6057900" y="3962400"/>
            <a:ext cx="2611438" cy="706438"/>
          </a:xfrm>
          <a:custGeom>
            <a:avLst/>
            <a:gdLst>
              <a:gd name="T0" fmla="*/ 2147483647 w 1645"/>
              <a:gd name="T1" fmla="*/ 2147483647 h 445"/>
              <a:gd name="T2" fmla="*/ 2147483647 w 1645"/>
              <a:gd name="T3" fmla="*/ 2147483647 h 445"/>
              <a:gd name="T4" fmla="*/ 2147483647 w 1645"/>
              <a:gd name="T5" fmla="*/ 2147483647 h 445"/>
              <a:gd name="T6" fmla="*/ 2147483647 w 1645"/>
              <a:gd name="T7" fmla="*/ 2147483647 h 445"/>
              <a:gd name="T8" fmla="*/ 2147483647 w 1645"/>
              <a:gd name="T9" fmla="*/ 2147483647 h 445"/>
              <a:gd name="T10" fmla="*/ 2147483647 w 1645"/>
              <a:gd name="T11" fmla="*/ 2147483647 h 445"/>
              <a:gd name="T12" fmla="*/ 2147483647 w 1645"/>
              <a:gd name="T13" fmla="*/ 2147483647 h 445"/>
              <a:gd name="T14" fmla="*/ 2147483647 w 1645"/>
              <a:gd name="T15" fmla="*/ 2147483647 h 445"/>
              <a:gd name="T16" fmla="*/ 2147483647 w 1645"/>
              <a:gd name="T17" fmla="*/ 2147483647 h 445"/>
              <a:gd name="T18" fmla="*/ 2147483647 w 1645"/>
              <a:gd name="T19" fmla="*/ 2147483647 h 445"/>
              <a:gd name="T20" fmla="*/ 2147483647 w 1645"/>
              <a:gd name="T21" fmla="*/ 2147483647 h 445"/>
              <a:gd name="T22" fmla="*/ 2147483647 w 1645"/>
              <a:gd name="T23" fmla="*/ 2147483647 h 445"/>
              <a:gd name="T24" fmla="*/ 2147483647 w 1645"/>
              <a:gd name="T25" fmla="*/ 2147483647 h 445"/>
              <a:gd name="T26" fmla="*/ 2147483647 w 1645"/>
              <a:gd name="T27" fmla="*/ 2147483647 h 445"/>
              <a:gd name="T28" fmla="*/ 2147483647 w 1645"/>
              <a:gd name="T29" fmla="*/ 2147483647 h 445"/>
              <a:gd name="T30" fmla="*/ 2147483647 w 1645"/>
              <a:gd name="T31" fmla="*/ 2147483647 h 445"/>
              <a:gd name="T32" fmla="*/ 2147483647 w 1645"/>
              <a:gd name="T33" fmla="*/ 2147483647 h 445"/>
              <a:gd name="T34" fmla="*/ 2147483647 w 1645"/>
              <a:gd name="T35" fmla="*/ 2147483647 h 445"/>
              <a:gd name="T36" fmla="*/ 2147483647 w 1645"/>
              <a:gd name="T37" fmla="*/ 2147483647 h 445"/>
              <a:gd name="T38" fmla="*/ 2147483647 w 1645"/>
              <a:gd name="T39" fmla="*/ 2147483647 h 445"/>
              <a:gd name="T40" fmla="*/ 2147483647 w 1645"/>
              <a:gd name="T41" fmla="*/ 2147483647 h 445"/>
              <a:gd name="T42" fmla="*/ 2147483647 w 1645"/>
              <a:gd name="T43" fmla="*/ 2147483647 h 445"/>
              <a:gd name="T44" fmla="*/ 2147483647 w 1645"/>
              <a:gd name="T45" fmla="*/ 2147483647 h 445"/>
              <a:gd name="T46" fmla="*/ 2147483647 w 1645"/>
              <a:gd name="T47" fmla="*/ 2147483647 h 445"/>
              <a:gd name="T48" fmla="*/ 2147483647 w 1645"/>
              <a:gd name="T49" fmla="*/ 2147483647 h 445"/>
              <a:gd name="T50" fmla="*/ 2147483647 w 1645"/>
              <a:gd name="T51" fmla="*/ 2147483647 h 445"/>
              <a:gd name="T52" fmla="*/ 2147483647 w 1645"/>
              <a:gd name="T53" fmla="*/ 2147483647 h 445"/>
              <a:gd name="T54" fmla="*/ 2147483647 w 1645"/>
              <a:gd name="T55" fmla="*/ 2147483647 h 445"/>
              <a:gd name="T56" fmla="*/ 2147483647 w 1645"/>
              <a:gd name="T57" fmla="*/ 2147483647 h 445"/>
              <a:gd name="T58" fmla="*/ 2147483647 w 1645"/>
              <a:gd name="T59" fmla="*/ 2147483647 h 445"/>
              <a:gd name="T60" fmla="*/ 2147483647 w 1645"/>
              <a:gd name="T61" fmla="*/ 2147483647 h 445"/>
              <a:gd name="T62" fmla="*/ 2147483647 w 1645"/>
              <a:gd name="T63" fmla="*/ 2147483647 h 445"/>
              <a:gd name="T64" fmla="*/ 2147483647 w 1645"/>
              <a:gd name="T65" fmla="*/ 2147483647 h 445"/>
              <a:gd name="T66" fmla="*/ 2147483647 w 1645"/>
              <a:gd name="T67" fmla="*/ 2147483647 h 445"/>
              <a:gd name="T68" fmla="*/ 2147483647 w 1645"/>
              <a:gd name="T69" fmla="*/ 2147483647 h 445"/>
              <a:gd name="T70" fmla="*/ 2147483647 w 1645"/>
              <a:gd name="T71" fmla="*/ 2147483647 h 445"/>
              <a:gd name="T72" fmla="*/ 2147483647 w 1645"/>
              <a:gd name="T73" fmla="*/ 2147483647 h 445"/>
              <a:gd name="T74" fmla="*/ 2147483647 w 1645"/>
              <a:gd name="T75" fmla="*/ 2147483647 h 445"/>
              <a:gd name="T76" fmla="*/ 2147483647 w 1645"/>
              <a:gd name="T77" fmla="*/ 0 h 445"/>
              <a:gd name="T78" fmla="*/ 2147483647 w 1645"/>
              <a:gd name="T79" fmla="*/ 2147483647 h 445"/>
              <a:gd name="T80" fmla="*/ 2147483647 w 1645"/>
              <a:gd name="T81" fmla="*/ 2147483647 h 445"/>
              <a:gd name="T82" fmla="*/ 2147483647 w 1645"/>
              <a:gd name="T83" fmla="*/ 2147483647 h 445"/>
              <a:gd name="T84" fmla="*/ 2147483647 w 1645"/>
              <a:gd name="T85" fmla="*/ 2147483647 h 445"/>
              <a:gd name="T86" fmla="*/ 2147483647 w 1645"/>
              <a:gd name="T87" fmla="*/ 2147483647 h 445"/>
              <a:gd name="T88" fmla="*/ 2147483647 w 1645"/>
              <a:gd name="T89" fmla="*/ 2147483647 h 445"/>
              <a:gd name="T90" fmla="*/ 2147483647 w 1645"/>
              <a:gd name="T91" fmla="*/ 2147483647 h 445"/>
              <a:gd name="T92" fmla="*/ 2147483647 w 1645"/>
              <a:gd name="T93" fmla="*/ 2147483647 h 445"/>
              <a:gd name="T94" fmla="*/ 2147483647 w 1645"/>
              <a:gd name="T95" fmla="*/ 2147483647 h 445"/>
              <a:gd name="T96" fmla="*/ 2147483647 w 1645"/>
              <a:gd name="T97" fmla="*/ 2147483647 h 445"/>
              <a:gd name="T98" fmla="*/ 2147483647 w 1645"/>
              <a:gd name="T99" fmla="*/ 2147483647 h 4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45"/>
              <a:gd name="T151" fmla="*/ 0 h 445"/>
              <a:gd name="T152" fmla="*/ 1645 w 1645"/>
              <a:gd name="T153" fmla="*/ 445 h 4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45" h="445">
                <a:moveTo>
                  <a:pt x="744" y="156"/>
                </a:moveTo>
                <a:lnTo>
                  <a:pt x="720" y="168"/>
                </a:lnTo>
                <a:lnTo>
                  <a:pt x="696" y="180"/>
                </a:lnTo>
                <a:lnTo>
                  <a:pt x="672" y="192"/>
                </a:lnTo>
                <a:lnTo>
                  <a:pt x="648" y="192"/>
                </a:lnTo>
                <a:lnTo>
                  <a:pt x="624" y="204"/>
                </a:lnTo>
                <a:lnTo>
                  <a:pt x="600" y="204"/>
                </a:lnTo>
                <a:lnTo>
                  <a:pt x="576" y="204"/>
                </a:lnTo>
                <a:lnTo>
                  <a:pt x="552" y="216"/>
                </a:lnTo>
                <a:lnTo>
                  <a:pt x="528" y="216"/>
                </a:lnTo>
                <a:lnTo>
                  <a:pt x="504" y="216"/>
                </a:lnTo>
                <a:lnTo>
                  <a:pt x="480" y="216"/>
                </a:lnTo>
                <a:lnTo>
                  <a:pt x="456" y="216"/>
                </a:lnTo>
                <a:lnTo>
                  <a:pt x="432" y="216"/>
                </a:lnTo>
                <a:lnTo>
                  <a:pt x="408" y="228"/>
                </a:lnTo>
                <a:lnTo>
                  <a:pt x="384" y="252"/>
                </a:lnTo>
                <a:lnTo>
                  <a:pt x="372" y="276"/>
                </a:lnTo>
                <a:lnTo>
                  <a:pt x="348" y="288"/>
                </a:lnTo>
                <a:lnTo>
                  <a:pt x="336" y="312"/>
                </a:lnTo>
                <a:lnTo>
                  <a:pt x="312" y="324"/>
                </a:lnTo>
                <a:lnTo>
                  <a:pt x="288" y="336"/>
                </a:lnTo>
                <a:lnTo>
                  <a:pt x="276" y="360"/>
                </a:lnTo>
                <a:lnTo>
                  <a:pt x="252" y="360"/>
                </a:lnTo>
                <a:lnTo>
                  <a:pt x="252" y="336"/>
                </a:lnTo>
                <a:lnTo>
                  <a:pt x="228" y="336"/>
                </a:lnTo>
                <a:lnTo>
                  <a:pt x="204" y="336"/>
                </a:lnTo>
                <a:lnTo>
                  <a:pt x="180" y="336"/>
                </a:lnTo>
                <a:lnTo>
                  <a:pt x="168" y="312"/>
                </a:lnTo>
                <a:lnTo>
                  <a:pt x="144" y="276"/>
                </a:lnTo>
                <a:lnTo>
                  <a:pt x="132" y="252"/>
                </a:lnTo>
                <a:lnTo>
                  <a:pt x="132" y="228"/>
                </a:lnTo>
                <a:lnTo>
                  <a:pt x="96" y="204"/>
                </a:lnTo>
                <a:lnTo>
                  <a:pt x="72" y="192"/>
                </a:lnTo>
                <a:lnTo>
                  <a:pt x="48" y="180"/>
                </a:lnTo>
                <a:lnTo>
                  <a:pt x="24" y="180"/>
                </a:lnTo>
                <a:lnTo>
                  <a:pt x="12" y="204"/>
                </a:lnTo>
                <a:lnTo>
                  <a:pt x="0" y="228"/>
                </a:lnTo>
                <a:lnTo>
                  <a:pt x="0" y="252"/>
                </a:lnTo>
                <a:lnTo>
                  <a:pt x="12" y="276"/>
                </a:lnTo>
                <a:lnTo>
                  <a:pt x="24" y="300"/>
                </a:lnTo>
                <a:lnTo>
                  <a:pt x="48" y="312"/>
                </a:lnTo>
                <a:lnTo>
                  <a:pt x="72" y="324"/>
                </a:lnTo>
                <a:lnTo>
                  <a:pt x="108" y="348"/>
                </a:lnTo>
                <a:lnTo>
                  <a:pt x="132" y="348"/>
                </a:lnTo>
                <a:lnTo>
                  <a:pt x="144" y="372"/>
                </a:lnTo>
                <a:lnTo>
                  <a:pt x="144" y="396"/>
                </a:lnTo>
                <a:lnTo>
                  <a:pt x="156" y="420"/>
                </a:lnTo>
                <a:lnTo>
                  <a:pt x="180" y="432"/>
                </a:lnTo>
                <a:lnTo>
                  <a:pt x="204" y="444"/>
                </a:lnTo>
                <a:lnTo>
                  <a:pt x="228" y="444"/>
                </a:lnTo>
                <a:lnTo>
                  <a:pt x="252" y="444"/>
                </a:lnTo>
                <a:lnTo>
                  <a:pt x="276" y="444"/>
                </a:lnTo>
                <a:lnTo>
                  <a:pt x="300" y="432"/>
                </a:lnTo>
                <a:lnTo>
                  <a:pt x="324" y="432"/>
                </a:lnTo>
                <a:lnTo>
                  <a:pt x="348" y="432"/>
                </a:lnTo>
                <a:lnTo>
                  <a:pt x="372" y="432"/>
                </a:lnTo>
                <a:lnTo>
                  <a:pt x="396" y="432"/>
                </a:lnTo>
                <a:lnTo>
                  <a:pt x="420" y="432"/>
                </a:lnTo>
                <a:lnTo>
                  <a:pt x="444" y="432"/>
                </a:lnTo>
                <a:lnTo>
                  <a:pt x="480" y="432"/>
                </a:lnTo>
                <a:lnTo>
                  <a:pt x="516" y="432"/>
                </a:lnTo>
                <a:lnTo>
                  <a:pt x="552" y="432"/>
                </a:lnTo>
                <a:lnTo>
                  <a:pt x="564" y="408"/>
                </a:lnTo>
                <a:lnTo>
                  <a:pt x="588" y="408"/>
                </a:lnTo>
                <a:lnTo>
                  <a:pt x="612" y="396"/>
                </a:lnTo>
                <a:lnTo>
                  <a:pt x="636" y="384"/>
                </a:lnTo>
                <a:lnTo>
                  <a:pt x="660" y="384"/>
                </a:lnTo>
                <a:lnTo>
                  <a:pt x="696" y="384"/>
                </a:lnTo>
                <a:lnTo>
                  <a:pt x="720" y="384"/>
                </a:lnTo>
                <a:lnTo>
                  <a:pt x="732" y="360"/>
                </a:lnTo>
                <a:lnTo>
                  <a:pt x="756" y="348"/>
                </a:lnTo>
                <a:lnTo>
                  <a:pt x="780" y="324"/>
                </a:lnTo>
                <a:lnTo>
                  <a:pt x="804" y="312"/>
                </a:lnTo>
                <a:lnTo>
                  <a:pt x="828" y="300"/>
                </a:lnTo>
                <a:lnTo>
                  <a:pt x="852" y="288"/>
                </a:lnTo>
                <a:lnTo>
                  <a:pt x="864" y="264"/>
                </a:lnTo>
                <a:lnTo>
                  <a:pt x="888" y="264"/>
                </a:lnTo>
                <a:lnTo>
                  <a:pt x="900" y="240"/>
                </a:lnTo>
                <a:lnTo>
                  <a:pt x="936" y="240"/>
                </a:lnTo>
                <a:lnTo>
                  <a:pt x="960" y="228"/>
                </a:lnTo>
                <a:lnTo>
                  <a:pt x="984" y="216"/>
                </a:lnTo>
                <a:lnTo>
                  <a:pt x="1008" y="204"/>
                </a:lnTo>
                <a:lnTo>
                  <a:pt x="1032" y="204"/>
                </a:lnTo>
                <a:lnTo>
                  <a:pt x="1056" y="192"/>
                </a:lnTo>
                <a:lnTo>
                  <a:pt x="1080" y="192"/>
                </a:lnTo>
                <a:lnTo>
                  <a:pt x="1104" y="180"/>
                </a:lnTo>
                <a:lnTo>
                  <a:pt x="1128" y="180"/>
                </a:lnTo>
                <a:lnTo>
                  <a:pt x="1152" y="180"/>
                </a:lnTo>
                <a:lnTo>
                  <a:pt x="1176" y="180"/>
                </a:lnTo>
                <a:lnTo>
                  <a:pt x="1212" y="180"/>
                </a:lnTo>
                <a:lnTo>
                  <a:pt x="1236" y="168"/>
                </a:lnTo>
                <a:lnTo>
                  <a:pt x="1248" y="144"/>
                </a:lnTo>
                <a:lnTo>
                  <a:pt x="1272" y="144"/>
                </a:lnTo>
                <a:lnTo>
                  <a:pt x="1296" y="144"/>
                </a:lnTo>
                <a:lnTo>
                  <a:pt x="1320" y="144"/>
                </a:lnTo>
                <a:lnTo>
                  <a:pt x="1344" y="144"/>
                </a:lnTo>
                <a:lnTo>
                  <a:pt x="1368" y="132"/>
                </a:lnTo>
                <a:lnTo>
                  <a:pt x="1404" y="120"/>
                </a:lnTo>
                <a:lnTo>
                  <a:pt x="1428" y="120"/>
                </a:lnTo>
                <a:lnTo>
                  <a:pt x="1452" y="120"/>
                </a:lnTo>
                <a:lnTo>
                  <a:pt x="1476" y="120"/>
                </a:lnTo>
                <a:lnTo>
                  <a:pt x="1500" y="120"/>
                </a:lnTo>
                <a:lnTo>
                  <a:pt x="1524" y="120"/>
                </a:lnTo>
                <a:lnTo>
                  <a:pt x="1560" y="120"/>
                </a:lnTo>
                <a:lnTo>
                  <a:pt x="1596" y="120"/>
                </a:lnTo>
                <a:lnTo>
                  <a:pt x="1620" y="120"/>
                </a:lnTo>
                <a:lnTo>
                  <a:pt x="1644" y="120"/>
                </a:lnTo>
                <a:lnTo>
                  <a:pt x="1620" y="120"/>
                </a:lnTo>
                <a:lnTo>
                  <a:pt x="1596" y="120"/>
                </a:lnTo>
                <a:lnTo>
                  <a:pt x="1572" y="120"/>
                </a:lnTo>
                <a:lnTo>
                  <a:pt x="1596" y="120"/>
                </a:lnTo>
                <a:lnTo>
                  <a:pt x="1584" y="96"/>
                </a:lnTo>
                <a:lnTo>
                  <a:pt x="1584" y="72"/>
                </a:lnTo>
                <a:lnTo>
                  <a:pt x="1584" y="48"/>
                </a:lnTo>
                <a:lnTo>
                  <a:pt x="1584" y="24"/>
                </a:lnTo>
                <a:lnTo>
                  <a:pt x="1584" y="0"/>
                </a:lnTo>
                <a:lnTo>
                  <a:pt x="1560" y="0"/>
                </a:lnTo>
                <a:lnTo>
                  <a:pt x="1536" y="12"/>
                </a:lnTo>
                <a:lnTo>
                  <a:pt x="1512" y="12"/>
                </a:lnTo>
                <a:lnTo>
                  <a:pt x="1488" y="12"/>
                </a:lnTo>
                <a:lnTo>
                  <a:pt x="1464" y="12"/>
                </a:lnTo>
                <a:lnTo>
                  <a:pt x="1440" y="24"/>
                </a:lnTo>
                <a:lnTo>
                  <a:pt x="1416" y="24"/>
                </a:lnTo>
                <a:lnTo>
                  <a:pt x="1392" y="36"/>
                </a:lnTo>
                <a:lnTo>
                  <a:pt x="1368" y="36"/>
                </a:lnTo>
                <a:lnTo>
                  <a:pt x="1332" y="48"/>
                </a:lnTo>
                <a:lnTo>
                  <a:pt x="1308" y="60"/>
                </a:lnTo>
                <a:lnTo>
                  <a:pt x="1284" y="60"/>
                </a:lnTo>
                <a:lnTo>
                  <a:pt x="1260" y="60"/>
                </a:lnTo>
                <a:lnTo>
                  <a:pt x="1236" y="48"/>
                </a:lnTo>
                <a:lnTo>
                  <a:pt x="1200" y="48"/>
                </a:lnTo>
                <a:lnTo>
                  <a:pt x="1176" y="48"/>
                </a:lnTo>
                <a:lnTo>
                  <a:pt x="1152" y="48"/>
                </a:lnTo>
                <a:lnTo>
                  <a:pt x="1128" y="36"/>
                </a:lnTo>
                <a:lnTo>
                  <a:pt x="1104" y="24"/>
                </a:lnTo>
                <a:lnTo>
                  <a:pt x="1080" y="24"/>
                </a:lnTo>
                <a:lnTo>
                  <a:pt x="1056" y="24"/>
                </a:lnTo>
                <a:lnTo>
                  <a:pt x="1032" y="24"/>
                </a:lnTo>
                <a:lnTo>
                  <a:pt x="1020" y="48"/>
                </a:lnTo>
                <a:lnTo>
                  <a:pt x="996" y="60"/>
                </a:lnTo>
                <a:lnTo>
                  <a:pt x="984" y="84"/>
                </a:lnTo>
                <a:lnTo>
                  <a:pt x="960" y="96"/>
                </a:lnTo>
                <a:lnTo>
                  <a:pt x="924" y="132"/>
                </a:lnTo>
                <a:lnTo>
                  <a:pt x="900" y="144"/>
                </a:lnTo>
                <a:lnTo>
                  <a:pt x="876" y="156"/>
                </a:lnTo>
                <a:lnTo>
                  <a:pt x="852" y="156"/>
                </a:lnTo>
                <a:lnTo>
                  <a:pt x="828" y="168"/>
                </a:lnTo>
                <a:lnTo>
                  <a:pt x="804" y="168"/>
                </a:lnTo>
                <a:lnTo>
                  <a:pt x="780" y="156"/>
                </a:lnTo>
                <a:lnTo>
                  <a:pt x="756" y="156"/>
                </a:lnTo>
                <a:lnTo>
                  <a:pt x="744" y="156"/>
                </a:lnTo>
              </a:path>
            </a:pathLst>
          </a:custGeom>
          <a:solidFill>
            <a:srgbClr val="47474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pSp>
        <p:nvGrpSpPr>
          <p:cNvPr id="2" name="Group 10"/>
          <p:cNvGrpSpPr>
            <a:grpSpLocks/>
          </p:cNvGrpSpPr>
          <p:nvPr/>
        </p:nvGrpSpPr>
        <p:grpSpPr bwMode="auto">
          <a:xfrm>
            <a:off x="4845050" y="844550"/>
            <a:ext cx="2025650" cy="825500"/>
            <a:chOff x="3052" y="532"/>
            <a:chExt cx="1276" cy="520"/>
          </a:xfrm>
        </p:grpSpPr>
        <p:sp>
          <p:nvSpPr>
            <p:cNvPr id="71691" name="Oval 11"/>
            <p:cNvSpPr>
              <a:spLocks noChangeArrowheads="1"/>
            </p:cNvSpPr>
            <p:nvPr/>
          </p:nvSpPr>
          <p:spPr bwMode="auto">
            <a:xfrm>
              <a:off x="3052" y="628"/>
              <a:ext cx="124" cy="76"/>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2" name="Oval 12"/>
            <p:cNvSpPr>
              <a:spLocks noChangeArrowheads="1"/>
            </p:cNvSpPr>
            <p:nvPr/>
          </p:nvSpPr>
          <p:spPr bwMode="auto">
            <a:xfrm>
              <a:off x="3232" y="532"/>
              <a:ext cx="220" cy="100"/>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3" name="Oval 13"/>
            <p:cNvSpPr>
              <a:spLocks noChangeArrowheads="1"/>
            </p:cNvSpPr>
            <p:nvPr/>
          </p:nvSpPr>
          <p:spPr bwMode="auto">
            <a:xfrm>
              <a:off x="3508" y="580"/>
              <a:ext cx="268" cy="124"/>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4" name="Oval 14"/>
            <p:cNvSpPr>
              <a:spLocks noChangeArrowheads="1"/>
            </p:cNvSpPr>
            <p:nvPr/>
          </p:nvSpPr>
          <p:spPr bwMode="auto">
            <a:xfrm>
              <a:off x="3796" y="664"/>
              <a:ext cx="292" cy="11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5" name="Oval 15"/>
            <p:cNvSpPr>
              <a:spLocks noChangeArrowheads="1"/>
            </p:cNvSpPr>
            <p:nvPr/>
          </p:nvSpPr>
          <p:spPr bwMode="auto">
            <a:xfrm>
              <a:off x="3952" y="880"/>
              <a:ext cx="376" cy="17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78854" name="Freeform 21"/>
          <p:cNvSpPr>
            <a:spLocks/>
          </p:cNvSpPr>
          <p:nvPr/>
        </p:nvSpPr>
        <p:spPr bwMode="auto">
          <a:xfrm>
            <a:off x="6230938" y="3805238"/>
            <a:ext cx="898525" cy="954087"/>
          </a:xfrm>
          <a:custGeom>
            <a:avLst/>
            <a:gdLst>
              <a:gd name="T0" fmla="*/ 2147483647 w 565"/>
              <a:gd name="T1" fmla="*/ 2147483647 h 601"/>
              <a:gd name="T2" fmla="*/ 2147483647 w 565"/>
              <a:gd name="T3" fmla="*/ 2147483647 h 601"/>
              <a:gd name="T4" fmla="*/ 2147483647 w 565"/>
              <a:gd name="T5" fmla="*/ 2147483647 h 601"/>
              <a:gd name="T6" fmla="*/ 2147483647 w 565"/>
              <a:gd name="T7" fmla="*/ 2147483647 h 601"/>
              <a:gd name="T8" fmla="*/ 2147483647 w 565"/>
              <a:gd name="T9" fmla="*/ 2147483647 h 601"/>
              <a:gd name="T10" fmla="*/ 2147483647 w 565"/>
              <a:gd name="T11" fmla="*/ 2147483647 h 601"/>
              <a:gd name="T12" fmla="*/ 2147483647 w 565"/>
              <a:gd name="T13" fmla="*/ 2147483647 h 601"/>
              <a:gd name="T14" fmla="*/ 2147483647 w 565"/>
              <a:gd name="T15" fmla="*/ 2147483647 h 601"/>
              <a:gd name="T16" fmla="*/ 2147483647 w 565"/>
              <a:gd name="T17" fmla="*/ 2147483647 h 601"/>
              <a:gd name="T18" fmla="*/ 2147483647 w 565"/>
              <a:gd name="T19" fmla="*/ 2147483647 h 601"/>
              <a:gd name="T20" fmla="*/ 2147483647 w 565"/>
              <a:gd name="T21" fmla="*/ 2147483647 h 601"/>
              <a:gd name="T22" fmla="*/ 2147483647 w 565"/>
              <a:gd name="T23" fmla="*/ 2147483647 h 601"/>
              <a:gd name="T24" fmla="*/ 2147483647 w 565"/>
              <a:gd name="T25" fmla="*/ 2147483647 h 601"/>
              <a:gd name="T26" fmla="*/ 2147483647 w 565"/>
              <a:gd name="T27" fmla="*/ 2147483647 h 601"/>
              <a:gd name="T28" fmla="*/ 2147483647 w 565"/>
              <a:gd name="T29" fmla="*/ 2147483647 h 601"/>
              <a:gd name="T30" fmla="*/ 2147483647 w 565"/>
              <a:gd name="T31" fmla="*/ 2147483647 h 601"/>
              <a:gd name="T32" fmla="*/ 2147483647 w 565"/>
              <a:gd name="T33" fmla="*/ 2147483647 h 601"/>
              <a:gd name="T34" fmla="*/ 2147483647 w 565"/>
              <a:gd name="T35" fmla="*/ 2147483647 h 601"/>
              <a:gd name="T36" fmla="*/ 2147483647 w 565"/>
              <a:gd name="T37" fmla="*/ 2147483647 h 601"/>
              <a:gd name="T38" fmla="*/ 2147483647 w 565"/>
              <a:gd name="T39" fmla="*/ 2147483647 h 601"/>
              <a:gd name="T40" fmla="*/ 2147483647 w 565"/>
              <a:gd name="T41" fmla="*/ 2147483647 h 601"/>
              <a:gd name="T42" fmla="*/ 2147483647 w 565"/>
              <a:gd name="T43" fmla="*/ 2147483647 h 601"/>
              <a:gd name="T44" fmla="*/ 2147483647 w 565"/>
              <a:gd name="T45" fmla="*/ 2147483647 h 601"/>
              <a:gd name="T46" fmla="*/ 2147483647 w 565"/>
              <a:gd name="T47" fmla="*/ 2147483647 h 601"/>
              <a:gd name="T48" fmla="*/ 2147483647 w 565"/>
              <a:gd name="T49" fmla="*/ 0 h 601"/>
              <a:gd name="T50" fmla="*/ 2147483647 w 565"/>
              <a:gd name="T51" fmla="*/ 2147483647 h 601"/>
              <a:gd name="T52" fmla="*/ 2147483647 w 565"/>
              <a:gd name="T53" fmla="*/ 2147483647 h 601"/>
              <a:gd name="T54" fmla="*/ 2147483647 w 565"/>
              <a:gd name="T55" fmla="*/ 2147483647 h 601"/>
              <a:gd name="T56" fmla="*/ 2147483647 w 565"/>
              <a:gd name="T57" fmla="*/ 2147483647 h 601"/>
              <a:gd name="T58" fmla="*/ 2147483647 w 565"/>
              <a:gd name="T59" fmla="*/ 2147483647 h 601"/>
              <a:gd name="T60" fmla="*/ 2147483647 w 565"/>
              <a:gd name="T61" fmla="*/ 2147483647 h 601"/>
              <a:gd name="T62" fmla="*/ 2147483647 w 565"/>
              <a:gd name="T63" fmla="*/ 2147483647 h 601"/>
              <a:gd name="T64" fmla="*/ 2147483647 w 565"/>
              <a:gd name="T65" fmla="*/ 2147483647 h 601"/>
              <a:gd name="T66" fmla="*/ 2147483647 w 565"/>
              <a:gd name="T67" fmla="*/ 2147483647 h 601"/>
              <a:gd name="T68" fmla="*/ 2147483647 w 565"/>
              <a:gd name="T69" fmla="*/ 2147483647 h 601"/>
              <a:gd name="T70" fmla="*/ 0 w 565"/>
              <a:gd name="T71" fmla="*/ 2147483647 h 601"/>
              <a:gd name="T72" fmla="*/ 2147483647 w 565"/>
              <a:gd name="T73" fmla="*/ 2147483647 h 601"/>
              <a:gd name="T74" fmla="*/ 2147483647 w 565"/>
              <a:gd name="T75" fmla="*/ 2147483647 h 601"/>
              <a:gd name="T76" fmla="*/ 2147483647 w 565"/>
              <a:gd name="T77" fmla="*/ 2147483647 h 6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5"/>
              <a:gd name="T118" fmla="*/ 0 h 601"/>
              <a:gd name="T119" fmla="*/ 565 w 565"/>
              <a:gd name="T120" fmla="*/ 601 h 6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5" h="601">
                <a:moveTo>
                  <a:pt x="144" y="552"/>
                </a:moveTo>
                <a:lnTo>
                  <a:pt x="168" y="552"/>
                </a:lnTo>
                <a:lnTo>
                  <a:pt x="192" y="564"/>
                </a:lnTo>
                <a:lnTo>
                  <a:pt x="216" y="564"/>
                </a:lnTo>
                <a:lnTo>
                  <a:pt x="240" y="564"/>
                </a:lnTo>
                <a:lnTo>
                  <a:pt x="264" y="576"/>
                </a:lnTo>
                <a:lnTo>
                  <a:pt x="288" y="576"/>
                </a:lnTo>
                <a:lnTo>
                  <a:pt x="312" y="588"/>
                </a:lnTo>
                <a:lnTo>
                  <a:pt x="336" y="588"/>
                </a:lnTo>
                <a:lnTo>
                  <a:pt x="360" y="576"/>
                </a:lnTo>
                <a:lnTo>
                  <a:pt x="384" y="576"/>
                </a:lnTo>
                <a:lnTo>
                  <a:pt x="408" y="588"/>
                </a:lnTo>
                <a:lnTo>
                  <a:pt x="432" y="600"/>
                </a:lnTo>
                <a:lnTo>
                  <a:pt x="456" y="600"/>
                </a:lnTo>
                <a:lnTo>
                  <a:pt x="480" y="600"/>
                </a:lnTo>
                <a:lnTo>
                  <a:pt x="504" y="576"/>
                </a:lnTo>
                <a:lnTo>
                  <a:pt x="516" y="552"/>
                </a:lnTo>
                <a:lnTo>
                  <a:pt x="516" y="528"/>
                </a:lnTo>
                <a:lnTo>
                  <a:pt x="516" y="504"/>
                </a:lnTo>
                <a:lnTo>
                  <a:pt x="516" y="480"/>
                </a:lnTo>
                <a:lnTo>
                  <a:pt x="492" y="468"/>
                </a:lnTo>
                <a:lnTo>
                  <a:pt x="492" y="444"/>
                </a:lnTo>
                <a:lnTo>
                  <a:pt x="504" y="420"/>
                </a:lnTo>
                <a:lnTo>
                  <a:pt x="516" y="396"/>
                </a:lnTo>
                <a:lnTo>
                  <a:pt x="540" y="384"/>
                </a:lnTo>
                <a:lnTo>
                  <a:pt x="564" y="360"/>
                </a:lnTo>
                <a:lnTo>
                  <a:pt x="564" y="336"/>
                </a:lnTo>
                <a:lnTo>
                  <a:pt x="564" y="312"/>
                </a:lnTo>
                <a:lnTo>
                  <a:pt x="540" y="300"/>
                </a:lnTo>
                <a:lnTo>
                  <a:pt x="528" y="276"/>
                </a:lnTo>
                <a:lnTo>
                  <a:pt x="504" y="264"/>
                </a:lnTo>
                <a:lnTo>
                  <a:pt x="504" y="240"/>
                </a:lnTo>
                <a:lnTo>
                  <a:pt x="492" y="216"/>
                </a:lnTo>
                <a:lnTo>
                  <a:pt x="480" y="192"/>
                </a:lnTo>
                <a:lnTo>
                  <a:pt x="456" y="180"/>
                </a:lnTo>
                <a:lnTo>
                  <a:pt x="444" y="156"/>
                </a:lnTo>
                <a:lnTo>
                  <a:pt x="432" y="132"/>
                </a:lnTo>
                <a:lnTo>
                  <a:pt x="420" y="108"/>
                </a:lnTo>
                <a:lnTo>
                  <a:pt x="396" y="96"/>
                </a:lnTo>
                <a:lnTo>
                  <a:pt x="372" y="84"/>
                </a:lnTo>
                <a:lnTo>
                  <a:pt x="348" y="84"/>
                </a:lnTo>
                <a:lnTo>
                  <a:pt x="324" y="72"/>
                </a:lnTo>
                <a:lnTo>
                  <a:pt x="300" y="72"/>
                </a:lnTo>
                <a:lnTo>
                  <a:pt x="276" y="72"/>
                </a:lnTo>
                <a:lnTo>
                  <a:pt x="252" y="60"/>
                </a:lnTo>
                <a:lnTo>
                  <a:pt x="228" y="48"/>
                </a:lnTo>
                <a:lnTo>
                  <a:pt x="204" y="36"/>
                </a:lnTo>
                <a:lnTo>
                  <a:pt x="180" y="36"/>
                </a:lnTo>
                <a:lnTo>
                  <a:pt x="156" y="12"/>
                </a:lnTo>
                <a:lnTo>
                  <a:pt x="132" y="0"/>
                </a:lnTo>
                <a:lnTo>
                  <a:pt x="108" y="0"/>
                </a:lnTo>
                <a:lnTo>
                  <a:pt x="108" y="24"/>
                </a:lnTo>
                <a:lnTo>
                  <a:pt x="108" y="48"/>
                </a:lnTo>
                <a:lnTo>
                  <a:pt x="96" y="72"/>
                </a:lnTo>
                <a:lnTo>
                  <a:pt x="96" y="96"/>
                </a:lnTo>
                <a:lnTo>
                  <a:pt x="96" y="120"/>
                </a:lnTo>
                <a:lnTo>
                  <a:pt x="96" y="144"/>
                </a:lnTo>
                <a:lnTo>
                  <a:pt x="84" y="168"/>
                </a:lnTo>
                <a:lnTo>
                  <a:pt x="72" y="192"/>
                </a:lnTo>
                <a:lnTo>
                  <a:pt x="60" y="216"/>
                </a:lnTo>
                <a:lnTo>
                  <a:pt x="48" y="240"/>
                </a:lnTo>
                <a:lnTo>
                  <a:pt x="60" y="264"/>
                </a:lnTo>
                <a:lnTo>
                  <a:pt x="84" y="288"/>
                </a:lnTo>
                <a:lnTo>
                  <a:pt x="96" y="312"/>
                </a:lnTo>
                <a:lnTo>
                  <a:pt x="96" y="336"/>
                </a:lnTo>
                <a:lnTo>
                  <a:pt x="84" y="360"/>
                </a:lnTo>
                <a:lnTo>
                  <a:pt x="72" y="384"/>
                </a:lnTo>
                <a:lnTo>
                  <a:pt x="48" y="396"/>
                </a:lnTo>
                <a:lnTo>
                  <a:pt x="36" y="420"/>
                </a:lnTo>
                <a:lnTo>
                  <a:pt x="24" y="444"/>
                </a:lnTo>
                <a:lnTo>
                  <a:pt x="0" y="468"/>
                </a:lnTo>
                <a:lnTo>
                  <a:pt x="0" y="492"/>
                </a:lnTo>
                <a:lnTo>
                  <a:pt x="24" y="504"/>
                </a:lnTo>
                <a:lnTo>
                  <a:pt x="48" y="528"/>
                </a:lnTo>
                <a:lnTo>
                  <a:pt x="72" y="528"/>
                </a:lnTo>
                <a:lnTo>
                  <a:pt x="96" y="540"/>
                </a:lnTo>
                <a:lnTo>
                  <a:pt x="120" y="552"/>
                </a:lnTo>
                <a:lnTo>
                  <a:pt x="144" y="552"/>
                </a:lnTo>
              </a:path>
            </a:pathLst>
          </a:custGeom>
          <a:solidFill>
            <a:srgbClr val="67676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aphicFrame>
        <p:nvGraphicFramePr>
          <p:cNvPr id="78855" name="Object 2"/>
          <p:cNvGraphicFramePr>
            <a:graphicFrameLocks/>
          </p:cNvGraphicFramePr>
          <p:nvPr/>
        </p:nvGraphicFramePr>
        <p:xfrm>
          <a:off x="3489325" y="296863"/>
          <a:ext cx="2141538" cy="5792787"/>
        </p:xfrm>
        <a:graphic>
          <a:graphicData uri="http://schemas.openxmlformats.org/presentationml/2006/ole">
            <mc:AlternateContent xmlns:mc="http://schemas.openxmlformats.org/markup-compatibility/2006">
              <mc:Choice xmlns:v="urn:schemas-microsoft-com:vml" Requires="v">
                <p:oleObj spid="_x0000_s79101" name="Microsoft ClipArt Gallery" r:id="rId4" imgW="2130120" imgH="5796360" progId="">
                  <p:embed/>
                </p:oleObj>
              </mc:Choice>
              <mc:Fallback>
                <p:oleObj name="Microsoft ClipArt Gallery" r:id="rId4" imgW="2130120" imgH="5796360" progId="">
                  <p:embed/>
                  <p:pic>
                    <p:nvPicPr>
                      <p:cNvPr id="0" name="Picture 24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9325" y="296863"/>
                        <a:ext cx="2141538" cy="5792787"/>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78856"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grpSp>
        <p:nvGrpSpPr>
          <p:cNvPr id="78857" name="Group 71"/>
          <p:cNvGrpSpPr>
            <a:grpSpLocks/>
          </p:cNvGrpSpPr>
          <p:nvPr/>
        </p:nvGrpSpPr>
        <p:grpSpPr bwMode="auto">
          <a:xfrm>
            <a:off x="6638925" y="1744663"/>
            <a:ext cx="1357313" cy="2247900"/>
            <a:chOff x="916" y="1605"/>
            <a:chExt cx="855" cy="1416"/>
          </a:xfrm>
        </p:grpSpPr>
        <p:sp>
          <p:nvSpPr>
            <p:cNvPr id="71752" name="Freeform 72"/>
            <p:cNvSpPr>
              <a:spLocks/>
            </p:cNvSpPr>
            <p:nvPr/>
          </p:nvSpPr>
          <p:spPr bwMode="auto">
            <a:xfrm>
              <a:off x="916" y="1605"/>
              <a:ext cx="855" cy="1075"/>
            </a:xfrm>
            <a:custGeom>
              <a:avLst/>
              <a:gdLst/>
              <a:ahLst/>
              <a:cxnLst>
                <a:cxn ang="0">
                  <a:pos x="136" y="704"/>
                </a:cxn>
                <a:cxn ang="0">
                  <a:pos x="98" y="644"/>
                </a:cxn>
                <a:cxn ang="0">
                  <a:pos x="45" y="575"/>
                </a:cxn>
                <a:cxn ang="0">
                  <a:pos x="15" y="515"/>
                </a:cxn>
                <a:cxn ang="0">
                  <a:pos x="0" y="439"/>
                </a:cxn>
                <a:cxn ang="0">
                  <a:pos x="0" y="371"/>
                </a:cxn>
                <a:cxn ang="0">
                  <a:pos x="15" y="280"/>
                </a:cxn>
                <a:cxn ang="0">
                  <a:pos x="53" y="204"/>
                </a:cxn>
                <a:cxn ang="0">
                  <a:pos x="113" y="129"/>
                </a:cxn>
                <a:cxn ang="0">
                  <a:pos x="189" y="76"/>
                </a:cxn>
                <a:cxn ang="0">
                  <a:pos x="257" y="38"/>
                </a:cxn>
                <a:cxn ang="0">
                  <a:pos x="333" y="15"/>
                </a:cxn>
                <a:cxn ang="0">
                  <a:pos x="439" y="0"/>
                </a:cxn>
                <a:cxn ang="0">
                  <a:pos x="537" y="15"/>
                </a:cxn>
                <a:cxn ang="0">
                  <a:pos x="605" y="38"/>
                </a:cxn>
                <a:cxn ang="0">
                  <a:pos x="673" y="68"/>
                </a:cxn>
                <a:cxn ang="0">
                  <a:pos x="726" y="106"/>
                </a:cxn>
                <a:cxn ang="0">
                  <a:pos x="772" y="159"/>
                </a:cxn>
                <a:cxn ang="0">
                  <a:pos x="802" y="204"/>
                </a:cxn>
                <a:cxn ang="0">
                  <a:pos x="825" y="250"/>
                </a:cxn>
                <a:cxn ang="0">
                  <a:pos x="847" y="310"/>
                </a:cxn>
                <a:cxn ang="0">
                  <a:pos x="855" y="371"/>
                </a:cxn>
                <a:cxn ang="0">
                  <a:pos x="855" y="439"/>
                </a:cxn>
                <a:cxn ang="0">
                  <a:pos x="832" y="507"/>
                </a:cxn>
                <a:cxn ang="0">
                  <a:pos x="802" y="575"/>
                </a:cxn>
                <a:cxn ang="0">
                  <a:pos x="756" y="651"/>
                </a:cxn>
                <a:cxn ang="0">
                  <a:pos x="726" y="704"/>
                </a:cxn>
                <a:cxn ang="0">
                  <a:pos x="703" y="772"/>
                </a:cxn>
                <a:cxn ang="0">
                  <a:pos x="673" y="848"/>
                </a:cxn>
                <a:cxn ang="0">
                  <a:pos x="658" y="909"/>
                </a:cxn>
                <a:cxn ang="0">
                  <a:pos x="651" y="984"/>
                </a:cxn>
                <a:cxn ang="0">
                  <a:pos x="651" y="1075"/>
                </a:cxn>
                <a:cxn ang="0">
                  <a:pos x="242" y="1075"/>
                </a:cxn>
                <a:cxn ang="0">
                  <a:pos x="242" y="1000"/>
                </a:cxn>
                <a:cxn ang="0">
                  <a:pos x="227" y="909"/>
                </a:cxn>
                <a:cxn ang="0">
                  <a:pos x="197" y="841"/>
                </a:cxn>
                <a:cxn ang="0">
                  <a:pos x="166" y="765"/>
                </a:cxn>
                <a:cxn ang="0">
                  <a:pos x="136" y="704"/>
                </a:cxn>
              </a:cxnLst>
              <a:rect l="0" t="0" r="r" b="b"/>
              <a:pathLst>
                <a:path w="855" h="1075">
                  <a:moveTo>
                    <a:pt x="136" y="704"/>
                  </a:moveTo>
                  <a:lnTo>
                    <a:pt x="98" y="644"/>
                  </a:lnTo>
                  <a:lnTo>
                    <a:pt x="45" y="575"/>
                  </a:lnTo>
                  <a:lnTo>
                    <a:pt x="15" y="515"/>
                  </a:lnTo>
                  <a:lnTo>
                    <a:pt x="0" y="439"/>
                  </a:lnTo>
                  <a:lnTo>
                    <a:pt x="0" y="371"/>
                  </a:lnTo>
                  <a:lnTo>
                    <a:pt x="15" y="280"/>
                  </a:lnTo>
                  <a:lnTo>
                    <a:pt x="53" y="204"/>
                  </a:lnTo>
                  <a:lnTo>
                    <a:pt x="113" y="129"/>
                  </a:lnTo>
                  <a:lnTo>
                    <a:pt x="189" y="76"/>
                  </a:lnTo>
                  <a:lnTo>
                    <a:pt x="257" y="38"/>
                  </a:lnTo>
                  <a:lnTo>
                    <a:pt x="333" y="15"/>
                  </a:lnTo>
                  <a:lnTo>
                    <a:pt x="439" y="0"/>
                  </a:lnTo>
                  <a:lnTo>
                    <a:pt x="537" y="15"/>
                  </a:lnTo>
                  <a:lnTo>
                    <a:pt x="605" y="38"/>
                  </a:lnTo>
                  <a:lnTo>
                    <a:pt x="673" y="68"/>
                  </a:lnTo>
                  <a:lnTo>
                    <a:pt x="726" y="106"/>
                  </a:lnTo>
                  <a:lnTo>
                    <a:pt x="772" y="159"/>
                  </a:lnTo>
                  <a:lnTo>
                    <a:pt x="802" y="204"/>
                  </a:lnTo>
                  <a:lnTo>
                    <a:pt x="825" y="250"/>
                  </a:lnTo>
                  <a:lnTo>
                    <a:pt x="847" y="310"/>
                  </a:lnTo>
                  <a:lnTo>
                    <a:pt x="855" y="371"/>
                  </a:lnTo>
                  <a:lnTo>
                    <a:pt x="855" y="439"/>
                  </a:lnTo>
                  <a:lnTo>
                    <a:pt x="832" y="507"/>
                  </a:lnTo>
                  <a:lnTo>
                    <a:pt x="802" y="575"/>
                  </a:lnTo>
                  <a:lnTo>
                    <a:pt x="756" y="651"/>
                  </a:lnTo>
                  <a:lnTo>
                    <a:pt x="726" y="704"/>
                  </a:lnTo>
                  <a:lnTo>
                    <a:pt x="703" y="772"/>
                  </a:lnTo>
                  <a:lnTo>
                    <a:pt x="673" y="848"/>
                  </a:lnTo>
                  <a:lnTo>
                    <a:pt x="658" y="909"/>
                  </a:lnTo>
                  <a:lnTo>
                    <a:pt x="651" y="984"/>
                  </a:lnTo>
                  <a:lnTo>
                    <a:pt x="651" y="1075"/>
                  </a:lnTo>
                  <a:lnTo>
                    <a:pt x="242" y="1075"/>
                  </a:lnTo>
                  <a:lnTo>
                    <a:pt x="242" y="1000"/>
                  </a:lnTo>
                  <a:lnTo>
                    <a:pt x="227" y="909"/>
                  </a:lnTo>
                  <a:lnTo>
                    <a:pt x="197" y="841"/>
                  </a:lnTo>
                  <a:lnTo>
                    <a:pt x="166" y="765"/>
                  </a:lnTo>
                  <a:lnTo>
                    <a:pt x="136" y="704"/>
                  </a:lnTo>
                  <a:close/>
                </a:path>
              </a:pathLst>
            </a:custGeom>
            <a:solidFill>
              <a:srgbClr val="FFFFF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nvGrpSpPr>
            <p:cNvPr id="79073" name="Group 73"/>
            <p:cNvGrpSpPr>
              <a:grpSpLocks/>
            </p:cNvGrpSpPr>
            <p:nvPr/>
          </p:nvGrpSpPr>
          <p:grpSpPr bwMode="auto">
            <a:xfrm>
              <a:off x="1158" y="2658"/>
              <a:ext cx="401" cy="363"/>
              <a:chOff x="1158" y="2658"/>
              <a:chExt cx="401" cy="363"/>
            </a:xfrm>
          </p:grpSpPr>
          <p:sp>
            <p:nvSpPr>
              <p:cNvPr id="71754" name="Oval 74"/>
              <p:cNvSpPr>
                <a:spLocks noChangeArrowheads="1"/>
              </p:cNvSpPr>
              <p:nvPr/>
            </p:nvSpPr>
            <p:spPr bwMode="auto">
              <a:xfrm>
                <a:off x="1226" y="2960"/>
                <a:ext cx="272" cy="61"/>
              </a:xfrm>
              <a:prstGeom prst="ellipse">
                <a:avLst/>
              </a:prstGeom>
              <a:solidFill>
                <a:srgbClr val="000000"/>
              </a:solid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5" name="Freeform 75"/>
              <p:cNvSpPr>
                <a:spLocks/>
              </p:cNvSpPr>
              <p:nvPr/>
            </p:nvSpPr>
            <p:spPr bwMode="auto">
              <a:xfrm>
                <a:off x="1158" y="2658"/>
                <a:ext cx="401" cy="98"/>
              </a:xfrm>
              <a:custGeom>
                <a:avLst/>
                <a:gdLst/>
                <a:ahLst/>
                <a:cxnLst>
                  <a:cxn ang="0">
                    <a:pos x="0" y="0"/>
                  </a:cxn>
                  <a:cxn ang="0">
                    <a:pos x="0" y="98"/>
                  </a:cxn>
                  <a:cxn ang="0">
                    <a:pos x="91" y="98"/>
                  </a:cxn>
                  <a:cxn ang="0">
                    <a:pos x="401" y="30"/>
                  </a:cxn>
                  <a:cxn ang="0">
                    <a:pos x="401" y="0"/>
                  </a:cxn>
                  <a:cxn ang="0">
                    <a:pos x="0" y="0"/>
                  </a:cxn>
                </a:cxnLst>
                <a:rect l="0" t="0" r="r" b="b"/>
                <a:pathLst>
                  <a:path w="401" h="98">
                    <a:moveTo>
                      <a:pt x="0" y="0"/>
                    </a:moveTo>
                    <a:lnTo>
                      <a:pt x="0" y="98"/>
                    </a:lnTo>
                    <a:lnTo>
                      <a:pt x="91" y="98"/>
                    </a:lnTo>
                    <a:lnTo>
                      <a:pt x="401" y="30"/>
                    </a:lnTo>
                    <a:lnTo>
                      <a:pt x="401" y="0"/>
                    </a:lnTo>
                    <a:lnTo>
                      <a:pt x="0" y="0"/>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6" name="Freeform 76"/>
              <p:cNvSpPr>
                <a:spLocks/>
              </p:cNvSpPr>
              <p:nvPr/>
            </p:nvSpPr>
            <p:spPr bwMode="auto">
              <a:xfrm>
                <a:off x="1158" y="2688"/>
                <a:ext cx="401" cy="136"/>
              </a:xfrm>
              <a:custGeom>
                <a:avLst/>
                <a:gdLst/>
                <a:ahLst/>
                <a:cxnLst>
                  <a:cxn ang="0">
                    <a:pos x="91" y="68"/>
                  </a:cxn>
                  <a:cxn ang="0">
                    <a:pos x="0" y="68"/>
                  </a:cxn>
                  <a:cxn ang="0">
                    <a:pos x="0" y="136"/>
                  </a:cxn>
                  <a:cxn ang="0">
                    <a:pos x="91" y="136"/>
                  </a:cxn>
                  <a:cxn ang="0">
                    <a:pos x="401" y="68"/>
                  </a:cxn>
                  <a:cxn ang="0">
                    <a:pos x="401" y="0"/>
                  </a:cxn>
                  <a:cxn ang="0">
                    <a:pos x="91" y="68"/>
                  </a:cxn>
                </a:cxnLst>
                <a:rect l="0" t="0" r="r" b="b"/>
                <a:pathLst>
                  <a:path w="401" h="136">
                    <a:moveTo>
                      <a:pt x="91" y="68"/>
                    </a:moveTo>
                    <a:lnTo>
                      <a:pt x="0" y="68"/>
                    </a:lnTo>
                    <a:lnTo>
                      <a:pt x="0" y="136"/>
                    </a:lnTo>
                    <a:lnTo>
                      <a:pt x="91" y="136"/>
                    </a:lnTo>
                    <a:lnTo>
                      <a:pt x="401" y="68"/>
                    </a:lnTo>
                    <a:lnTo>
                      <a:pt x="401" y="0"/>
                    </a:lnTo>
                    <a:lnTo>
                      <a:pt x="91" y="68"/>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7" name="Freeform 77"/>
              <p:cNvSpPr>
                <a:spLocks/>
              </p:cNvSpPr>
              <p:nvPr/>
            </p:nvSpPr>
            <p:spPr bwMode="auto">
              <a:xfrm>
                <a:off x="1158" y="2756"/>
                <a:ext cx="401" cy="129"/>
              </a:xfrm>
              <a:custGeom>
                <a:avLst/>
                <a:gdLst/>
                <a:ahLst/>
                <a:cxnLst>
                  <a:cxn ang="0">
                    <a:pos x="91" y="68"/>
                  </a:cxn>
                  <a:cxn ang="0">
                    <a:pos x="0" y="68"/>
                  </a:cxn>
                  <a:cxn ang="0">
                    <a:pos x="0" y="129"/>
                  </a:cxn>
                  <a:cxn ang="0">
                    <a:pos x="91" y="129"/>
                  </a:cxn>
                  <a:cxn ang="0">
                    <a:pos x="401" y="68"/>
                  </a:cxn>
                  <a:cxn ang="0">
                    <a:pos x="401" y="0"/>
                  </a:cxn>
                  <a:cxn ang="0">
                    <a:pos x="91" y="68"/>
                  </a:cxn>
                </a:cxnLst>
                <a:rect l="0" t="0" r="r" b="b"/>
                <a:pathLst>
                  <a:path w="401" h="129">
                    <a:moveTo>
                      <a:pt x="91" y="68"/>
                    </a:moveTo>
                    <a:lnTo>
                      <a:pt x="0" y="68"/>
                    </a:lnTo>
                    <a:lnTo>
                      <a:pt x="0" y="129"/>
                    </a:lnTo>
                    <a:lnTo>
                      <a:pt x="91" y="129"/>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8" name="Freeform 78"/>
              <p:cNvSpPr>
                <a:spLocks/>
              </p:cNvSpPr>
              <p:nvPr/>
            </p:nvSpPr>
            <p:spPr bwMode="auto">
              <a:xfrm>
                <a:off x="1158" y="2824"/>
                <a:ext cx="401" cy="129"/>
              </a:xfrm>
              <a:custGeom>
                <a:avLst/>
                <a:gdLst/>
                <a:ahLst/>
                <a:cxnLst>
                  <a:cxn ang="0">
                    <a:pos x="91" y="61"/>
                  </a:cxn>
                  <a:cxn ang="0">
                    <a:pos x="83" y="68"/>
                  </a:cxn>
                  <a:cxn ang="0">
                    <a:pos x="0" y="61"/>
                  </a:cxn>
                  <a:cxn ang="0">
                    <a:pos x="0" y="129"/>
                  </a:cxn>
                  <a:cxn ang="0">
                    <a:pos x="91" y="129"/>
                  </a:cxn>
                  <a:cxn ang="0">
                    <a:pos x="401" y="61"/>
                  </a:cxn>
                  <a:cxn ang="0">
                    <a:pos x="401" y="0"/>
                  </a:cxn>
                  <a:cxn ang="0">
                    <a:pos x="91" y="61"/>
                  </a:cxn>
                </a:cxnLst>
                <a:rect l="0" t="0" r="r" b="b"/>
                <a:pathLst>
                  <a:path w="401" h="129">
                    <a:moveTo>
                      <a:pt x="91" y="61"/>
                    </a:moveTo>
                    <a:lnTo>
                      <a:pt x="83" y="68"/>
                    </a:lnTo>
                    <a:lnTo>
                      <a:pt x="0" y="61"/>
                    </a:lnTo>
                    <a:lnTo>
                      <a:pt x="0" y="129"/>
                    </a:lnTo>
                    <a:lnTo>
                      <a:pt x="91" y="129"/>
                    </a:lnTo>
                    <a:lnTo>
                      <a:pt x="401" y="61"/>
                    </a:lnTo>
                    <a:lnTo>
                      <a:pt x="401" y="0"/>
                    </a:lnTo>
                    <a:lnTo>
                      <a:pt x="91" y="61"/>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9" name="Freeform 79"/>
              <p:cNvSpPr>
                <a:spLocks/>
              </p:cNvSpPr>
              <p:nvPr/>
            </p:nvSpPr>
            <p:spPr bwMode="auto">
              <a:xfrm>
                <a:off x="1158" y="2885"/>
                <a:ext cx="401" cy="98"/>
              </a:xfrm>
              <a:custGeom>
                <a:avLst/>
                <a:gdLst/>
                <a:ahLst/>
                <a:cxnLst>
                  <a:cxn ang="0">
                    <a:pos x="91" y="68"/>
                  </a:cxn>
                  <a:cxn ang="0">
                    <a:pos x="0" y="68"/>
                  </a:cxn>
                  <a:cxn ang="0">
                    <a:pos x="45" y="98"/>
                  </a:cxn>
                  <a:cxn ang="0">
                    <a:pos x="356" y="98"/>
                  </a:cxn>
                  <a:cxn ang="0">
                    <a:pos x="401" y="68"/>
                  </a:cxn>
                  <a:cxn ang="0">
                    <a:pos x="401" y="0"/>
                  </a:cxn>
                  <a:cxn ang="0">
                    <a:pos x="91" y="68"/>
                  </a:cxn>
                </a:cxnLst>
                <a:rect l="0" t="0" r="r" b="b"/>
                <a:pathLst>
                  <a:path w="401" h="98">
                    <a:moveTo>
                      <a:pt x="91" y="68"/>
                    </a:moveTo>
                    <a:lnTo>
                      <a:pt x="0" y="68"/>
                    </a:lnTo>
                    <a:lnTo>
                      <a:pt x="45" y="98"/>
                    </a:lnTo>
                    <a:lnTo>
                      <a:pt x="356" y="98"/>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grpSp>
        <p:nvGrpSpPr>
          <p:cNvPr id="5" name="Group 80"/>
          <p:cNvGrpSpPr>
            <a:grpSpLocks/>
          </p:cNvGrpSpPr>
          <p:nvPr/>
        </p:nvGrpSpPr>
        <p:grpSpPr bwMode="auto">
          <a:xfrm>
            <a:off x="6005513" y="1206500"/>
            <a:ext cx="2581275" cy="1827213"/>
            <a:chOff x="515" y="1242"/>
            <a:chExt cx="1626" cy="1151"/>
          </a:xfrm>
        </p:grpSpPr>
        <p:sp>
          <p:nvSpPr>
            <p:cNvPr id="71761" name="Line 81"/>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2" name="Line 82"/>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3" name="Line 83"/>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4" name="Line 84"/>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5" name="Line 85"/>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6" name="Line 86"/>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7" name="Line 87"/>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8" name="Line 88"/>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9" name="Line 89"/>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0" name="Line 90"/>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1" name="Line 91"/>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2" name="Line 92"/>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3" name="Line 93"/>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4" name="Line 94"/>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5" name="Line 95"/>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6" name="Line 96"/>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7" name="Line 97"/>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8" name="Line 98"/>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9" name="Line 99"/>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0" name="Line 100"/>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1" name="Line 101"/>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2" name="Line 102"/>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3" name="Line 103"/>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4" name="Line 104"/>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5" name="Line 105"/>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sp>
        <p:nvSpPr>
          <p:cNvPr id="78859" name="Text Box 10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8860" name="Text Box 10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1791" name="WordArt 111"/>
          <p:cNvSpPr>
            <a:spLocks noChangeArrowheads="1" noChangeShapeType="1" noTextEdit="1"/>
          </p:cNvSpPr>
          <p:nvPr/>
        </p:nvSpPr>
        <p:spPr bwMode="auto">
          <a:xfrm>
            <a:off x="6989763" y="2008188"/>
            <a:ext cx="746125" cy="1282700"/>
          </a:xfrm>
          <a:prstGeom prst="rect">
            <a:avLst/>
          </a:prstGeom>
        </p:spPr>
        <p:txBody>
          <a:bodyPr wrap="none" fromWordArt="1">
            <a:prstTxWarp prst="textPlain">
              <a:avLst>
                <a:gd name="adj" fmla="val 46356"/>
              </a:avLst>
            </a:prstTxWarp>
          </a:bodyPr>
          <a:lstStyle/>
          <a:p>
            <a:r>
              <a:rPr lang="en-US" sz="7200" kern="10">
                <a:ln w="9525">
                  <a:solidFill>
                    <a:srgbClr val="000000"/>
                  </a:solidFill>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63500" dist="63500" dir="2212194" algn="ctr" rotWithShape="0">
                    <a:schemeClr val="bg2">
                      <a:alpha val="74997"/>
                    </a:schemeClr>
                  </a:outerShdw>
                </a:effectLst>
                <a:latin typeface="Arial Black"/>
                <a:ea typeface="Arial Black"/>
                <a:cs typeface="Arial Black"/>
              </a:rPr>
              <a:t>7</a:t>
            </a:r>
          </a:p>
        </p:txBody>
      </p:sp>
      <p:sp>
        <p:nvSpPr>
          <p:cNvPr id="71792" name="Rectangle 112"/>
          <p:cNvSpPr>
            <a:spLocks noChangeArrowheads="1"/>
          </p:cNvSpPr>
          <p:nvPr/>
        </p:nvSpPr>
        <p:spPr bwMode="auto">
          <a:xfrm>
            <a:off x="7159625" y="2513013"/>
            <a:ext cx="533400" cy="107950"/>
          </a:xfrm>
          <a:prstGeom prst="rect">
            <a:avLst/>
          </a:prstGeom>
          <a:solidFill>
            <a:srgbClr val="C4D5E2"/>
          </a:solidFill>
          <a:ln w="12700">
            <a:solidFill>
              <a:schemeClr val="bg2"/>
            </a:solidFill>
            <a:miter lim="800000"/>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8863" name="Text Box 11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37</a:t>
            </a:r>
          </a:p>
        </p:txBody>
      </p:sp>
      <p:sp>
        <p:nvSpPr>
          <p:cNvPr id="78864" name="Text Box 114"/>
          <p:cNvSpPr txBox="1">
            <a:spLocks noChangeArrowheads="1"/>
          </p:cNvSpPr>
          <p:nvPr/>
        </p:nvSpPr>
        <p:spPr bwMode="auto">
          <a:xfrm>
            <a:off x="7142138" y="6269445"/>
            <a:ext cx="14494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8-14</a:t>
            </a:r>
          </a:p>
        </p:txBody>
      </p:sp>
      <p:grpSp>
        <p:nvGrpSpPr>
          <p:cNvPr id="6" name="Group 117"/>
          <p:cNvGrpSpPr>
            <a:grpSpLocks/>
          </p:cNvGrpSpPr>
          <p:nvPr/>
        </p:nvGrpSpPr>
        <p:grpSpPr bwMode="auto">
          <a:xfrm>
            <a:off x="6003925" y="1206500"/>
            <a:ext cx="2581275" cy="1827213"/>
            <a:chOff x="515" y="1242"/>
            <a:chExt cx="1626" cy="1151"/>
          </a:xfrm>
        </p:grpSpPr>
        <p:sp>
          <p:nvSpPr>
            <p:cNvPr id="71798" name="Line 11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99" name="Line 11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0" name="Line 12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1" name="Line 12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2" name="Line 12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3" name="Line 12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4" name="Line 12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5" name="Line 12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6" name="Line 12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7" name="Line 12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8" name="Line 12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9" name="Line 12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0" name="Line 13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1" name="Line 13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2" name="Line 13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3" name="Line 13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4" name="Line 13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5" name="Line 13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6" name="Line 13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7" name="Line 13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8" name="Line 13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9" name="Line 13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0" name="Line 14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1" name="Line 14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2" name="Line 14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7" name="Group 143"/>
          <p:cNvGrpSpPr>
            <a:grpSpLocks/>
          </p:cNvGrpSpPr>
          <p:nvPr/>
        </p:nvGrpSpPr>
        <p:grpSpPr bwMode="auto">
          <a:xfrm>
            <a:off x="5988050" y="1206500"/>
            <a:ext cx="2581275" cy="1827213"/>
            <a:chOff x="515" y="1242"/>
            <a:chExt cx="1626" cy="1151"/>
          </a:xfrm>
        </p:grpSpPr>
        <p:sp>
          <p:nvSpPr>
            <p:cNvPr id="71824" name="Line 14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5" name="Line 14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6" name="Line 14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7" name="Line 14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8" name="Line 14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9" name="Line 14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0" name="Line 15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1" name="Line 15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2" name="Line 15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3" name="Line 15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4" name="Line 15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5" name="Line 15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6" name="Line 15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7" name="Line 15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8" name="Line 15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9" name="Line 15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0" name="Line 16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1" name="Line 16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2" name="Line 16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3" name="Line 16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4" name="Line 16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5" name="Line 16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6" name="Line 16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7" name="Line 16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8" name="Line 16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8" name="Group 169"/>
          <p:cNvGrpSpPr>
            <a:grpSpLocks/>
          </p:cNvGrpSpPr>
          <p:nvPr/>
        </p:nvGrpSpPr>
        <p:grpSpPr bwMode="auto">
          <a:xfrm>
            <a:off x="5989638" y="1192213"/>
            <a:ext cx="2581275" cy="1827212"/>
            <a:chOff x="515" y="1242"/>
            <a:chExt cx="1626" cy="1151"/>
          </a:xfrm>
        </p:grpSpPr>
        <p:sp>
          <p:nvSpPr>
            <p:cNvPr id="71850" name="Line 170"/>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1" name="Line 171"/>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2" name="Line 172"/>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3" name="Line 173"/>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4" name="Line 174"/>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5" name="Line 175"/>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6" name="Line 176"/>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7" name="Line 177"/>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8" name="Line 178"/>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9" name="Line 179"/>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0" name="Line 180"/>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1" name="Line 181"/>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2" name="Line 182"/>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3" name="Line 183"/>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4" name="Line 184"/>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5" name="Line 185"/>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6" name="Line 186"/>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7" name="Line 187"/>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8" name="Line 188"/>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9" name="Line 189"/>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0" name="Line 190"/>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1" name="Line 191"/>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2" name="Line 192"/>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3" name="Line 193"/>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4" name="Line 194"/>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9" name="Group 195"/>
          <p:cNvGrpSpPr>
            <a:grpSpLocks/>
          </p:cNvGrpSpPr>
          <p:nvPr/>
        </p:nvGrpSpPr>
        <p:grpSpPr bwMode="auto">
          <a:xfrm>
            <a:off x="5973763" y="1193800"/>
            <a:ext cx="2581275" cy="1827213"/>
            <a:chOff x="515" y="1242"/>
            <a:chExt cx="1626" cy="1151"/>
          </a:xfrm>
        </p:grpSpPr>
        <p:sp>
          <p:nvSpPr>
            <p:cNvPr id="71876" name="Line 196"/>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7" name="Line 197"/>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8" name="Line 198"/>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9" name="Line 199"/>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0" name="Line 200"/>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1" name="Line 201"/>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2" name="Line 202"/>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3" name="Line 203"/>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4" name="Line 204"/>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5" name="Line 205"/>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6" name="Line 206"/>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7" name="Line 207"/>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8" name="Line 208"/>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9" name="Line 209"/>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0" name="Line 210"/>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1" name="Line 211"/>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2" name="Line 212"/>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3" name="Line 213"/>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4" name="Line 214"/>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5" name="Line 215"/>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6" name="Line 216"/>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7" name="Line 217"/>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8" name="Line 218"/>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9" name="Line 219"/>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0" name="Line 220"/>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0" name="Group 221"/>
          <p:cNvGrpSpPr>
            <a:grpSpLocks/>
          </p:cNvGrpSpPr>
          <p:nvPr/>
        </p:nvGrpSpPr>
        <p:grpSpPr bwMode="auto">
          <a:xfrm>
            <a:off x="5970588" y="1176338"/>
            <a:ext cx="2581275" cy="1827212"/>
            <a:chOff x="515" y="1242"/>
            <a:chExt cx="1626" cy="1151"/>
          </a:xfrm>
        </p:grpSpPr>
        <p:sp>
          <p:nvSpPr>
            <p:cNvPr id="71902" name="Line 222"/>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3" name="Line 223"/>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4" name="Line 224"/>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5" name="Line 225"/>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6" name="Line 226"/>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7" name="Line 227"/>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8" name="Line 228"/>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9" name="Line 229"/>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0" name="Line 230"/>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1" name="Line 231"/>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2" name="Line 232"/>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3" name="Line 233"/>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4" name="Line 234"/>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5" name="Line 235"/>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6" name="Line 236"/>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7" name="Line 237"/>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8" name="Line 238"/>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9" name="Line 239"/>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0" name="Line 240"/>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1" name="Line 241"/>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2" name="Line 242"/>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3" name="Line 243"/>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4" name="Line 244"/>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5" name="Line 245"/>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6" name="Line 246"/>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1" name="Group 247"/>
          <p:cNvGrpSpPr>
            <a:grpSpLocks/>
          </p:cNvGrpSpPr>
          <p:nvPr/>
        </p:nvGrpSpPr>
        <p:grpSpPr bwMode="auto">
          <a:xfrm>
            <a:off x="5975350" y="1243013"/>
            <a:ext cx="2581275" cy="1827212"/>
            <a:chOff x="515" y="1242"/>
            <a:chExt cx="1626" cy="1151"/>
          </a:xfrm>
        </p:grpSpPr>
        <p:sp>
          <p:nvSpPr>
            <p:cNvPr id="71928" name="Line 24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9" name="Line 24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0" name="Line 25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1" name="Line 25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2" name="Line 25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3" name="Line 25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4" name="Line 25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5" name="Line 25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6" name="Line 25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7" name="Line 25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8" name="Line 25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9" name="Line 25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0" name="Line 26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1" name="Line 26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2" name="Line 26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3" name="Line 26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4" name="Line 26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5" name="Line 26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6" name="Line 26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7" name="Line 26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8" name="Line 26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9" name="Line 26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0" name="Line 27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1" name="Line 27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2" name="Line 27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2" name="Group 273"/>
          <p:cNvGrpSpPr>
            <a:grpSpLocks/>
          </p:cNvGrpSpPr>
          <p:nvPr/>
        </p:nvGrpSpPr>
        <p:grpSpPr bwMode="auto">
          <a:xfrm>
            <a:off x="6018213" y="1190625"/>
            <a:ext cx="2581275" cy="1827213"/>
            <a:chOff x="515" y="1242"/>
            <a:chExt cx="1626" cy="1151"/>
          </a:xfrm>
        </p:grpSpPr>
        <p:sp>
          <p:nvSpPr>
            <p:cNvPr id="71954" name="Line 27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5" name="Line 27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6" name="Line 27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7" name="Line 27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8" name="Line 27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9" name="Line 27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0" name="Line 28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1" name="Line 28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2" name="Line 28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3" name="Line 28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4" name="Line 28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5" name="Line 28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6" name="Line 28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7" name="Line 28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8" name="Line 28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9" name="Line 28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0" name="Line 29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1" name="Line 29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2" name="Line 29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3" name="Line 29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4" name="Line 29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5" name="Line 29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6" name="Line 29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7" name="Line 29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8" name="Line 29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71791"/>
                                        </p:tgtEl>
                                        <p:attrNameLst>
                                          <p:attrName>style.visibility</p:attrName>
                                        </p:attrNameLst>
                                      </p:cBhvr>
                                      <p:to>
                                        <p:strVal val="visible"/>
                                      </p:to>
                                    </p:set>
                                    <p:animEffect transition="in" filter="fade">
                                      <p:cBhvr>
                                        <p:cTn id="18" dur="1000"/>
                                        <p:tgtEl>
                                          <p:spTgt spid="7179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792"/>
                                        </p:tgtEl>
                                        <p:attrNameLst>
                                          <p:attrName>style.visibility</p:attrName>
                                        </p:attrNameLst>
                                      </p:cBhvr>
                                      <p:to>
                                        <p:strVal val="visible"/>
                                      </p:to>
                                    </p:set>
                                    <p:animEffect transition="in" filter="fade">
                                      <p:cBhvr>
                                        <p:cTn id="21" dur="1000"/>
                                        <p:tgtEl>
                                          <p:spTgt spid="71792"/>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par>
                          <p:cTn id="25" fill="hold" nodeType="afterGroup">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29" fill="hold" nodeType="afterGroup">
                            <p:stCondLst>
                              <p:cond delay="25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par>
                          <p:cTn id="33" fill="hold" nodeType="afterGroup">
                            <p:stCondLst>
                              <p:cond delay="30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37" fill="hold" nodeType="afterGroup">
                            <p:stCondLst>
                              <p:cond delay="3500"/>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par>
                          <p:cTn id="41" fill="hold" nodeType="afterGroup">
                            <p:stCondLst>
                              <p:cond delay="40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1" grpId="0" animBg="1"/>
      <p:bldP spid="7179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Line 4"/>
          <p:cNvSpPr>
            <a:spLocks noChangeShapeType="1"/>
          </p:cNvSpPr>
          <p:nvPr/>
        </p:nvSpPr>
        <p:spPr bwMode="auto">
          <a:xfrm>
            <a:off x="0" y="9753600"/>
            <a:ext cx="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7" name="Text Box 5"/>
          <p:cNvSpPr txBox="1">
            <a:spLocks noChangeArrowheads="1"/>
          </p:cNvSpPr>
          <p:nvPr/>
        </p:nvSpPr>
        <p:spPr bwMode="auto">
          <a:xfrm>
            <a:off x="3128963" y="0"/>
            <a:ext cx="3348037"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smtClean="0">
                <a:solidFill>
                  <a:srgbClr val="FFFF00"/>
                </a:solidFill>
                <a:effectLst>
                  <a:outerShdw blurRad="38100" dist="38100" dir="2700000" algn="tl">
                    <a:srgbClr val="000000"/>
                  </a:outerShdw>
                </a:effectLst>
              </a:rPr>
              <a:t>7</a:t>
            </a:r>
          </a:p>
        </p:txBody>
      </p:sp>
      <p:sp>
        <p:nvSpPr>
          <p:cNvPr id="69638" name="Rectangle 6" descr="Large checker board"/>
          <p:cNvSpPr>
            <a:spLocks noChangeArrowheads="1"/>
          </p:cNvSpPr>
          <p:nvPr/>
        </p:nvSpPr>
        <p:spPr bwMode="auto">
          <a:xfrm>
            <a:off x="3967163" y="3159125"/>
            <a:ext cx="1770062" cy="457200"/>
          </a:xfrm>
          <a:prstGeom prst="rect">
            <a:avLst/>
          </a:prstGeom>
          <a:pattFill prst="lgCheck">
            <a:fgClr>
              <a:srgbClr val="E9F416"/>
            </a:fgClr>
            <a:bgClr>
              <a:srgbClr val="FFFFFF"/>
            </a:bgClr>
          </a:pattFill>
          <a:ln w="57150">
            <a:solidFill>
              <a:srgbClr val="CC1417"/>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10"/>
          <p:cNvGrpSpPr>
            <a:grpSpLocks/>
          </p:cNvGrpSpPr>
          <p:nvPr/>
        </p:nvGrpSpPr>
        <p:grpSpPr bwMode="auto">
          <a:xfrm>
            <a:off x="266700" y="0"/>
            <a:ext cx="1435100" cy="1778000"/>
            <a:chOff x="168" y="0"/>
            <a:chExt cx="904" cy="1120"/>
          </a:xfrm>
        </p:grpSpPr>
        <p:sp>
          <p:nvSpPr>
            <p:cNvPr id="69639" name="Rectangle 7"/>
            <p:cNvSpPr>
              <a:spLocks noChangeArrowheads="1"/>
            </p:cNvSpPr>
            <p:nvPr/>
          </p:nvSpPr>
          <p:spPr bwMode="auto">
            <a:xfrm>
              <a:off x="391" y="101"/>
              <a:ext cx="466" cy="90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69640" name="Line 8"/>
            <p:cNvSpPr>
              <a:spLocks noChangeShapeType="1"/>
            </p:cNvSpPr>
            <p:nvPr/>
          </p:nvSpPr>
          <p:spPr bwMode="auto">
            <a:xfrm>
              <a:off x="568" y="552"/>
              <a:ext cx="196"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80901"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0902" name="Text Box 1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0903" name="Text Box 16"/>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0904" name="Text Box 17"/>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38</a:t>
            </a:r>
          </a:p>
        </p:txBody>
      </p:sp>
      <p:sp>
        <p:nvSpPr>
          <p:cNvPr id="80905" name="Text Box 19"/>
          <p:cNvSpPr txBox="1">
            <a:spLocks noChangeArrowheads="1"/>
          </p:cNvSpPr>
          <p:nvPr/>
        </p:nvSpPr>
        <p:spPr bwMode="auto">
          <a:xfrm>
            <a:off x="7142140" y="6269445"/>
            <a:ext cx="14494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8-14</a:t>
            </a:r>
          </a:p>
        </p:txBody>
      </p:sp>
      <p:sp>
        <p:nvSpPr>
          <p:cNvPr id="80906" name="Text Box 20"/>
          <p:cNvSpPr txBox="1">
            <a:spLocks noChangeArrowheads="1"/>
          </p:cNvSpPr>
          <p:nvPr/>
        </p:nvSpPr>
        <p:spPr bwMode="auto">
          <a:xfrm>
            <a:off x="8721725"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69638"/>
                                        </p:tgtEl>
                                        <p:attrNameLst>
                                          <p:attrName>style.visibility</p:attrName>
                                        </p:attrNameLst>
                                      </p:cBhvr>
                                      <p:to>
                                        <p:strVal val="visible"/>
                                      </p:to>
                                    </p:set>
                                    <p:anim calcmode="lin" valueType="num">
                                      <p:cBhvr additive="base">
                                        <p:cTn id="7" dur="500" fill="hold"/>
                                        <p:tgtEl>
                                          <p:spTgt spid="69638"/>
                                        </p:tgtEl>
                                        <p:attrNameLst>
                                          <p:attrName>ppt_x</p:attrName>
                                        </p:attrNameLst>
                                      </p:cBhvr>
                                      <p:tavLst>
                                        <p:tav tm="0">
                                          <p:val>
                                            <p:strVal val="#ppt_x"/>
                                          </p:val>
                                        </p:tav>
                                        <p:tav tm="100000">
                                          <p:val>
                                            <p:strVal val="#ppt_x"/>
                                          </p:val>
                                        </p:tav>
                                      </p:tavLst>
                                    </p:anim>
                                    <p:anim calcmode="lin" valueType="num">
                                      <p:cBhvr additive="base">
                                        <p:cTn id="8" dur="500" fill="hold"/>
                                        <p:tgtEl>
                                          <p:spTgt spid="696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25603" name="Line 3"/>
          <p:cNvSpPr>
            <a:spLocks noChangeShapeType="1"/>
          </p:cNvSpPr>
          <p:nvPr/>
        </p:nvSpPr>
        <p:spPr bwMode="auto">
          <a:xfrm>
            <a:off x="923925" y="911225"/>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pic>
        <p:nvPicPr>
          <p:cNvPr id="82947"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2948" name="Rectangle 10"/>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949"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2950"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2951"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2952"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39</a:t>
            </a:r>
          </a:p>
        </p:txBody>
      </p:sp>
      <p:sp>
        <p:nvSpPr>
          <p:cNvPr id="82953" name="Text Box 18"/>
          <p:cNvSpPr txBox="1">
            <a:spLocks noChangeArrowheads="1"/>
          </p:cNvSpPr>
          <p:nvPr/>
        </p:nvSpPr>
        <p:spPr bwMode="auto">
          <a:xfrm>
            <a:off x="7142138" y="6269445"/>
            <a:ext cx="14494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8-14</a:t>
            </a:r>
          </a:p>
        </p:txBody>
      </p:sp>
      <p:sp>
        <p:nvSpPr>
          <p:cNvPr id="82954" name="Rectangle 8"/>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C</a:t>
            </a:r>
            <a:endParaRPr lang="zh-CN" altLang="en-US" sz="2000" b="1">
              <a:solidFill>
                <a:schemeClr val="bg2"/>
              </a:solidFill>
            </a:endParaRPr>
          </a:p>
        </p:txBody>
      </p:sp>
      <p:sp>
        <p:nvSpPr>
          <p:cNvPr id="82955" name="Rectangle 8"/>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7</a:t>
            </a:r>
            <a:endParaRPr lang="zh-CN" altLang="en-US" sz="2000" b="1">
              <a:solidFill>
                <a:schemeClr val="bg2"/>
              </a:solidFill>
            </a:endParaRPr>
          </a:p>
        </p:txBody>
      </p:sp>
      <p:sp>
        <p:nvSpPr>
          <p:cNvPr id="82956" name="Rectangle 8"/>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S</a:t>
            </a:r>
            <a:endParaRPr lang="zh-CN" altLang="en-US" sz="2000" b="1">
              <a:solidFill>
                <a:schemeClr val="bg2"/>
              </a:solidFill>
            </a:endParaRPr>
          </a:p>
        </p:txBody>
      </p:sp>
      <p:sp>
        <p:nvSpPr>
          <p:cNvPr id="82957" name="Rectangle 8"/>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J</a:t>
            </a:r>
            <a:endParaRPr lang="zh-CN" altLang="en-US" sz="2000" b="1">
              <a:solidFill>
                <a:schemeClr val="bg2"/>
              </a:solidFill>
            </a:endParaRPr>
          </a:p>
        </p:txBody>
      </p:sp>
      <p:sp>
        <p:nvSpPr>
          <p:cNvPr id="2" name="Title 1"/>
          <p:cNvSpPr>
            <a:spLocks noGrp="1"/>
          </p:cNvSpPr>
          <p:nvPr>
            <p:ph type="title" idx="4294967295"/>
          </p:nvPr>
        </p:nvSpPr>
        <p:spPr>
          <a:xfrm>
            <a:off x="407988" y="2255838"/>
            <a:ext cx="8361362" cy="1751012"/>
          </a:xfrm>
          <a:prstGeom prst="rect">
            <a:avLst/>
          </a:prstGeom>
          <a:ln w="12700">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r>
              <a:rPr lang="en-US" sz="5400" b="1" i="1" kern="1200" dirty="0" smtClean="0">
                <a:solidFill>
                  <a:srgbClr val="E8EC39"/>
                </a:solidFill>
                <a:latin typeface="Comic Sans MS" pitchFamily="-107" charset="0"/>
              </a:rPr>
              <a:t>Nang </a:t>
            </a:r>
            <a:r>
              <a:rPr lang="en-US" sz="5400" b="1" i="1" kern="1200" dirty="0">
                <a:solidFill>
                  <a:srgbClr val="E8EC39"/>
                </a:solidFill>
                <a:latin typeface="Comic Sans MS" pitchFamily="-107" charset="0"/>
              </a:rPr>
              <a:t/>
            </a:r>
            <a:br>
              <a:rPr lang="en-US" sz="5400" b="1" i="1" kern="1200" dirty="0">
                <a:solidFill>
                  <a:srgbClr val="E8EC39"/>
                </a:solidFill>
                <a:latin typeface="Comic Sans MS" pitchFamily="-107" charset="0"/>
              </a:rPr>
            </a:br>
            <a:r>
              <a:rPr lang="en-US" sz="5400" b="1" i="1" kern="1200" dirty="0">
                <a:solidFill>
                  <a:srgbClr val="E8EC39"/>
                </a:solidFill>
                <a:latin typeface="Comic Sans MS" pitchFamily="-107" charset="0"/>
              </a:rPr>
              <a:t>BIBLE </a:t>
            </a:r>
            <a:r>
              <a:rPr lang="en-US" sz="5400" b="1" i="1" kern="1200" dirty="0" err="1" smtClean="0">
                <a:solidFill>
                  <a:srgbClr val="E8EC39"/>
                </a:solidFill>
                <a:latin typeface="Comic Sans MS" pitchFamily="-107" charset="0"/>
              </a:rPr>
              <a:t>Thawp</a:t>
            </a:r>
            <a:endParaRPr lang="en-US" sz="5400" b="1" i="1" kern="1200" dirty="0">
              <a:solidFill>
                <a:srgbClr val="E8EC39"/>
              </a:solidFill>
              <a:latin typeface="Comic Sans MS" pitchFamily="-107"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p:cNvPicPr>
            <a:picLocks noChangeAspect="1" noChangeArrowheads="1"/>
          </p:cNvPicPr>
          <p:nvPr/>
        </p:nvPicPr>
        <p:blipFill>
          <a:blip r:embed="rId4">
            <a:extLst>
              <a:ext uri="{28A0092B-C50C-407E-A947-70E740481C1C}">
                <a14:useLocalDpi xmlns:a14="http://schemas.microsoft.com/office/drawing/2010/main" val="0"/>
              </a:ext>
            </a:extLst>
          </a:blip>
          <a:srcRect l="19376" t="14693" r="12500" b="11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3"/>
          <p:cNvSpPr>
            <a:spLocks noChangeArrowheads="1"/>
          </p:cNvSpPr>
          <p:nvPr/>
        </p:nvSpPr>
        <p:spPr bwMode="auto">
          <a:xfrm>
            <a:off x="0" y="2533650"/>
            <a:ext cx="1738313" cy="433863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1267" name="Picture 4" descr="Northern Negev wadis aerial"/>
          <p:cNvPicPr preferRelativeResize="0">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r="-11"/>
          <a:stretch>
            <a:fillRect/>
          </a:stretch>
        </p:blipFill>
        <p:spPr bwMode="auto">
          <a:xfrm>
            <a:off x="-22225" y="2220913"/>
            <a:ext cx="9166225" cy="4665662"/>
          </a:xfrm>
          <a:prstGeom prst="rect">
            <a:avLst/>
          </a:prstGeom>
          <a:solidFill>
            <a:srgbClr val="FFFFFF"/>
          </a:solidFill>
          <a:ln>
            <a:noFill/>
          </a:ln>
          <a:extLst>
            <a:ext uri="{91240B29-F687-4f45-9708-019B960494DF}">
              <a14:hiddenLine xmlns:a14="http://schemas.microsoft.com/office/drawing/2010/main" w="76200">
                <a:solidFill>
                  <a:srgbClr val="000000"/>
                </a:solidFill>
                <a:miter lim="800000"/>
                <a:headEnd/>
                <a:tailEnd/>
              </a14:hiddenLine>
            </a:ext>
          </a:extLst>
        </p:spPr>
      </p:pic>
      <p:sp>
        <p:nvSpPr>
          <p:cNvPr id="349189" name="Text Box 5"/>
          <p:cNvSpPr txBox="1">
            <a:spLocks noChangeArrowheads="1"/>
          </p:cNvSpPr>
          <p:nvPr/>
        </p:nvSpPr>
        <p:spPr bwMode="auto">
          <a:xfrm>
            <a:off x="388938" y="2976951"/>
            <a:ext cx="8626475" cy="3985706"/>
          </a:xfrm>
          <a:prstGeom prst="rect">
            <a:avLst/>
          </a:prstGeom>
          <a:noFill/>
          <a:ln w="9525">
            <a:noFill/>
            <a:miter lim="800000"/>
            <a:headEnd/>
            <a:tailEnd/>
          </a:ln>
          <a:effectLst/>
        </p:spPr>
        <p:txBody>
          <a:bodyPr wrap="square">
            <a:spAutoFit/>
          </a:bodyPr>
          <a:lstStyle/>
          <a:p>
            <a:pPr eaLnBrk="1" hangingPunct="1">
              <a:spcBef>
                <a:spcPct val="50000"/>
              </a:spcBef>
              <a:defRPr/>
            </a:pP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Pathen</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chong</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Sunga</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ah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awm</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Ram-</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mun</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Rilim</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akonpa</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Todd Bolen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deng</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mapak</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na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korophong</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uh.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Ama</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na                                                                      The  Bible…Basically chon rang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hin</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rilim</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ruirakai</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kholok</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nepek</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thei</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ujarra</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TBB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ruchuhaina</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BiblePlaces.com khan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tawk</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thei</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rutoknathei</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kholok</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noloi</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pe</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uroh</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Holyland</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aput</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Aegean Mediterranean Basin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aput</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Southern Europe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mahin</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aput</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richichawi</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hawngthoi</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na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inih</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BiblePlaces.com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hina</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oja</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hai</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rangam</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rekhen</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nalom</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awmboi</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atha</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atha</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numuk</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thei</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joi</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Mahi</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ne en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pe</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uroh</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a:t>
            </a:r>
          </a:p>
          <a:p>
            <a:pPr eaLnBrk="1" hangingPunct="1">
              <a:spcBef>
                <a:spcPct val="50000"/>
              </a:spcBef>
              <a:defRPr/>
            </a:pPr>
            <a:r>
              <a:rPr lang="en-US" sz="2300" b="1" dirty="0" err="1"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Kanamapak</a:t>
            </a:r>
            <a:r>
              <a:rPr lang="en-US" sz="2300" b="1" dirty="0" smtClean="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rPr>
              <a:t> Todd.</a:t>
            </a:r>
          </a:p>
          <a:p>
            <a:pPr eaLnBrk="1" hangingPunct="1">
              <a:spcBef>
                <a:spcPct val="50000"/>
              </a:spcBef>
              <a:defRPr/>
            </a:pPr>
            <a:endParaRPr lang="en-US" sz="2300" b="1" dirty="0">
              <a:solidFill>
                <a:srgbClr val="FFFF00"/>
              </a:solidFill>
              <a:effectLst>
                <a:glow rad="228600">
                  <a:schemeClr val="bg1">
                    <a:lumMod val="50000"/>
                    <a:alpha val="40000"/>
                  </a:schemeClr>
                </a:glow>
                <a:outerShdw blurRad="50800" dist="38100" dir="2700000" algn="tl" rotWithShape="0">
                  <a:prstClr val="black">
                    <a:alpha val="40000"/>
                  </a:prstClr>
                </a:outerShdw>
              </a:effectLst>
              <a:latin typeface="Papyrus" pitchFamily="66" charset="0"/>
              <a:ea typeface="+mn-ea"/>
              <a:cs typeface="+mn-cs"/>
            </a:endParaRPr>
          </a:p>
        </p:txBody>
      </p:sp>
      <p:sp>
        <p:nvSpPr>
          <p:cNvPr id="11269" name="Rectangle 6"/>
          <p:cNvSpPr>
            <a:spLocks noChangeArrowheads="1"/>
          </p:cNvSpPr>
          <p:nvPr/>
        </p:nvSpPr>
        <p:spPr bwMode="auto">
          <a:xfrm>
            <a:off x="6807200" y="1944688"/>
            <a:ext cx="2351088" cy="987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70" name="Oval 7"/>
          <p:cNvSpPr>
            <a:spLocks noChangeArrowheads="1"/>
          </p:cNvSpPr>
          <p:nvPr/>
        </p:nvSpPr>
        <p:spPr bwMode="auto">
          <a:xfrm rot="-244415">
            <a:off x="-14288" y="1582738"/>
            <a:ext cx="3208338" cy="6540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71" name="Rectangle 8"/>
          <p:cNvSpPr>
            <a:spLocks noChangeArrowheads="1"/>
          </p:cNvSpPr>
          <p:nvPr/>
        </p:nvSpPr>
        <p:spPr bwMode="auto">
          <a:xfrm>
            <a:off x="-22225" y="2085975"/>
            <a:ext cx="1697038" cy="611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72" name="Rectangle 9"/>
          <p:cNvSpPr>
            <a:spLocks noChangeArrowheads="1"/>
          </p:cNvSpPr>
          <p:nvPr/>
        </p:nvSpPr>
        <p:spPr bwMode="auto">
          <a:xfrm>
            <a:off x="2020888" y="1592263"/>
            <a:ext cx="6621462" cy="95885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49194" name="Text Box 10"/>
          <p:cNvSpPr txBox="1">
            <a:spLocks noChangeArrowheads="1"/>
          </p:cNvSpPr>
          <p:nvPr/>
        </p:nvSpPr>
        <p:spPr bwMode="auto">
          <a:xfrm>
            <a:off x="0" y="1862138"/>
            <a:ext cx="9144000" cy="523220"/>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eaLnBrk="1" hangingPunct="1">
              <a:spcBef>
                <a:spcPct val="50000"/>
              </a:spcBef>
              <a:defRPr/>
            </a:pPr>
            <a:r>
              <a:rPr lang="en-US" sz="2800" b="1" dirty="0" smtClean="0">
                <a:solidFill>
                  <a:srgbClr val="1FCC16"/>
                </a:solidFill>
                <a:latin typeface="Ligurino"/>
              </a:rPr>
              <a:t>Patheen </a:t>
            </a:r>
            <a:r>
              <a:rPr lang="en-US" sz="2800" b="1" dirty="0" err="1" smtClean="0">
                <a:solidFill>
                  <a:srgbClr val="1FCC16"/>
                </a:solidFill>
                <a:latin typeface="Ligurino"/>
              </a:rPr>
              <a:t>chong</a:t>
            </a:r>
            <a:r>
              <a:rPr lang="en-US" sz="2800" b="1" dirty="0" smtClean="0">
                <a:solidFill>
                  <a:srgbClr val="1FCC16"/>
                </a:solidFill>
                <a:latin typeface="Ligurino"/>
              </a:rPr>
              <a:t> </a:t>
            </a:r>
            <a:r>
              <a:rPr lang="en-US" sz="2800" b="1" dirty="0" err="1" smtClean="0">
                <a:solidFill>
                  <a:srgbClr val="1FCC16"/>
                </a:solidFill>
                <a:latin typeface="Ligurino"/>
              </a:rPr>
              <a:t>Sunga</a:t>
            </a:r>
            <a:r>
              <a:rPr lang="en-US" sz="2800" b="1" dirty="0" smtClean="0">
                <a:solidFill>
                  <a:srgbClr val="1FCC16"/>
                </a:solidFill>
                <a:latin typeface="Ligurino"/>
              </a:rPr>
              <a:t> ah </a:t>
            </a:r>
            <a:r>
              <a:rPr lang="en-US" sz="2800" b="1" dirty="0" err="1" smtClean="0">
                <a:solidFill>
                  <a:srgbClr val="1FCC16"/>
                </a:solidFill>
                <a:latin typeface="Ligurino"/>
              </a:rPr>
              <a:t>awm</a:t>
            </a:r>
            <a:r>
              <a:rPr lang="en-US" sz="2800" b="1" dirty="0" smtClean="0">
                <a:solidFill>
                  <a:srgbClr val="1FCC16"/>
                </a:solidFill>
                <a:latin typeface="Ligurino"/>
              </a:rPr>
              <a:t> Ram-</a:t>
            </a:r>
            <a:r>
              <a:rPr lang="en-US" sz="2800" b="1" dirty="0" err="1" smtClean="0">
                <a:solidFill>
                  <a:srgbClr val="1FCC16"/>
                </a:solidFill>
                <a:latin typeface="Ligurino"/>
              </a:rPr>
              <a:t>mun</a:t>
            </a:r>
            <a:r>
              <a:rPr lang="en-US" sz="2800" b="1" dirty="0" smtClean="0">
                <a:solidFill>
                  <a:srgbClr val="1FCC16"/>
                </a:solidFill>
                <a:latin typeface="Ligurino"/>
              </a:rPr>
              <a:t> </a:t>
            </a:r>
            <a:r>
              <a:rPr lang="en-US" sz="2800" b="1" dirty="0" err="1" smtClean="0">
                <a:solidFill>
                  <a:srgbClr val="1FCC16"/>
                </a:solidFill>
                <a:latin typeface="Ligurino"/>
              </a:rPr>
              <a:t>Rilim</a:t>
            </a:r>
            <a:endParaRPr lang="en-US" sz="2800" b="1" dirty="0">
              <a:solidFill>
                <a:srgbClr val="1FCC16"/>
              </a:solidFill>
              <a:latin typeface="Ligurino"/>
              <a:ea typeface="+mn-ea"/>
              <a:cs typeface="+mn-cs"/>
            </a:endParaRPr>
          </a:p>
        </p:txBody>
      </p:sp>
      <p:sp>
        <p:nvSpPr>
          <p:cNvPr id="12" name="Rectangle 30"/>
          <p:cNvSpPr>
            <a:spLocks noChangeArrowheads="1"/>
          </p:cNvSpPr>
          <p:nvPr/>
        </p:nvSpPr>
        <p:spPr bwMode="auto">
          <a:xfrm>
            <a:off x="7583488"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3" name="Rectangle 31"/>
          <p:cNvSpPr>
            <a:spLocks noChangeArrowheads="1"/>
          </p:cNvSpPr>
          <p:nvPr/>
        </p:nvSpPr>
        <p:spPr bwMode="auto">
          <a:xfrm>
            <a:off x="8129588" y="6523038"/>
            <a:ext cx="339725" cy="247650"/>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04</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46115" name="Line 3"/>
          <p:cNvSpPr>
            <a:spLocks noChangeShapeType="1"/>
          </p:cNvSpPr>
          <p:nvPr/>
        </p:nvSpPr>
        <p:spPr bwMode="auto">
          <a:xfrm>
            <a:off x="901700" y="8890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pic>
        <p:nvPicPr>
          <p:cNvPr id="84995"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4996" name="Rectangle 5"/>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4997"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4998"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4999"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5000"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40</a:t>
            </a:r>
          </a:p>
        </p:txBody>
      </p:sp>
      <p:sp>
        <p:nvSpPr>
          <p:cNvPr id="85001" name="Text Box 11"/>
          <p:cNvSpPr txBox="1">
            <a:spLocks noChangeArrowheads="1"/>
          </p:cNvSpPr>
          <p:nvPr/>
        </p:nvSpPr>
        <p:spPr bwMode="auto">
          <a:xfrm>
            <a:off x="7005083" y="6269445"/>
            <a:ext cx="1723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Behangbuk</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8-14</a:t>
            </a:r>
          </a:p>
        </p:txBody>
      </p:sp>
      <p:sp>
        <p:nvSpPr>
          <p:cNvPr id="85002" name="Rectangle 8"/>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dirty="0" smtClean="0">
                <a:solidFill>
                  <a:schemeClr val="bg2"/>
                </a:solidFill>
              </a:rPr>
              <a:t>K</a:t>
            </a:r>
            <a:endParaRPr lang="zh-CN" altLang="en-US" sz="2000" b="1" dirty="0">
              <a:solidFill>
                <a:schemeClr val="bg2"/>
              </a:solidFill>
            </a:endParaRPr>
          </a:p>
        </p:txBody>
      </p:sp>
      <p:sp>
        <p:nvSpPr>
          <p:cNvPr id="85003" name="Rectangle 8"/>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7</a:t>
            </a:r>
            <a:endParaRPr lang="zh-CN" altLang="en-US" sz="2000" b="1">
              <a:solidFill>
                <a:schemeClr val="bg2"/>
              </a:solidFill>
            </a:endParaRPr>
          </a:p>
        </p:txBody>
      </p:sp>
      <p:sp>
        <p:nvSpPr>
          <p:cNvPr id="85004" name="Rectangle 8"/>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dirty="0" smtClean="0">
                <a:solidFill>
                  <a:schemeClr val="bg2"/>
                </a:solidFill>
              </a:rPr>
              <a:t>A</a:t>
            </a:r>
            <a:endParaRPr lang="zh-CN" altLang="en-US" sz="2000" b="1" dirty="0">
              <a:solidFill>
                <a:schemeClr val="bg2"/>
              </a:solidFill>
            </a:endParaRPr>
          </a:p>
        </p:txBody>
      </p:sp>
      <p:sp>
        <p:nvSpPr>
          <p:cNvPr id="85005" name="Rectangle 8"/>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J</a:t>
            </a:r>
            <a:endParaRPr lang="zh-CN" altLang="en-US" sz="2000" b="1">
              <a:solidFill>
                <a:schemeClr val="bg2"/>
              </a:solidFill>
            </a:endParaRPr>
          </a:p>
        </p:txBody>
      </p:sp>
      <p:grpSp>
        <p:nvGrpSpPr>
          <p:cNvPr id="85006" name="Group 12"/>
          <p:cNvGrpSpPr>
            <a:grpSpLocks/>
          </p:cNvGrpSpPr>
          <p:nvPr/>
        </p:nvGrpSpPr>
        <p:grpSpPr bwMode="auto">
          <a:xfrm>
            <a:off x="9453563" y="4489450"/>
            <a:ext cx="6502400" cy="1014413"/>
            <a:chOff x="1501" y="515"/>
            <a:chExt cx="3317" cy="1597"/>
          </a:xfrm>
        </p:grpSpPr>
        <p:sp>
          <p:nvSpPr>
            <p:cNvPr id="346125" name="Rectangle 13"/>
            <p:cNvSpPr>
              <a:spLocks noChangeArrowheads="1"/>
            </p:cNvSpPr>
            <p:nvPr/>
          </p:nvSpPr>
          <p:spPr bwMode="auto">
            <a:xfrm>
              <a:off x="1510" y="515"/>
              <a:ext cx="3290" cy="1597"/>
            </a:xfrm>
            <a:prstGeom prst="rect">
              <a:avLst/>
            </a:prstGeom>
            <a:gradFill rotWithShape="1">
              <a:gsLst>
                <a:gs pos="0">
                  <a:schemeClr val="accent1">
                    <a:gamma/>
                    <a:shade val="0"/>
                    <a:invGamma/>
                  </a:schemeClr>
                </a:gs>
                <a:gs pos="50000">
                  <a:schemeClr val="accent1"/>
                </a:gs>
                <a:gs pos="100000">
                  <a:schemeClr val="accent1">
                    <a:gamma/>
                    <a:shade val="0"/>
                    <a:invGamma/>
                  </a:schemeClr>
                </a:gs>
              </a:gsLst>
              <a:lin ang="5400000" scaled="1"/>
            </a:gradFill>
            <a:ln w="76200">
              <a:solidFill>
                <a:schemeClr val="accent1"/>
              </a:solidFill>
              <a:miter lim="800000"/>
              <a:headEnd/>
              <a:tailEnd/>
            </a:ln>
            <a:effectLst>
              <a:outerShdw blurRad="63500" dist="135003" dir="2928844"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46126" name="Text Box 14"/>
            <p:cNvSpPr txBox="1">
              <a:spLocks noChangeArrowheads="1"/>
            </p:cNvSpPr>
            <p:nvPr/>
          </p:nvSpPr>
          <p:spPr bwMode="auto">
            <a:xfrm>
              <a:off x="1501" y="650"/>
              <a:ext cx="3317" cy="1295"/>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p>
              <a:pPr>
                <a:spcBef>
                  <a:spcPct val="50000"/>
                </a:spcBef>
                <a:defRPr/>
              </a:pPr>
              <a:r>
                <a:rPr lang="en-US" sz="2400" b="1" dirty="0">
                  <a:solidFill>
                    <a:srgbClr val="FFFF00"/>
                  </a:solidFill>
                  <a:latin typeface="Arial" pitchFamily="-107" charset="0"/>
                  <a:ea typeface="+mn-ea"/>
                  <a:cs typeface="+mn-cs"/>
                </a:rPr>
                <a:t>EMBEDDED MOVIE SEQUENCE NOT AVAILABLE IN THIS VERSION</a:t>
              </a:r>
            </a:p>
          </p:txBody>
        </p:sp>
      </p:grpSp>
      <p:sp>
        <p:nvSpPr>
          <p:cNvPr id="19" name="Title 1"/>
          <p:cNvSpPr txBox="1">
            <a:spLocks/>
          </p:cNvSpPr>
          <p:nvPr/>
        </p:nvSpPr>
        <p:spPr>
          <a:xfrm>
            <a:off x="384838" y="2209539"/>
            <a:ext cx="8361362" cy="1751012"/>
          </a:xfrm>
          <a:prstGeom prst="rect">
            <a:avLst/>
          </a:prstGeom>
          <a:ln w="12700">
            <a:miter lim="800000"/>
            <a:headEnd/>
            <a:tailEnd/>
          </a:ln>
          <a:effectLst>
            <a:outerShdw blurRad="63500" dist="107763" dir="2700000" algn="ctr" rotWithShape="0">
              <a:schemeClr val="bg2">
                <a:alpha val="74998"/>
              </a:schemeClr>
            </a:outerShdw>
          </a:effectLst>
        </p:spPr>
        <p:txBody>
          <a:bodyPr lIns="90487" tIns="44450" rIns="90487" bIns="44450">
            <a:spAutoFit/>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a:lstStyle>
          <a:p>
            <a:pPr algn="ctr"/>
            <a:r>
              <a:rPr lang="en-US" sz="5400" b="1" i="1" dirty="0" smtClean="0">
                <a:solidFill>
                  <a:srgbClr val="E8EC39"/>
                </a:solidFill>
                <a:latin typeface="Comic Sans MS" pitchFamily="-107" charset="0"/>
              </a:rPr>
              <a:t>Nang</a:t>
            </a:r>
            <a:r>
              <a:rPr lang="en-US" sz="5400" b="1" i="1" kern="1200" dirty="0" smtClean="0">
                <a:solidFill>
                  <a:srgbClr val="E8EC39"/>
                </a:solidFill>
                <a:latin typeface="Comic Sans MS" pitchFamily="-107" charset="0"/>
              </a:rPr>
              <a:t> </a:t>
            </a:r>
            <a:br>
              <a:rPr lang="en-US" sz="5400" b="1" i="1" kern="1200" dirty="0" smtClean="0">
                <a:solidFill>
                  <a:srgbClr val="E8EC39"/>
                </a:solidFill>
                <a:latin typeface="Comic Sans MS" pitchFamily="-107" charset="0"/>
              </a:rPr>
            </a:br>
            <a:r>
              <a:rPr lang="en-US" sz="5400" b="1" i="1" kern="1200" dirty="0" smtClean="0">
                <a:solidFill>
                  <a:srgbClr val="E8EC39"/>
                </a:solidFill>
                <a:latin typeface="Comic Sans MS" pitchFamily="-107" charset="0"/>
              </a:rPr>
              <a:t>BIBLE </a:t>
            </a:r>
            <a:r>
              <a:rPr lang="en-US" sz="5400" b="1" i="1" dirty="0" err="1" smtClean="0">
                <a:solidFill>
                  <a:srgbClr val="E8EC39"/>
                </a:solidFill>
                <a:latin typeface="Comic Sans MS" pitchFamily="-107" charset="0"/>
              </a:rPr>
              <a:t>Thawp</a:t>
            </a:r>
            <a:endParaRPr lang="en-US" sz="5400" b="1" i="1" kern="1200" dirty="0">
              <a:solidFill>
                <a:srgbClr val="E8EC39"/>
              </a:solidFill>
              <a:latin typeface="Comic Sans MS" pitchFamily="-107"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49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2" name="Rectangle 8"/>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dirty="0" smtClean="0">
                <a:solidFill>
                  <a:schemeClr val="bg2"/>
                </a:solidFill>
              </a:rPr>
              <a:t>K</a:t>
            </a:r>
            <a:endParaRPr lang="zh-CN" altLang="en-US" sz="2000" b="1" dirty="0">
              <a:solidFill>
                <a:schemeClr val="bg2"/>
              </a:solidFill>
            </a:endParaRPr>
          </a:p>
        </p:txBody>
      </p:sp>
      <p:sp>
        <p:nvSpPr>
          <p:cNvPr id="87043" name="Rectangle 8"/>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7</a:t>
            </a:r>
            <a:endParaRPr lang="zh-CN" altLang="en-US" sz="2000" b="1">
              <a:solidFill>
                <a:schemeClr val="bg2"/>
              </a:solidFill>
            </a:endParaRPr>
          </a:p>
        </p:txBody>
      </p:sp>
      <p:sp>
        <p:nvSpPr>
          <p:cNvPr id="87044" name="Rectangle 8"/>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dirty="0" smtClean="0">
                <a:solidFill>
                  <a:schemeClr val="bg2"/>
                </a:solidFill>
              </a:rPr>
              <a:t>A</a:t>
            </a:r>
            <a:endParaRPr lang="zh-CN" altLang="en-US" sz="2000" b="1" dirty="0">
              <a:solidFill>
                <a:schemeClr val="bg2"/>
              </a:solidFill>
            </a:endParaRPr>
          </a:p>
        </p:txBody>
      </p:sp>
      <p:sp>
        <p:nvSpPr>
          <p:cNvPr id="87045" name="Rectangle 8"/>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J</a:t>
            </a:r>
            <a:endParaRPr lang="zh-CN" altLang="en-US" sz="2000" b="1">
              <a:solidFill>
                <a:schemeClr val="bg2"/>
              </a:solidFill>
            </a:endParaRPr>
          </a:p>
        </p:txBody>
      </p:sp>
      <p:sp>
        <p:nvSpPr>
          <p:cNvPr id="87046" name="Rectangle 494"/>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4930"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124931" name="Line 3"/>
          <p:cNvSpPr>
            <a:spLocks noChangeShapeType="1"/>
          </p:cNvSpPr>
          <p:nvPr/>
        </p:nvSpPr>
        <p:spPr bwMode="auto">
          <a:xfrm>
            <a:off x="914400" y="8890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482"/>
          <p:cNvGrpSpPr>
            <a:grpSpLocks/>
          </p:cNvGrpSpPr>
          <p:nvPr/>
        </p:nvGrpSpPr>
        <p:grpSpPr bwMode="auto">
          <a:xfrm>
            <a:off x="2219868" y="525482"/>
            <a:ext cx="2671762" cy="1565275"/>
            <a:chOff x="1366" y="632"/>
            <a:chExt cx="1683" cy="986"/>
          </a:xfrm>
        </p:grpSpPr>
        <p:grpSp>
          <p:nvGrpSpPr>
            <p:cNvPr id="87119" name="Group 468"/>
            <p:cNvGrpSpPr>
              <a:grpSpLocks/>
            </p:cNvGrpSpPr>
            <p:nvPr/>
          </p:nvGrpSpPr>
          <p:grpSpPr bwMode="auto">
            <a:xfrm>
              <a:off x="1366" y="669"/>
              <a:ext cx="1683" cy="949"/>
              <a:chOff x="1002" y="157"/>
              <a:chExt cx="1683" cy="949"/>
            </a:xfrm>
          </p:grpSpPr>
          <p:sp>
            <p:nvSpPr>
              <p:cNvPr id="87121" name="AutoShape 46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22" name="Rectangle 47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23" name="Rectangle 47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124" name="Rectangle 47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120" name="Text Box 376"/>
            <p:cNvSpPr txBox="1">
              <a:spLocks noChangeArrowheads="1"/>
            </p:cNvSpPr>
            <p:nvPr/>
          </p:nvSpPr>
          <p:spPr bwMode="auto">
            <a:xfrm>
              <a:off x="1830" y="632"/>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1</a:t>
              </a:r>
            </a:p>
          </p:txBody>
        </p:sp>
      </p:grpSp>
      <p:grpSp>
        <p:nvGrpSpPr>
          <p:cNvPr id="4" name="Group 483"/>
          <p:cNvGrpSpPr>
            <a:grpSpLocks/>
          </p:cNvGrpSpPr>
          <p:nvPr/>
        </p:nvGrpSpPr>
        <p:grpSpPr bwMode="auto">
          <a:xfrm>
            <a:off x="2464544" y="837034"/>
            <a:ext cx="2671762" cy="1565275"/>
            <a:chOff x="1542" y="872"/>
            <a:chExt cx="1683" cy="986"/>
          </a:xfrm>
        </p:grpSpPr>
        <p:grpSp>
          <p:nvGrpSpPr>
            <p:cNvPr id="87113" name="Group 463"/>
            <p:cNvGrpSpPr>
              <a:grpSpLocks/>
            </p:cNvGrpSpPr>
            <p:nvPr/>
          </p:nvGrpSpPr>
          <p:grpSpPr bwMode="auto">
            <a:xfrm>
              <a:off x="1542" y="909"/>
              <a:ext cx="1683" cy="949"/>
              <a:chOff x="1002" y="157"/>
              <a:chExt cx="1683" cy="949"/>
            </a:xfrm>
          </p:grpSpPr>
          <p:sp>
            <p:nvSpPr>
              <p:cNvPr id="87115" name="AutoShape 46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16" name="Rectangle 46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17" name="Rectangle 46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118" name="Rectangle 46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114" name="Text Box 473"/>
            <p:cNvSpPr txBox="1">
              <a:spLocks noChangeArrowheads="1"/>
            </p:cNvSpPr>
            <p:nvPr/>
          </p:nvSpPr>
          <p:spPr bwMode="auto">
            <a:xfrm>
              <a:off x="2022" y="872"/>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2</a:t>
              </a:r>
            </a:p>
          </p:txBody>
        </p:sp>
      </p:grpSp>
      <p:grpSp>
        <p:nvGrpSpPr>
          <p:cNvPr id="6" name="Group 484"/>
          <p:cNvGrpSpPr>
            <a:grpSpLocks/>
          </p:cNvGrpSpPr>
          <p:nvPr/>
        </p:nvGrpSpPr>
        <p:grpSpPr bwMode="auto">
          <a:xfrm>
            <a:off x="2708497" y="1197136"/>
            <a:ext cx="2671762" cy="1539875"/>
            <a:chOff x="1754" y="1128"/>
            <a:chExt cx="1683" cy="970"/>
          </a:xfrm>
        </p:grpSpPr>
        <p:grpSp>
          <p:nvGrpSpPr>
            <p:cNvPr id="87107" name="Group 428"/>
            <p:cNvGrpSpPr>
              <a:grpSpLocks/>
            </p:cNvGrpSpPr>
            <p:nvPr/>
          </p:nvGrpSpPr>
          <p:grpSpPr bwMode="auto">
            <a:xfrm>
              <a:off x="1754" y="1149"/>
              <a:ext cx="1683" cy="949"/>
              <a:chOff x="1002" y="157"/>
              <a:chExt cx="1683" cy="949"/>
            </a:xfrm>
          </p:grpSpPr>
          <p:sp>
            <p:nvSpPr>
              <p:cNvPr id="87109" name="AutoShape 42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10" name="Rectangle 43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11" name="Rectangle 43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112" name="Rectangle 43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108" name="Text Box 474"/>
            <p:cNvSpPr txBox="1">
              <a:spLocks noChangeArrowheads="1"/>
            </p:cNvSpPr>
            <p:nvPr/>
          </p:nvSpPr>
          <p:spPr bwMode="auto">
            <a:xfrm>
              <a:off x="2206" y="112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3</a:t>
              </a:r>
            </a:p>
          </p:txBody>
        </p:sp>
      </p:grpSp>
      <p:grpSp>
        <p:nvGrpSpPr>
          <p:cNvPr id="8" name="Group 485"/>
          <p:cNvGrpSpPr>
            <a:grpSpLocks/>
          </p:cNvGrpSpPr>
          <p:nvPr/>
        </p:nvGrpSpPr>
        <p:grpSpPr bwMode="auto">
          <a:xfrm>
            <a:off x="2927772" y="1531838"/>
            <a:ext cx="2671762" cy="1552575"/>
            <a:chOff x="1914" y="1368"/>
            <a:chExt cx="1683" cy="978"/>
          </a:xfrm>
        </p:grpSpPr>
        <p:grpSp>
          <p:nvGrpSpPr>
            <p:cNvPr id="87101" name="Group 423"/>
            <p:cNvGrpSpPr>
              <a:grpSpLocks/>
            </p:cNvGrpSpPr>
            <p:nvPr/>
          </p:nvGrpSpPr>
          <p:grpSpPr bwMode="auto">
            <a:xfrm>
              <a:off x="1914" y="1397"/>
              <a:ext cx="1683" cy="949"/>
              <a:chOff x="1002" y="157"/>
              <a:chExt cx="1683" cy="949"/>
            </a:xfrm>
          </p:grpSpPr>
          <p:sp>
            <p:nvSpPr>
              <p:cNvPr id="87103" name="AutoShape 42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04" name="Rectangle 42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05" name="Rectangle 42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106" name="Rectangle 42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102" name="Text Box 475"/>
            <p:cNvSpPr txBox="1">
              <a:spLocks noChangeArrowheads="1"/>
            </p:cNvSpPr>
            <p:nvPr/>
          </p:nvSpPr>
          <p:spPr bwMode="auto">
            <a:xfrm>
              <a:off x="2382" y="136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4</a:t>
              </a:r>
            </a:p>
          </p:txBody>
        </p:sp>
      </p:grpSp>
      <p:grpSp>
        <p:nvGrpSpPr>
          <p:cNvPr id="10" name="Group 486"/>
          <p:cNvGrpSpPr>
            <a:grpSpLocks/>
          </p:cNvGrpSpPr>
          <p:nvPr/>
        </p:nvGrpSpPr>
        <p:grpSpPr bwMode="auto">
          <a:xfrm>
            <a:off x="3148313" y="1901262"/>
            <a:ext cx="2671762" cy="1552575"/>
            <a:chOff x="2094" y="1608"/>
            <a:chExt cx="1683" cy="978"/>
          </a:xfrm>
        </p:grpSpPr>
        <p:grpSp>
          <p:nvGrpSpPr>
            <p:cNvPr id="87095" name="Group 433"/>
            <p:cNvGrpSpPr>
              <a:grpSpLocks/>
            </p:cNvGrpSpPr>
            <p:nvPr/>
          </p:nvGrpSpPr>
          <p:grpSpPr bwMode="auto">
            <a:xfrm>
              <a:off x="2094" y="1637"/>
              <a:ext cx="1683" cy="949"/>
              <a:chOff x="1002" y="157"/>
              <a:chExt cx="1683" cy="949"/>
            </a:xfrm>
          </p:grpSpPr>
          <p:sp>
            <p:nvSpPr>
              <p:cNvPr id="87097" name="AutoShape 43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98" name="Rectangle 43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99" name="Rectangle 43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100" name="Rectangle 43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96" name="Text Box 476"/>
            <p:cNvSpPr txBox="1">
              <a:spLocks noChangeArrowheads="1"/>
            </p:cNvSpPr>
            <p:nvPr/>
          </p:nvSpPr>
          <p:spPr bwMode="auto">
            <a:xfrm>
              <a:off x="2566" y="160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5</a:t>
              </a:r>
            </a:p>
          </p:txBody>
        </p:sp>
      </p:grpSp>
      <p:grpSp>
        <p:nvGrpSpPr>
          <p:cNvPr id="12" name="Group 487"/>
          <p:cNvGrpSpPr>
            <a:grpSpLocks/>
          </p:cNvGrpSpPr>
          <p:nvPr/>
        </p:nvGrpSpPr>
        <p:grpSpPr bwMode="auto">
          <a:xfrm>
            <a:off x="3363440" y="2292712"/>
            <a:ext cx="2671762" cy="1565275"/>
            <a:chOff x="2286" y="1840"/>
            <a:chExt cx="1683" cy="986"/>
          </a:xfrm>
        </p:grpSpPr>
        <p:grpSp>
          <p:nvGrpSpPr>
            <p:cNvPr id="87089" name="Group 438"/>
            <p:cNvGrpSpPr>
              <a:grpSpLocks/>
            </p:cNvGrpSpPr>
            <p:nvPr/>
          </p:nvGrpSpPr>
          <p:grpSpPr bwMode="auto">
            <a:xfrm>
              <a:off x="2286" y="1877"/>
              <a:ext cx="1683" cy="949"/>
              <a:chOff x="1002" y="157"/>
              <a:chExt cx="1683" cy="949"/>
            </a:xfrm>
          </p:grpSpPr>
          <p:sp>
            <p:nvSpPr>
              <p:cNvPr id="87091" name="AutoShape 43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92" name="Rectangle 44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93" name="Rectangle 44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094" name="Rectangle 44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90" name="Text Box 477"/>
            <p:cNvSpPr txBox="1">
              <a:spLocks noChangeArrowheads="1"/>
            </p:cNvSpPr>
            <p:nvPr/>
          </p:nvSpPr>
          <p:spPr bwMode="auto">
            <a:xfrm>
              <a:off x="2734" y="1840"/>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6</a:t>
              </a:r>
            </a:p>
          </p:txBody>
        </p:sp>
      </p:grpSp>
      <p:grpSp>
        <p:nvGrpSpPr>
          <p:cNvPr id="14" name="Group 489"/>
          <p:cNvGrpSpPr>
            <a:grpSpLocks/>
          </p:cNvGrpSpPr>
          <p:nvPr/>
        </p:nvGrpSpPr>
        <p:grpSpPr bwMode="auto">
          <a:xfrm>
            <a:off x="3560210" y="2674838"/>
            <a:ext cx="2671762" cy="1552575"/>
            <a:chOff x="2454" y="2088"/>
            <a:chExt cx="1683" cy="978"/>
          </a:xfrm>
        </p:grpSpPr>
        <p:grpSp>
          <p:nvGrpSpPr>
            <p:cNvPr id="87083" name="Group 443"/>
            <p:cNvGrpSpPr>
              <a:grpSpLocks/>
            </p:cNvGrpSpPr>
            <p:nvPr/>
          </p:nvGrpSpPr>
          <p:grpSpPr bwMode="auto">
            <a:xfrm>
              <a:off x="2454" y="2117"/>
              <a:ext cx="1683" cy="949"/>
              <a:chOff x="1002" y="157"/>
              <a:chExt cx="1683" cy="949"/>
            </a:xfrm>
          </p:grpSpPr>
          <p:sp>
            <p:nvSpPr>
              <p:cNvPr id="87085" name="AutoShape 44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86" name="Rectangle 44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87" name="Rectangle 44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088" name="Rectangle 44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84" name="Text Box 478"/>
            <p:cNvSpPr txBox="1">
              <a:spLocks noChangeArrowheads="1"/>
            </p:cNvSpPr>
            <p:nvPr/>
          </p:nvSpPr>
          <p:spPr bwMode="auto">
            <a:xfrm>
              <a:off x="2918" y="208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dirty="0">
                  <a:solidFill>
                    <a:srgbClr val="000000"/>
                  </a:solidFill>
                  <a:latin typeface="Times New Roman" charset="0"/>
                </a:rPr>
                <a:t>7</a:t>
              </a:r>
            </a:p>
          </p:txBody>
        </p:sp>
      </p:grpSp>
      <p:grpSp>
        <p:nvGrpSpPr>
          <p:cNvPr id="16" name="Group 490"/>
          <p:cNvGrpSpPr>
            <a:grpSpLocks/>
          </p:cNvGrpSpPr>
          <p:nvPr/>
        </p:nvGrpSpPr>
        <p:grpSpPr bwMode="auto">
          <a:xfrm>
            <a:off x="3772806" y="3032688"/>
            <a:ext cx="2671762" cy="1552575"/>
            <a:chOff x="2614" y="2328"/>
            <a:chExt cx="1683" cy="978"/>
          </a:xfrm>
        </p:grpSpPr>
        <p:grpSp>
          <p:nvGrpSpPr>
            <p:cNvPr id="87077" name="Group 448"/>
            <p:cNvGrpSpPr>
              <a:grpSpLocks/>
            </p:cNvGrpSpPr>
            <p:nvPr/>
          </p:nvGrpSpPr>
          <p:grpSpPr bwMode="auto">
            <a:xfrm>
              <a:off x="2614" y="2357"/>
              <a:ext cx="1683" cy="949"/>
              <a:chOff x="1002" y="157"/>
              <a:chExt cx="1683" cy="949"/>
            </a:xfrm>
          </p:grpSpPr>
          <p:sp>
            <p:nvSpPr>
              <p:cNvPr id="87079" name="AutoShape 44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80" name="Rectangle 45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81" name="Rectangle 45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082" name="Rectangle 45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78" name="Text Box 479"/>
            <p:cNvSpPr txBox="1">
              <a:spLocks noChangeArrowheads="1"/>
            </p:cNvSpPr>
            <p:nvPr/>
          </p:nvSpPr>
          <p:spPr bwMode="auto">
            <a:xfrm>
              <a:off x="3094" y="232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8</a:t>
              </a:r>
            </a:p>
          </p:txBody>
        </p:sp>
      </p:grpSp>
      <p:grpSp>
        <p:nvGrpSpPr>
          <p:cNvPr id="18" name="Group 491"/>
          <p:cNvGrpSpPr>
            <a:grpSpLocks/>
          </p:cNvGrpSpPr>
          <p:nvPr/>
        </p:nvGrpSpPr>
        <p:grpSpPr bwMode="auto">
          <a:xfrm>
            <a:off x="3951407" y="3424137"/>
            <a:ext cx="2671762" cy="1565275"/>
            <a:chOff x="2814" y="2560"/>
            <a:chExt cx="1683" cy="986"/>
          </a:xfrm>
        </p:grpSpPr>
        <p:grpSp>
          <p:nvGrpSpPr>
            <p:cNvPr id="87071" name="Group 453"/>
            <p:cNvGrpSpPr>
              <a:grpSpLocks/>
            </p:cNvGrpSpPr>
            <p:nvPr/>
          </p:nvGrpSpPr>
          <p:grpSpPr bwMode="auto">
            <a:xfrm>
              <a:off x="2814" y="2597"/>
              <a:ext cx="1683" cy="949"/>
              <a:chOff x="1002" y="157"/>
              <a:chExt cx="1683" cy="949"/>
            </a:xfrm>
          </p:grpSpPr>
          <p:sp>
            <p:nvSpPr>
              <p:cNvPr id="87073" name="AutoShape 45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74" name="Rectangle 45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75" name="Rectangle 45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076" name="Rectangle 45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72" name="Text Box 480"/>
            <p:cNvSpPr txBox="1">
              <a:spLocks noChangeArrowheads="1"/>
            </p:cNvSpPr>
            <p:nvPr/>
          </p:nvSpPr>
          <p:spPr bwMode="auto">
            <a:xfrm>
              <a:off x="3270" y="2560"/>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9</a:t>
              </a:r>
            </a:p>
          </p:txBody>
        </p:sp>
      </p:grpSp>
      <p:grpSp>
        <p:nvGrpSpPr>
          <p:cNvPr id="20" name="Group 492"/>
          <p:cNvGrpSpPr>
            <a:grpSpLocks/>
          </p:cNvGrpSpPr>
          <p:nvPr/>
        </p:nvGrpSpPr>
        <p:grpSpPr bwMode="auto">
          <a:xfrm>
            <a:off x="4162486" y="3817838"/>
            <a:ext cx="2671762" cy="1552575"/>
            <a:chOff x="2998" y="2808"/>
            <a:chExt cx="1683" cy="978"/>
          </a:xfrm>
        </p:grpSpPr>
        <p:grpSp>
          <p:nvGrpSpPr>
            <p:cNvPr id="87065" name="Group 458"/>
            <p:cNvGrpSpPr>
              <a:grpSpLocks/>
            </p:cNvGrpSpPr>
            <p:nvPr/>
          </p:nvGrpSpPr>
          <p:grpSpPr bwMode="auto">
            <a:xfrm>
              <a:off x="2998" y="2837"/>
              <a:ext cx="1683" cy="949"/>
              <a:chOff x="1002" y="157"/>
              <a:chExt cx="1683" cy="949"/>
            </a:xfrm>
          </p:grpSpPr>
          <p:sp>
            <p:nvSpPr>
              <p:cNvPr id="87067" name="AutoShape 45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68" name="Rectangle 46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69" name="Rectangle 46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070" name="Rectangle 46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66" name="Text Box 481"/>
            <p:cNvSpPr txBox="1">
              <a:spLocks noChangeArrowheads="1"/>
            </p:cNvSpPr>
            <p:nvPr/>
          </p:nvSpPr>
          <p:spPr bwMode="auto">
            <a:xfrm>
              <a:off x="3392" y="2808"/>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10</a:t>
              </a:r>
            </a:p>
          </p:txBody>
        </p:sp>
      </p:grpSp>
      <p:sp>
        <p:nvSpPr>
          <p:cNvPr id="87059" name="Text Box 49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7060" name="Text Box 49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7061" name="Text Box 49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7062" name="Text Box 499"/>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41</a:t>
            </a:r>
          </a:p>
        </p:txBody>
      </p:sp>
      <p:sp>
        <p:nvSpPr>
          <p:cNvPr id="87063" name="Text Box 501"/>
          <p:cNvSpPr txBox="1">
            <a:spLocks noChangeArrowheads="1"/>
          </p:cNvSpPr>
          <p:nvPr/>
        </p:nvSpPr>
        <p:spPr bwMode="auto">
          <a:xfrm>
            <a:off x="7005083" y="6269445"/>
            <a:ext cx="1723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Behangbuk</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8-14</a:t>
            </a:r>
          </a:p>
        </p:txBody>
      </p:sp>
      <p:sp>
        <p:nvSpPr>
          <p:cNvPr id="3" name="Title 2"/>
          <p:cNvSpPr>
            <a:spLocks noGrp="1"/>
          </p:cNvSpPr>
          <p:nvPr>
            <p:ph type="title" idx="4294967295"/>
          </p:nvPr>
        </p:nvSpPr>
        <p:spPr>
          <a:xfrm>
            <a:off x="2071688" y="-133350"/>
            <a:ext cx="5343525" cy="949325"/>
          </a:xfrm>
          <a:prstGeom prst="rect">
            <a:avLst/>
          </a:prstGeom>
        </p:spPr>
        <p:txBody>
          <a:bodyPr/>
          <a:lstStyle/>
          <a:p>
            <a:pPr>
              <a:defRPr/>
            </a:pPr>
            <a:r>
              <a:rPr lang="en-US" sz="3600" dirty="0" err="1" smtClean="0">
                <a:latin typeface="Arial"/>
                <a:cs typeface="Arial"/>
              </a:rPr>
              <a:t>Behang</a:t>
            </a:r>
            <a:r>
              <a:rPr lang="en-US" sz="3600" dirty="0" smtClean="0">
                <a:latin typeface="Arial"/>
                <a:cs typeface="Arial"/>
              </a:rPr>
              <a:t> </a:t>
            </a:r>
            <a:r>
              <a:rPr lang="en-US" sz="3600" dirty="0" err="1" smtClean="0">
                <a:latin typeface="Arial"/>
                <a:cs typeface="Arial"/>
              </a:rPr>
              <a:t>Thawp</a:t>
            </a:r>
            <a:r>
              <a:rPr lang="en-US" sz="3600" dirty="0" smtClean="0">
                <a:latin typeface="Arial"/>
                <a:cs typeface="Arial"/>
              </a:rPr>
              <a:t> na </a:t>
            </a:r>
            <a:r>
              <a:rPr lang="en-US" sz="3600" dirty="0" err="1" smtClean="0">
                <a:latin typeface="Arial"/>
                <a:cs typeface="Arial"/>
              </a:rPr>
              <a:t>som</a:t>
            </a:r>
            <a:endParaRPr lang="en-US" sz="3600" dirty="0">
              <a:latin typeface="Arial"/>
              <a:cs typeface="Aria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1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 presetClass="entr" presetSubtype="8" fill="hold" nodeType="afterEffect">
                                  <p:stCondLst>
                                    <p:cond delay="1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700"/>
                            </p:stCondLst>
                            <p:childTnLst>
                              <p:par>
                                <p:cTn id="20" presetID="2" presetClass="entr" presetSubtype="8" fill="hold" nodeType="afterEffect">
                                  <p:stCondLst>
                                    <p:cond delay="1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300"/>
                            </p:stCondLst>
                            <p:childTnLst>
                              <p:par>
                                <p:cTn id="25" presetID="2" presetClass="entr" presetSubtype="8" fill="hold" nodeType="afterEffect">
                                  <p:stCondLst>
                                    <p:cond delay="1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900"/>
                            </p:stCondLst>
                            <p:childTnLst>
                              <p:par>
                                <p:cTn id="30" presetID="2" presetClass="entr" presetSubtype="8" fill="hold" nodeType="afterEffect">
                                  <p:stCondLst>
                                    <p:cond delay="1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500"/>
                            </p:stCondLst>
                            <p:childTnLst>
                              <p:par>
                                <p:cTn id="35" presetID="2" presetClass="entr" presetSubtype="8" fill="hold" nodeType="afterEffect">
                                  <p:stCondLst>
                                    <p:cond delay="1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100"/>
                            </p:stCondLst>
                            <p:childTnLst>
                              <p:par>
                                <p:cTn id="40" presetID="2" presetClass="entr" presetSubtype="8" fill="hold" nodeType="afterEffect">
                                  <p:stCondLst>
                                    <p:cond delay="1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700"/>
                            </p:stCondLst>
                            <p:childTnLst>
                              <p:par>
                                <p:cTn id="45" presetID="2" presetClass="entr" presetSubtype="8" fill="hold" nodeType="afterEffect">
                                  <p:stCondLst>
                                    <p:cond delay="1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300"/>
                            </p:stCondLst>
                            <p:childTnLst>
                              <p:par>
                                <p:cTn id="50" presetID="2" presetClass="entr" presetSubtype="8" fill="hold" nodeType="afterEffect">
                                  <p:stCondLst>
                                    <p:cond delay="1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0-#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050" y="1439863"/>
            <a:ext cx="9163050" cy="1470025"/>
          </a:xfrm>
          <a:ln w="12700">
            <a:miter lim="800000"/>
            <a:headEnd/>
            <a:tailEnd/>
          </a:ln>
          <a:effectLst>
            <a:outerShdw blurRad="63500" dist="107763" dir="2700000" algn="ctr" rotWithShape="0">
              <a:schemeClr val="bg2"/>
            </a:outerShdw>
          </a:effectLst>
        </p:spPr>
        <p:txBody>
          <a:bodyPr lIns="90487" tIns="44450" rIns="90487" bIns="44450" anchor="ctr"/>
          <a:lstStyle/>
          <a:p>
            <a:pPr algn="ctr">
              <a:defRPr/>
            </a:pPr>
            <a:r>
              <a:rPr lang="en-US" sz="5400" dirty="0" err="1" smtClean="0">
                <a:solidFill>
                  <a:srgbClr val="FAFD00"/>
                </a:solidFill>
                <a:latin typeface="Times" charset="0"/>
                <a:ea typeface="ＭＳ Ｐゴシック" charset="0"/>
                <a:cs typeface="ＭＳ Ｐゴシック" charset="0"/>
              </a:rPr>
              <a:t>Mawlawng</a:t>
            </a:r>
            <a:r>
              <a:rPr lang="en-US" sz="5400" dirty="0" smtClean="0">
                <a:solidFill>
                  <a:srgbClr val="FAFD00"/>
                </a:solidFill>
                <a:latin typeface="Times" charset="0"/>
                <a:ea typeface="ＭＳ Ｐゴシック" charset="0"/>
                <a:cs typeface="ＭＳ Ｐゴシック" charset="0"/>
              </a:rPr>
              <a:t> </a:t>
            </a:r>
            <a:r>
              <a:rPr lang="en-US" sz="5400" dirty="0" err="1" smtClean="0">
                <a:solidFill>
                  <a:srgbClr val="FAFD00"/>
                </a:solidFill>
                <a:latin typeface="Times" charset="0"/>
                <a:ea typeface="ＭＳ Ｐゴシック" charset="0"/>
                <a:cs typeface="ＭＳ Ｐゴシック" charset="0"/>
              </a:rPr>
              <a:t>narana</a:t>
            </a:r>
            <a:r>
              <a:rPr lang="en-US" sz="5400" dirty="0" smtClean="0">
                <a:solidFill>
                  <a:srgbClr val="FAFD00"/>
                </a:solidFill>
                <a:latin typeface="Times" charset="0"/>
                <a:ea typeface="ＭＳ Ｐゴシック" charset="0"/>
                <a:cs typeface="ＭＳ Ｐゴシック" charset="0"/>
              </a:rPr>
              <a:t> </a:t>
            </a:r>
            <a:br>
              <a:rPr lang="en-US" sz="5400" dirty="0" smtClean="0">
                <a:solidFill>
                  <a:srgbClr val="FAFD00"/>
                </a:solidFill>
                <a:latin typeface="Times" charset="0"/>
                <a:ea typeface="ＭＳ Ｐゴシック" charset="0"/>
                <a:cs typeface="ＭＳ Ｐゴシック" charset="0"/>
              </a:rPr>
            </a:br>
            <a:r>
              <a:rPr lang="en-US" altLang="ja-JP" sz="5400" i="1" dirty="0" smtClean="0">
                <a:solidFill>
                  <a:srgbClr val="FAFD00"/>
                </a:solidFill>
                <a:latin typeface="Times" charset="0"/>
                <a:ea typeface="ＭＳ Ｐゴシック" charset="0"/>
                <a:cs typeface="ＭＳ Ｐゴシック" charset="0"/>
              </a:rPr>
              <a:t>“Nang Bible </a:t>
            </a:r>
            <a:r>
              <a:rPr lang="en-US" altLang="ja-JP" sz="5400" i="1" dirty="0" err="1" smtClean="0">
                <a:solidFill>
                  <a:srgbClr val="FAFD00"/>
                </a:solidFill>
                <a:latin typeface="Times" charset="0"/>
                <a:ea typeface="ＭＳ Ｐゴシック" charset="0"/>
                <a:cs typeface="ＭＳ Ｐゴシック" charset="0"/>
              </a:rPr>
              <a:t>Thawp</a:t>
            </a:r>
            <a:r>
              <a:rPr lang="en-US" altLang="ja-JP" sz="5400" i="1" dirty="0" smtClean="0">
                <a:solidFill>
                  <a:srgbClr val="FAFD00"/>
                </a:solidFill>
                <a:latin typeface="Times" charset="0"/>
                <a:ea typeface="ＭＳ Ｐゴシック" charset="0"/>
                <a:cs typeface="ＭＳ Ｐゴシック" charset="0"/>
              </a:rPr>
              <a:t>"</a:t>
            </a:r>
            <a:r>
              <a:rPr lang="en-US" sz="5400" kern="1200" dirty="0" smtClean="0">
                <a:solidFill>
                  <a:srgbClr val="FAFD00"/>
                </a:solidFill>
                <a:latin typeface="Times" charset="0"/>
                <a:ea typeface="ＭＳ Ｐゴシック" charset="0"/>
                <a:cs typeface="ＭＳ Ｐゴシック" charset="0"/>
              </a:rPr>
              <a:t>  </a:t>
            </a:r>
            <a:endParaRPr lang="en-US" sz="5400" kern="1200" dirty="0">
              <a:solidFill>
                <a:srgbClr val="FAFD00"/>
              </a:solidFill>
              <a:latin typeface="Times" charset="0"/>
              <a:ea typeface="ＭＳ Ｐゴシック" charset="0"/>
              <a:cs typeface="ＭＳ Ｐゴシック" charset="0"/>
            </a:endParaRPr>
          </a:p>
        </p:txBody>
      </p:sp>
      <p:sp>
        <p:nvSpPr>
          <p:cNvPr id="343042"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rgbClr val="FFD34A"/>
                </a:solidFill>
                <a:latin typeface="Times" pitchFamily="-107" charset="0"/>
              </a:rPr>
              <a:t>7</a:t>
            </a:r>
          </a:p>
        </p:txBody>
      </p:sp>
      <p:sp>
        <p:nvSpPr>
          <p:cNvPr id="343043" name="Line 3"/>
          <p:cNvSpPr>
            <a:spLocks noChangeShapeType="1"/>
          </p:cNvSpPr>
          <p:nvPr/>
        </p:nvSpPr>
        <p:spPr bwMode="auto">
          <a:xfrm>
            <a:off x="925513" y="8890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Arial" pitchFamily="-107" charset="0"/>
            </a:endParaRPr>
          </a:p>
        </p:txBody>
      </p:sp>
      <p:sp>
        <p:nvSpPr>
          <p:cNvPr id="343044" name="Text Box 4"/>
          <p:cNvSpPr txBox="1">
            <a:spLocks noChangeArrowheads="1"/>
          </p:cNvSpPr>
          <p:nvPr/>
        </p:nvSpPr>
        <p:spPr bwMode="auto">
          <a:xfrm>
            <a:off x="3003550" y="3094038"/>
            <a:ext cx="1652588" cy="3262312"/>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045" name="Line 5"/>
          <p:cNvSpPr>
            <a:spLocks noChangeShapeType="1"/>
          </p:cNvSpPr>
          <p:nvPr/>
        </p:nvSpPr>
        <p:spPr bwMode="auto">
          <a:xfrm>
            <a:off x="3433763" y="4591050"/>
            <a:ext cx="801687" cy="1588"/>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sp>
        <p:nvSpPr>
          <p:cNvPr id="89094"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grpSp>
        <p:nvGrpSpPr>
          <p:cNvPr id="2" name="Group 25"/>
          <p:cNvGrpSpPr>
            <a:grpSpLocks/>
          </p:cNvGrpSpPr>
          <p:nvPr/>
        </p:nvGrpSpPr>
        <p:grpSpPr bwMode="auto">
          <a:xfrm>
            <a:off x="566738" y="3090863"/>
            <a:ext cx="8167687" cy="3262312"/>
            <a:chOff x="340" y="380"/>
            <a:chExt cx="5145" cy="2055"/>
          </a:xfrm>
        </p:grpSpPr>
        <p:grpSp>
          <p:nvGrpSpPr>
            <p:cNvPr id="4" name="Group 15"/>
            <p:cNvGrpSpPr>
              <a:grpSpLocks/>
            </p:cNvGrpSpPr>
            <p:nvPr/>
          </p:nvGrpSpPr>
          <p:grpSpPr bwMode="auto">
            <a:xfrm>
              <a:off x="1870" y="380"/>
              <a:ext cx="1041" cy="2055"/>
              <a:chOff x="1988" y="2045"/>
              <a:chExt cx="1041" cy="2055"/>
            </a:xfrm>
          </p:grpSpPr>
          <p:sp>
            <p:nvSpPr>
              <p:cNvPr id="343056" name="Text Box 16"/>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057" name="Line 17"/>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grpSp>
        <p:sp>
          <p:nvSpPr>
            <p:cNvPr id="343062" name="Text Box 22"/>
            <p:cNvSpPr txBox="1">
              <a:spLocks noChangeArrowheads="1"/>
            </p:cNvSpPr>
            <p:nvPr/>
          </p:nvSpPr>
          <p:spPr bwMode="auto">
            <a:xfrm>
              <a:off x="4004" y="448"/>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FFFFFF"/>
                  </a:solidFill>
                  <a:effectLst>
                    <a:outerShdw blurRad="38100" dist="38100" dir="2700000" algn="tl">
                      <a:srgbClr val="000000"/>
                    </a:outerShdw>
                  </a:effectLst>
                </a:rPr>
                <a:t>J</a:t>
              </a:r>
            </a:p>
          </p:txBody>
        </p:sp>
        <p:sp>
          <p:nvSpPr>
            <p:cNvPr id="343063" name="Text Box 23"/>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dirty="0" smtClean="0">
                  <a:solidFill>
                    <a:srgbClr val="114FFB"/>
                  </a:solidFill>
                  <a:effectLst>
                    <a:outerShdw blurRad="38100" dist="38100" dir="2700000" algn="tl">
                      <a:srgbClr val="000000"/>
                    </a:outerShdw>
                  </a:effectLst>
                </a:rPr>
                <a:t>A</a:t>
              </a:r>
            </a:p>
          </p:txBody>
        </p:sp>
        <p:sp>
          <p:nvSpPr>
            <p:cNvPr id="343064" name="Text Box 24"/>
            <p:cNvSpPr txBox="1">
              <a:spLocks noChangeArrowheads="1"/>
            </p:cNvSpPr>
            <p:nvPr/>
          </p:nvSpPr>
          <p:spPr bwMode="auto">
            <a:xfrm>
              <a:off x="340" y="448"/>
              <a:ext cx="1481" cy="1890"/>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dirty="0" smtClean="0">
                  <a:solidFill>
                    <a:srgbClr val="FFFF00"/>
                  </a:solidFill>
                  <a:effectLst>
                    <a:outerShdw blurRad="38100" dist="38100" dir="2700000" algn="tl">
                      <a:srgbClr val="000000"/>
                    </a:outerShdw>
                  </a:effectLst>
                </a:rPr>
                <a:t>K</a:t>
              </a:r>
            </a:p>
          </p:txBody>
        </p:sp>
      </p:grpSp>
      <p:grpSp>
        <p:nvGrpSpPr>
          <p:cNvPr id="5" name="Group 57"/>
          <p:cNvGrpSpPr>
            <a:grpSpLocks/>
          </p:cNvGrpSpPr>
          <p:nvPr/>
        </p:nvGrpSpPr>
        <p:grpSpPr bwMode="auto">
          <a:xfrm>
            <a:off x="571500" y="3070226"/>
            <a:ext cx="8189911" cy="3454400"/>
            <a:chOff x="468" y="2043"/>
            <a:chExt cx="5159" cy="2176"/>
          </a:xfrm>
        </p:grpSpPr>
        <p:sp>
          <p:nvSpPr>
            <p:cNvPr id="343087" name="Text Box 47"/>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088" name="Line 4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sp>
          <p:nvSpPr>
            <p:cNvPr id="343089" name="Text Box 49"/>
            <p:cNvSpPr txBox="1">
              <a:spLocks noChangeArrowheads="1"/>
            </p:cNvSpPr>
            <p:nvPr/>
          </p:nvSpPr>
          <p:spPr bwMode="auto">
            <a:xfrm>
              <a:off x="4993" y="4046"/>
              <a:ext cx="116" cy="173"/>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anchor="ctr">
              <a:spAutoFit/>
            </a:bodyPr>
            <a:lstStyle/>
            <a:p>
              <a:pPr>
                <a:spcBef>
                  <a:spcPct val="50000"/>
                </a:spcBef>
                <a:defRPr/>
              </a:pPr>
              <a:endParaRPr lang="en-US" sz="1200" b="1">
                <a:solidFill>
                  <a:srgbClr val="FFFFFF"/>
                </a:solidFill>
                <a:latin typeface="Arial" pitchFamily="-107" charset="0"/>
              </a:endParaRPr>
            </a:p>
          </p:txBody>
        </p:sp>
        <p:grpSp>
          <p:nvGrpSpPr>
            <p:cNvPr id="6" name="Group 50"/>
            <p:cNvGrpSpPr>
              <a:grpSpLocks/>
            </p:cNvGrpSpPr>
            <p:nvPr/>
          </p:nvGrpSpPr>
          <p:grpSpPr bwMode="auto">
            <a:xfrm>
              <a:off x="468" y="2043"/>
              <a:ext cx="5159" cy="2055"/>
              <a:chOff x="355" y="380"/>
              <a:chExt cx="5159" cy="2055"/>
            </a:xfrm>
          </p:grpSpPr>
          <p:grpSp>
            <p:nvGrpSpPr>
              <p:cNvPr id="7" name="Group 51"/>
              <p:cNvGrpSpPr>
                <a:grpSpLocks/>
              </p:cNvGrpSpPr>
              <p:nvPr/>
            </p:nvGrpSpPr>
            <p:grpSpPr bwMode="auto">
              <a:xfrm>
                <a:off x="1870" y="380"/>
                <a:ext cx="1041" cy="2055"/>
                <a:chOff x="1988" y="2045"/>
                <a:chExt cx="1041" cy="2055"/>
              </a:xfrm>
            </p:grpSpPr>
            <p:sp>
              <p:nvSpPr>
                <p:cNvPr id="343092" name="Text Box 52"/>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093" name="Line 5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grpSp>
          <p:sp>
            <p:nvSpPr>
              <p:cNvPr id="343094" name="Text Box 54"/>
              <p:cNvSpPr txBox="1">
                <a:spLocks noChangeArrowheads="1"/>
              </p:cNvSpPr>
              <p:nvPr/>
            </p:nvSpPr>
            <p:spPr bwMode="auto">
              <a:xfrm>
                <a:off x="4033" y="470"/>
                <a:ext cx="1481" cy="187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dirty="0" smtClean="0">
                    <a:solidFill>
                      <a:srgbClr val="FFFFFF"/>
                    </a:solidFill>
                    <a:effectLst>
                      <a:outerShdw blurRad="38100" dist="38100" dir="2700000" algn="tl">
                        <a:srgbClr val="000000"/>
                      </a:outerShdw>
                    </a:effectLst>
                  </a:rPr>
                  <a:t>J</a:t>
                </a:r>
              </a:p>
            </p:txBody>
          </p:sp>
          <p:sp>
            <p:nvSpPr>
              <p:cNvPr id="343095" name="Text Box 55"/>
              <p:cNvSpPr txBox="1">
                <a:spLocks noChangeArrowheads="1"/>
              </p:cNvSpPr>
              <p:nvPr/>
            </p:nvSpPr>
            <p:spPr bwMode="auto">
              <a:xfrm>
                <a:off x="2859" y="468"/>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dirty="0" smtClean="0">
                    <a:solidFill>
                      <a:srgbClr val="114FFB"/>
                    </a:solidFill>
                    <a:effectLst>
                      <a:outerShdw blurRad="38100" dist="38100" dir="2700000" algn="tl">
                        <a:srgbClr val="000000"/>
                      </a:outerShdw>
                    </a:effectLst>
                  </a:rPr>
                  <a:t>A</a:t>
                </a:r>
              </a:p>
            </p:txBody>
          </p:sp>
          <p:sp>
            <p:nvSpPr>
              <p:cNvPr id="343096" name="Text Box 56"/>
              <p:cNvSpPr txBox="1">
                <a:spLocks noChangeArrowheads="1"/>
              </p:cNvSpPr>
              <p:nvPr/>
            </p:nvSpPr>
            <p:spPr bwMode="auto">
              <a:xfrm>
                <a:off x="355" y="463"/>
                <a:ext cx="1481" cy="187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dirty="0" smtClean="0">
                    <a:solidFill>
                      <a:srgbClr val="FFFF00"/>
                    </a:solidFill>
                    <a:effectLst>
                      <a:outerShdw blurRad="38100" dist="38100" dir="2700000" algn="tl">
                        <a:srgbClr val="000000"/>
                      </a:outerShdw>
                    </a:effectLst>
                  </a:rPr>
                  <a:t>K</a:t>
                </a:r>
              </a:p>
            </p:txBody>
          </p:sp>
        </p:grpSp>
      </p:grpSp>
      <p:grpSp>
        <p:nvGrpSpPr>
          <p:cNvPr id="8" name="Group 81"/>
          <p:cNvGrpSpPr>
            <a:grpSpLocks/>
          </p:cNvGrpSpPr>
          <p:nvPr/>
        </p:nvGrpSpPr>
        <p:grpSpPr bwMode="auto">
          <a:xfrm>
            <a:off x="566741" y="3057526"/>
            <a:ext cx="8178801" cy="3462338"/>
            <a:chOff x="468" y="2038"/>
            <a:chExt cx="5152" cy="2181"/>
          </a:xfrm>
        </p:grpSpPr>
        <p:sp>
          <p:nvSpPr>
            <p:cNvPr id="343122" name="Text Box 82"/>
            <p:cNvSpPr txBox="1">
              <a:spLocks noChangeArrowheads="1"/>
            </p:cNvSpPr>
            <p:nvPr/>
          </p:nvSpPr>
          <p:spPr bwMode="auto">
            <a:xfrm>
              <a:off x="1995" y="2038"/>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dirty="0">
                  <a:solidFill>
                    <a:srgbClr val="FC0128"/>
                  </a:solidFill>
                  <a:latin typeface="Arial" pitchFamily="-107" charset="0"/>
                </a:rPr>
                <a:t>7</a:t>
              </a:r>
            </a:p>
          </p:txBody>
        </p:sp>
        <p:sp>
          <p:nvSpPr>
            <p:cNvPr id="343123" name="Line 8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sp>
          <p:nvSpPr>
            <p:cNvPr id="343124" name="Text Box 84"/>
            <p:cNvSpPr txBox="1">
              <a:spLocks noChangeArrowheads="1"/>
            </p:cNvSpPr>
            <p:nvPr/>
          </p:nvSpPr>
          <p:spPr bwMode="auto">
            <a:xfrm>
              <a:off x="4993" y="4046"/>
              <a:ext cx="116" cy="173"/>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anchor="ctr">
              <a:spAutoFit/>
            </a:bodyPr>
            <a:lstStyle/>
            <a:p>
              <a:pPr>
                <a:spcBef>
                  <a:spcPct val="50000"/>
                </a:spcBef>
                <a:defRPr/>
              </a:pPr>
              <a:endParaRPr lang="en-US" sz="1200" b="1">
                <a:solidFill>
                  <a:srgbClr val="FFFFFF"/>
                </a:solidFill>
                <a:latin typeface="Arial" pitchFamily="-107" charset="0"/>
              </a:endParaRPr>
            </a:p>
          </p:txBody>
        </p:sp>
        <p:grpSp>
          <p:nvGrpSpPr>
            <p:cNvPr id="9" name="Group 85"/>
            <p:cNvGrpSpPr>
              <a:grpSpLocks/>
            </p:cNvGrpSpPr>
            <p:nvPr/>
          </p:nvGrpSpPr>
          <p:grpSpPr bwMode="auto">
            <a:xfrm>
              <a:off x="468" y="2043"/>
              <a:ext cx="5152" cy="2055"/>
              <a:chOff x="355" y="380"/>
              <a:chExt cx="5152" cy="2055"/>
            </a:xfrm>
          </p:grpSpPr>
          <p:grpSp>
            <p:nvGrpSpPr>
              <p:cNvPr id="10" name="Group 86"/>
              <p:cNvGrpSpPr>
                <a:grpSpLocks/>
              </p:cNvGrpSpPr>
              <p:nvPr/>
            </p:nvGrpSpPr>
            <p:grpSpPr bwMode="auto">
              <a:xfrm>
                <a:off x="1870" y="380"/>
                <a:ext cx="1041" cy="2055"/>
                <a:chOff x="1988" y="2045"/>
                <a:chExt cx="1041" cy="2055"/>
              </a:xfrm>
            </p:grpSpPr>
            <p:sp>
              <p:nvSpPr>
                <p:cNvPr id="343127" name="Text Box 87"/>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dirty="0">
                      <a:solidFill>
                        <a:srgbClr val="FC0128"/>
                      </a:solidFill>
                      <a:latin typeface="Arial" pitchFamily="-107" charset="0"/>
                    </a:rPr>
                    <a:t>7</a:t>
                  </a:r>
                </a:p>
              </p:txBody>
            </p:sp>
            <p:sp>
              <p:nvSpPr>
                <p:cNvPr id="343128" name="Line 8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grpSp>
          <p:sp>
            <p:nvSpPr>
              <p:cNvPr id="343129" name="Text Box 89"/>
              <p:cNvSpPr txBox="1">
                <a:spLocks noChangeArrowheads="1"/>
              </p:cNvSpPr>
              <p:nvPr/>
            </p:nvSpPr>
            <p:spPr bwMode="auto">
              <a:xfrm>
                <a:off x="4026" y="455"/>
                <a:ext cx="1481" cy="187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dirty="0" smtClean="0">
                    <a:solidFill>
                      <a:srgbClr val="FFFFFF"/>
                    </a:solidFill>
                    <a:effectLst>
                      <a:outerShdw blurRad="38100" dist="38100" dir="2700000" algn="tl">
                        <a:srgbClr val="000000"/>
                      </a:outerShdw>
                    </a:effectLst>
                  </a:rPr>
                  <a:t>J</a:t>
                </a:r>
              </a:p>
            </p:txBody>
          </p:sp>
          <p:sp>
            <p:nvSpPr>
              <p:cNvPr id="343130" name="Text Box 90"/>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endParaRPr lang="en-US" sz="18900" dirty="0" smtClean="0">
                  <a:solidFill>
                    <a:srgbClr val="114FFB"/>
                  </a:solidFill>
                  <a:effectLst>
                    <a:outerShdw blurRad="38100" dist="38100" dir="2700000" algn="tl">
                      <a:srgbClr val="000000"/>
                    </a:outerShdw>
                  </a:effectLst>
                </a:endParaRPr>
              </a:p>
            </p:txBody>
          </p:sp>
          <p:sp>
            <p:nvSpPr>
              <p:cNvPr id="343131" name="Text Box 91"/>
              <p:cNvSpPr txBox="1">
                <a:spLocks noChangeArrowheads="1"/>
              </p:cNvSpPr>
              <p:nvPr/>
            </p:nvSpPr>
            <p:spPr bwMode="auto">
              <a:xfrm>
                <a:off x="355" y="470"/>
                <a:ext cx="1481" cy="187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dirty="0" smtClean="0">
                    <a:solidFill>
                      <a:srgbClr val="FFFF00"/>
                    </a:solidFill>
                    <a:effectLst>
                      <a:outerShdw blurRad="38100" dist="38100" dir="2700000" algn="tl">
                        <a:srgbClr val="000000"/>
                      </a:outerShdw>
                    </a:effectLst>
                  </a:rPr>
                  <a:t>K</a:t>
                </a:r>
              </a:p>
            </p:txBody>
          </p:sp>
        </p:grpSp>
      </p:grpSp>
      <p:grpSp>
        <p:nvGrpSpPr>
          <p:cNvPr id="11" name="Group 92"/>
          <p:cNvGrpSpPr>
            <a:grpSpLocks/>
          </p:cNvGrpSpPr>
          <p:nvPr/>
        </p:nvGrpSpPr>
        <p:grpSpPr bwMode="auto">
          <a:xfrm>
            <a:off x="566738" y="3054351"/>
            <a:ext cx="8178801" cy="3475038"/>
            <a:chOff x="453" y="2030"/>
            <a:chExt cx="5152" cy="2189"/>
          </a:xfrm>
        </p:grpSpPr>
        <p:sp>
          <p:nvSpPr>
            <p:cNvPr id="343133" name="Text Box 93"/>
            <p:cNvSpPr txBox="1">
              <a:spLocks noChangeArrowheads="1"/>
            </p:cNvSpPr>
            <p:nvPr/>
          </p:nvSpPr>
          <p:spPr bwMode="auto">
            <a:xfrm>
              <a:off x="1973" y="2030"/>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dirty="0">
                  <a:solidFill>
                    <a:srgbClr val="FC0128"/>
                  </a:solidFill>
                  <a:latin typeface="Arial" pitchFamily="-107" charset="0"/>
                </a:rPr>
                <a:t>7</a:t>
              </a:r>
            </a:p>
          </p:txBody>
        </p:sp>
        <p:sp>
          <p:nvSpPr>
            <p:cNvPr id="343134" name="Line 94"/>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sp>
          <p:nvSpPr>
            <p:cNvPr id="343135" name="Text Box 95"/>
            <p:cNvSpPr txBox="1">
              <a:spLocks noChangeArrowheads="1"/>
            </p:cNvSpPr>
            <p:nvPr/>
          </p:nvSpPr>
          <p:spPr bwMode="auto">
            <a:xfrm>
              <a:off x="4993" y="4046"/>
              <a:ext cx="116" cy="173"/>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anchor="ctr">
              <a:spAutoFit/>
            </a:bodyPr>
            <a:lstStyle/>
            <a:p>
              <a:pPr>
                <a:spcBef>
                  <a:spcPct val="50000"/>
                </a:spcBef>
                <a:defRPr/>
              </a:pPr>
              <a:endParaRPr lang="en-US" sz="1200" b="1">
                <a:solidFill>
                  <a:srgbClr val="FFFFFF"/>
                </a:solidFill>
                <a:latin typeface="Arial" pitchFamily="-107" charset="0"/>
              </a:endParaRPr>
            </a:p>
          </p:txBody>
        </p:sp>
        <p:grpSp>
          <p:nvGrpSpPr>
            <p:cNvPr id="12" name="Group 96"/>
            <p:cNvGrpSpPr>
              <a:grpSpLocks/>
            </p:cNvGrpSpPr>
            <p:nvPr/>
          </p:nvGrpSpPr>
          <p:grpSpPr bwMode="auto">
            <a:xfrm>
              <a:off x="453" y="2036"/>
              <a:ext cx="5152" cy="2055"/>
              <a:chOff x="340" y="373"/>
              <a:chExt cx="5152" cy="2055"/>
            </a:xfrm>
          </p:grpSpPr>
          <p:grpSp>
            <p:nvGrpSpPr>
              <p:cNvPr id="13" name="Group 97"/>
              <p:cNvGrpSpPr>
                <a:grpSpLocks/>
              </p:cNvGrpSpPr>
              <p:nvPr/>
            </p:nvGrpSpPr>
            <p:grpSpPr bwMode="auto">
              <a:xfrm>
                <a:off x="1848" y="373"/>
                <a:ext cx="1041" cy="2055"/>
                <a:chOff x="1966" y="2038"/>
                <a:chExt cx="1041" cy="2055"/>
              </a:xfrm>
            </p:grpSpPr>
            <p:sp>
              <p:nvSpPr>
                <p:cNvPr id="343138" name="Text Box 98"/>
                <p:cNvSpPr txBox="1">
                  <a:spLocks noChangeArrowheads="1"/>
                </p:cNvSpPr>
                <p:nvPr/>
              </p:nvSpPr>
              <p:spPr bwMode="auto">
                <a:xfrm>
                  <a:off x="1966" y="2038"/>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dirty="0">
                      <a:solidFill>
                        <a:srgbClr val="FC0128"/>
                      </a:solidFill>
                      <a:latin typeface="Arial" pitchFamily="-107" charset="0"/>
                    </a:rPr>
                    <a:t>7</a:t>
                  </a:r>
                </a:p>
              </p:txBody>
            </p:sp>
            <p:sp>
              <p:nvSpPr>
                <p:cNvPr id="343139" name="Line 99"/>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grpSp>
          <p:sp>
            <p:nvSpPr>
              <p:cNvPr id="343140" name="Text Box 100"/>
              <p:cNvSpPr txBox="1">
                <a:spLocks noChangeArrowheads="1"/>
              </p:cNvSpPr>
              <p:nvPr/>
            </p:nvSpPr>
            <p:spPr bwMode="auto">
              <a:xfrm>
                <a:off x="4011" y="448"/>
                <a:ext cx="1481" cy="187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FFFFFF"/>
                    </a:solidFill>
                    <a:effectLst>
                      <a:outerShdw blurRad="38100" dist="38100" dir="2700000" algn="tl">
                        <a:srgbClr val="000000"/>
                      </a:outerShdw>
                    </a:effectLst>
                  </a:rPr>
                  <a:t>J</a:t>
                </a:r>
              </a:p>
            </p:txBody>
          </p:sp>
          <p:sp>
            <p:nvSpPr>
              <p:cNvPr id="343141" name="Text Box 101"/>
              <p:cNvSpPr txBox="1">
                <a:spLocks noChangeArrowheads="1"/>
              </p:cNvSpPr>
              <p:nvPr/>
            </p:nvSpPr>
            <p:spPr bwMode="auto">
              <a:xfrm>
                <a:off x="2859" y="460"/>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dirty="0" smtClean="0">
                    <a:solidFill>
                      <a:srgbClr val="114FFB"/>
                    </a:solidFill>
                    <a:effectLst>
                      <a:outerShdw blurRad="38100" dist="38100" dir="2700000" algn="tl">
                        <a:srgbClr val="000000"/>
                      </a:outerShdw>
                    </a:effectLst>
                  </a:rPr>
                  <a:t>A</a:t>
                </a:r>
              </a:p>
            </p:txBody>
          </p:sp>
          <p:sp>
            <p:nvSpPr>
              <p:cNvPr id="343142" name="Text Box 102"/>
              <p:cNvSpPr txBox="1">
                <a:spLocks noChangeArrowheads="1"/>
              </p:cNvSpPr>
              <p:nvPr/>
            </p:nvSpPr>
            <p:spPr bwMode="auto">
              <a:xfrm>
                <a:off x="340" y="463"/>
                <a:ext cx="1481" cy="187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dirty="0" smtClean="0">
                    <a:solidFill>
                      <a:srgbClr val="FFFF00"/>
                    </a:solidFill>
                    <a:effectLst>
                      <a:outerShdw blurRad="38100" dist="38100" dir="2700000" algn="tl">
                        <a:srgbClr val="000000"/>
                      </a:outerShdw>
                    </a:effectLst>
                  </a:rPr>
                  <a:t>K</a:t>
                </a:r>
              </a:p>
            </p:txBody>
          </p:sp>
        </p:grpSp>
      </p:grpSp>
      <p:sp>
        <p:nvSpPr>
          <p:cNvPr id="89099" name="Text Box 10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42</a:t>
            </a:r>
          </a:p>
        </p:txBody>
      </p:sp>
      <p:sp>
        <p:nvSpPr>
          <p:cNvPr id="89100" name="Text Box 104"/>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
        <p:nvSpPr>
          <p:cNvPr id="89101" name="Text Box 105"/>
          <p:cNvSpPr txBox="1">
            <a:spLocks noChangeArrowheads="1"/>
          </p:cNvSpPr>
          <p:nvPr/>
        </p:nvSpPr>
        <p:spPr bwMode="auto">
          <a:xfrm>
            <a:off x="7005083" y="6269445"/>
            <a:ext cx="1723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rgbClr val="FFFFFF"/>
                </a:solidFill>
              </a:rPr>
              <a:t>Behangbuk</a:t>
            </a:r>
            <a:r>
              <a:rPr lang="en-US" sz="1200" b="1" dirty="0" smtClean="0">
                <a:solidFill>
                  <a:srgbClr val="FFFFFF"/>
                </a:solidFill>
              </a:rPr>
              <a:t> </a:t>
            </a:r>
            <a:r>
              <a:rPr lang="en-US" sz="1200" b="1" dirty="0" err="1" smtClean="0">
                <a:solidFill>
                  <a:srgbClr val="FFFFFF"/>
                </a:solidFill>
              </a:rPr>
              <a:t>pek</a:t>
            </a:r>
            <a:r>
              <a:rPr lang="en-US" sz="1200" b="1" dirty="0" smtClean="0">
                <a:solidFill>
                  <a:srgbClr val="FFFFFF"/>
                </a:solidFill>
              </a:rPr>
              <a:t>. </a:t>
            </a:r>
            <a:r>
              <a:rPr lang="en-US" sz="1200" b="1" dirty="0">
                <a:solidFill>
                  <a:srgbClr val="FFFFFF"/>
                </a:solidFill>
              </a:rPr>
              <a:t>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43044"/>
                                        </p:tgtEl>
                                        <p:attrNameLst>
                                          <p:attrName>style.visibility</p:attrName>
                                        </p:attrNameLst>
                                      </p:cBhvr>
                                      <p:to>
                                        <p:strVal val="visible"/>
                                      </p:to>
                                    </p:set>
                                    <p:anim calcmode="lin" valueType="num">
                                      <p:cBhvr>
                                        <p:cTn id="7" dur="500" fill="hold"/>
                                        <p:tgtEl>
                                          <p:spTgt spid="343044"/>
                                        </p:tgtEl>
                                        <p:attrNameLst>
                                          <p:attrName>ppt_w</p:attrName>
                                        </p:attrNameLst>
                                      </p:cBhvr>
                                      <p:tavLst>
                                        <p:tav tm="0">
                                          <p:val>
                                            <p:fltVal val="0"/>
                                          </p:val>
                                        </p:tav>
                                        <p:tav tm="100000">
                                          <p:val>
                                            <p:strVal val="#ppt_w"/>
                                          </p:val>
                                        </p:tav>
                                      </p:tavLst>
                                    </p:anim>
                                    <p:anim calcmode="lin" valueType="num">
                                      <p:cBhvr>
                                        <p:cTn id="8" dur="500" fill="hold"/>
                                        <p:tgtEl>
                                          <p:spTgt spid="34304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5" presetClass="entr" presetSubtype="0" fill="hold" nodeType="afterEffect">
                                  <p:stCondLst>
                                    <p:cond delay="0"/>
                                  </p:stCondLst>
                                  <p:childTnLst>
                                    <p:set>
                                      <p:cBhvr>
                                        <p:cTn id="11" dur="1" fill="hold">
                                          <p:stCondLst>
                                            <p:cond delay="0"/>
                                          </p:stCondLst>
                                        </p:cTn>
                                        <p:tgtEl>
                                          <p:spTgt spid="343045"/>
                                        </p:tgtEl>
                                        <p:attrNameLst>
                                          <p:attrName>style.visibility</p:attrName>
                                        </p:attrNameLst>
                                      </p:cBhvr>
                                      <p:to>
                                        <p:strVal val="visible"/>
                                      </p:to>
                                    </p:set>
                                    <p:anim calcmode="lin" valueType="num">
                                      <p:cBhvr>
                                        <p:cTn id="12" dur="1000" fill="hold"/>
                                        <p:tgtEl>
                                          <p:spTgt spid="343045"/>
                                        </p:tgtEl>
                                        <p:attrNameLst>
                                          <p:attrName>ppt_w</p:attrName>
                                        </p:attrNameLst>
                                      </p:cBhvr>
                                      <p:tavLst>
                                        <p:tav tm="0">
                                          <p:val>
                                            <p:fltVal val="0"/>
                                          </p:val>
                                        </p:tav>
                                        <p:tav tm="100000">
                                          <p:val>
                                            <p:strVal val="#ppt_w"/>
                                          </p:val>
                                        </p:tav>
                                      </p:tavLst>
                                    </p:anim>
                                    <p:anim calcmode="lin" valueType="num">
                                      <p:cBhvr>
                                        <p:cTn id="13" dur="1000" fill="hold"/>
                                        <p:tgtEl>
                                          <p:spTgt spid="343045"/>
                                        </p:tgtEl>
                                        <p:attrNameLst>
                                          <p:attrName>ppt_h</p:attrName>
                                        </p:attrNameLst>
                                      </p:cBhvr>
                                      <p:tavLst>
                                        <p:tav tm="0">
                                          <p:val>
                                            <p:fltVal val="0"/>
                                          </p:val>
                                        </p:tav>
                                        <p:tav tm="100000">
                                          <p:val>
                                            <p:strVal val="#ppt_h"/>
                                          </p:val>
                                        </p:tav>
                                      </p:tavLst>
                                    </p:anim>
                                    <p:anim calcmode="lin" valueType="num">
                                      <p:cBhvr>
                                        <p:cTn id="14" dur="1000" fill="hold"/>
                                        <p:tgtEl>
                                          <p:spTgt spid="34304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430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52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ppt_x</p:attrName>
                                        </p:attrNameLst>
                                      </p:cBhvr>
                                      <p:tavLst>
                                        <p:tav tm="0">
                                          <p:val>
                                            <p:fltVal val="0.5"/>
                                          </p:val>
                                        </p:tav>
                                        <p:tav tm="100000">
                                          <p:val>
                                            <p:strVal val="#ppt_x"/>
                                          </p:val>
                                        </p:tav>
                                      </p:tavLst>
                                    </p:anim>
                                    <p:anim calcmode="lin" valueType="num">
                                      <p:cBhvr>
                                        <p:cTn id="36"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528"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 calcmode="lin" valueType="num">
                                      <p:cBhvr>
                                        <p:cTn id="43" dur="500" fill="hold"/>
                                        <p:tgtEl>
                                          <p:spTgt spid="11"/>
                                        </p:tgtEl>
                                        <p:attrNameLst>
                                          <p:attrName>ppt_x</p:attrName>
                                        </p:attrNameLst>
                                      </p:cBhvr>
                                      <p:tavLst>
                                        <p:tav tm="0">
                                          <p:val>
                                            <p:fltVal val="0.5"/>
                                          </p:val>
                                        </p:tav>
                                        <p:tav tm="100000">
                                          <p:val>
                                            <p:strVal val="#ppt_x"/>
                                          </p:val>
                                        </p:tav>
                                      </p:tavLst>
                                    </p:anim>
                                    <p:anim calcmode="lin" valueType="num">
                                      <p:cBhvr>
                                        <p:cTn id="44"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7" name="Text Box 25"/>
          <p:cNvSpPr txBox="1">
            <a:spLocks noChangeArrowheads="1"/>
          </p:cNvSpPr>
          <p:nvPr/>
        </p:nvSpPr>
        <p:spPr bwMode="auto">
          <a:xfrm>
            <a:off x="873125" y="3081338"/>
            <a:ext cx="1384300" cy="2971800"/>
          </a:xfrm>
          <a:prstGeom prst="rect">
            <a:avLst/>
          </a:prstGeom>
          <a:noFill/>
          <a:ln w="12700">
            <a:noFill/>
            <a:miter lim="800000"/>
            <a:headEnd/>
            <a:tailEnd/>
          </a:ln>
          <a:effectLst>
            <a:outerShdw blurRad="63500" dist="99190" dir="3011666" algn="ctr" rotWithShape="0">
              <a:schemeClr val="bg2">
                <a:alpha val="74998"/>
              </a:schemeClr>
            </a:outerShdw>
          </a:effectLst>
        </p:spPr>
        <p:txBody>
          <a:bodyPr wrap="none" anchor="ctr">
            <a:spAutoFit/>
          </a:bodyPr>
          <a:lstStyle/>
          <a:p>
            <a:pPr>
              <a:spcBef>
                <a:spcPct val="50000"/>
              </a:spcBef>
              <a:defRPr/>
            </a:pPr>
            <a:r>
              <a:rPr lang="en-US" sz="18900">
                <a:solidFill>
                  <a:srgbClr val="FFD34A"/>
                </a:solidFill>
                <a:latin typeface="Times" pitchFamily="-107" charset="0"/>
              </a:rPr>
              <a:t>7</a:t>
            </a:r>
          </a:p>
        </p:txBody>
      </p:sp>
      <p:sp>
        <p:nvSpPr>
          <p:cNvPr id="28674"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rgbClr val="FFD34A"/>
                </a:solidFill>
                <a:latin typeface="Times" pitchFamily="-107" charset="0"/>
              </a:rPr>
              <a:t>7</a:t>
            </a:r>
          </a:p>
        </p:txBody>
      </p:sp>
      <p:sp>
        <p:nvSpPr>
          <p:cNvPr id="28675" name="Line 3"/>
          <p:cNvSpPr>
            <a:spLocks noChangeShapeType="1"/>
          </p:cNvSpPr>
          <p:nvPr/>
        </p:nvSpPr>
        <p:spPr bwMode="auto">
          <a:xfrm>
            <a:off x="901700" y="8763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ndParaRPr>
          </a:p>
        </p:txBody>
      </p:sp>
      <p:sp>
        <p:nvSpPr>
          <p:cNvPr id="28676" name="Rectangle 4"/>
          <p:cNvSpPr>
            <a:spLocks noGrp="1" noChangeArrowheads="1"/>
          </p:cNvSpPr>
          <p:nvPr>
            <p:ph type="ctrTitle"/>
          </p:nvPr>
        </p:nvSpPr>
        <p:spPr bwMode="auto">
          <a:xfrm>
            <a:off x="0" y="1581150"/>
            <a:ext cx="9109075"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5400" dirty="0" err="1" smtClean="0">
                <a:solidFill>
                  <a:srgbClr val="FAFD00"/>
                </a:solidFill>
                <a:latin typeface="Times" charset="0"/>
                <a:ea typeface="ＭＳ Ｐゴシック" charset="0"/>
                <a:cs typeface="ＭＳ Ｐゴシック" charset="0"/>
              </a:rPr>
              <a:t>Mawlawng</a:t>
            </a:r>
            <a:r>
              <a:rPr lang="en-US" sz="5400" dirty="0" smtClean="0">
                <a:solidFill>
                  <a:srgbClr val="FAFD00"/>
                </a:solidFill>
                <a:latin typeface="Times" charset="0"/>
                <a:ea typeface="ＭＳ Ｐゴシック" charset="0"/>
                <a:cs typeface="ＭＳ Ｐゴシック" charset="0"/>
              </a:rPr>
              <a:t> </a:t>
            </a:r>
            <a:r>
              <a:rPr lang="en-US" sz="5400" dirty="0" err="1" smtClean="0">
                <a:solidFill>
                  <a:srgbClr val="FAFD00"/>
                </a:solidFill>
                <a:latin typeface="Times" charset="0"/>
                <a:ea typeface="ＭＳ Ｐゴシック" charset="0"/>
                <a:cs typeface="ＭＳ Ｐゴシック" charset="0"/>
              </a:rPr>
              <a:t>narana</a:t>
            </a:r>
            <a:r>
              <a:rPr lang="en-US" sz="5400" dirty="0" smtClean="0">
                <a:solidFill>
                  <a:srgbClr val="FAFD00"/>
                </a:solidFill>
                <a:latin typeface="Times" charset="0"/>
                <a:ea typeface="ＭＳ Ｐゴシック" charset="0"/>
                <a:cs typeface="ＭＳ Ｐゴシック" charset="0"/>
              </a:rPr>
              <a:t> </a:t>
            </a:r>
            <a:r>
              <a:rPr lang="en-US" sz="5400" dirty="0">
                <a:solidFill>
                  <a:srgbClr val="FAFD00"/>
                </a:solidFill>
                <a:latin typeface="Times" charset="0"/>
                <a:ea typeface="ＭＳ Ｐゴシック" charset="0"/>
                <a:cs typeface="ＭＳ Ｐゴシック" charset="0"/>
              </a:rPr>
              <a:t/>
            </a:r>
            <a:br>
              <a:rPr lang="en-US" sz="5400" dirty="0">
                <a:solidFill>
                  <a:srgbClr val="FAFD00"/>
                </a:solidFill>
                <a:latin typeface="Times" charset="0"/>
                <a:ea typeface="ＭＳ Ｐゴシック" charset="0"/>
                <a:cs typeface="ＭＳ Ｐゴシック" charset="0"/>
              </a:rPr>
            </a:br>
            <a:r>
              <a:rPr lang="en-US" altLang="ja-JP" sz="5400" i="1" dirty="0" smtClean="0">
                <a:solidFill>
                  <a:srgbClr val="FAFD00"/>
                </a:solidFill>
                <a:latin typeface="Times" charset="0"/>
                <a:ea typeface="ＭＳ Ｐゴシック" charset="0"/>
                <a:cs typeface="ＭＳ Ｐゴシック" charset="0"/>
              </a:rPr>
              <a:t>“Nang Bible </a:t>
            </a:r>
            <a:r>
              <a:rPr lang="en-US" altLang="ja-JP" sz="5400" i="1" dirty="0" err="1" smtClean="0">
                <a:solidFill>
                  <a:srgbClr val="FAFD00"/>
                </a:solidFill>
                <a:latin typeface="Times" charset="0"/>
                <a:ea typeface="ＭＳ Ｐゴシック" charset="0"/>
                <a:cs typeface="ＭＳ Ｐゴシック" charset="0"/>
              </a:rPr>
              <a:t>Thawp</a:t>
            </a:r>
            <a:r>
              <a:rPr lang="en-US" altLang="ja-JP" sz="5400" i="1" dirty="0" smtClean="0">
                <a:solidFill>
                  <a:srgbClr val="FAFD00"/>
                </a:solidFill>
                <a:latin typeface="Times" charset="0"/>
                <a:ea typeface="ＭＳ Ｐゴシック" charset="0"/>
                <a:cs typeface="ＭＳ Ｐゴシック" charset="0"/>
              </a:rPr>
              <a:t>"</a:t>
            </a:r>
            <a:endParaRPr lang="en-US" sz="5400" i="1" dirty="0">
              <a:solidFill>
                <a:srgbClr val="FAFD00"/>
              </a:solidFill>
              <a:latin typeface="Times" charset="0"/>
              <a:ea typeface="ＭＳ Ｐゴシック" charset="0"/>
              <a:cs typeface="ＭＳ Ｐゴシック" charset="0"/>
            </a:endParaRPr>
          </a:p>
        </p:txBody>
      </p:sp>
      <p:sp>
        <p:nvSpPr>
          <p:cNvPr id="28690" name="Rectangle 18"/>
          <p:cNvSpPr>
            <a:spLocks noChangeArrowheads="1"/>
          </p:cNvSpPr>
          <p:nvPr/>
        </p:nvSpPr>
        <p:spPr bwMode="auto">
          <a:xfrm>
            <a:off x="2443163" y="3338513"/>
            <a:ext cx="6173787" cy="17732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spcBef>
                <a:spcPct val="20000"/>
              </a:spcBef>
              <a:buClr>
                <a:srgbClr val="790015"/>
              </a:buClr>
              <a:buSzPct val="75000"/>
              <a:buFont typeface="Monotype Sorts" charset="0"/>
              <a:buNone/>
              <a:defRPr/>
            </a:pPr>
            <a:r>
              <a:rPr lang="en-US" sz="17200">
                <a:solidFill>
                  <a:srgbClr val="FFFFFF"/>
                </a:solidFill>
                <a:effectLst>
                  <a:outerShdw blurRad="38100" dist="38100" dir="2700000" algn="tl">
                    <a:srgbClr val="000000"/>
                  </a:outerShdw>
                </a:effectLst>
              </a:rPr>
              <a:t>= </a:t>
            </a:r>
            <a:r>
              <a:rPr lang="en-US" sz="17200">
                <a:solidFill>
                  <a:srgbClr val="FF6600"/>
                </a:solidFill>
                <a:effectLst>
                  <a:outerShdw blurRad="38100" dist="38100" dir="2700000" algn="tl">
                    <a:srgbClr val="000000"/>
                  </a:outerShdw>
                </a:effectLst>
              </a:rPr>
              <a:t>4</a:t>
            </a:r>
            <a:r>
              <a:rPr lang="en-US" sz="15600">
                <a:solidFill>
                  <a:srgbClr val="FFFFFF"/>
                </a:solidFill>
                <a:effectLst>
                  <a:outerShdw blurRad="38100" dist="38100" dir="2700000" algn="tl">
                    <a:srgbClr val="000000"/>
                  </a:outerShdw>
                </a:effectLst>
              </a:rPr>
              <a:t>+</a:t>
            </a:r>
            <a:r>
              <a:rPr lang="en-US" sz="17200">
                <a:solidFill>
                  <a:srgbClr val="33CC33"/>
                </a:solidFill>
                <a:effectLst>
                  <a:outerShdw blurRad="38100" dist="38100" dir="2700000" algn="tl">
                    <a:srgbClr val="000000"/>
                  </a:outerShdw>
                </a:effectLst>
              </a:rPr>
              <a:t>3</a:t>
            </a:r>
            <a:endParaRPr lang="en-US" sz="17200">
              <a:solidFill>
                <a:srgbClr val="FFFFFF"/>
              </a:solidFill>
              <a:effectLst>
                <a:outerShdw blurRad="38100" dist="38100" dir="2700000" algn="tl">
                  <a:srgbClr val="000000"/>
                </a:outerShdw>
              </a:effectLst>
            </a:endParaRPr>
          </a:p>
        </p:txBody>
      </p:sp>
      <p:sp>
        <p:nvSpPr>
          <p:cNvPr id="28694" name="Line 22"/>
          <p:cNvSpPr>
            <a:spLocks noChangeShapeType="1"/>
          </p:cNvSpPr>
          <p:nvPr/>
        </p:nvSpPr>
        <p:spPr bwMode="auto">
          <a:xfrm>
            <a:off x="1409700" y="4556125"/>
            <a:ext cx="617538" cy="1588"/>
          </a:xfrm>
          <a:prstGeom prst="line">
            <a:avLst/>
          </a:prstGeom>
          <a:noFill/>
          <a:ln w="76200">
            <a:solidFill>
              <a:srgbClr val="FC0128"/>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ndParaRPr>
          </a:p>
        </p:txBody>
      </p:sp>
      <p:sp>
        <p:nvSpPr>
          <p:cNvPr id="91143"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1144"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91145"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1146"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43</a:t>
            </a:r>
          </a:p>
        </p:txBody>
      </p:sp>
      <p:sp>
        <p:nvSpPr>
          <p:cNvPr id="91147" name="Text Box 32"/>
          <p:cNvSpPr txBox="1">
            <a:spLocks noChangeArrowheads="1"/>
          </p:cNvSpPr>
          <p:nvPr/>
        </p:nvSpPr>
        <p:spPr bwMode="auto">
          <a:xfrm>
            <a:off x="7005083" y="6269445"/>
            <a:ext cx="1723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rgbClr val="FFFFFF"/>
                </a:solidFill>
              </a:rPr>
              <a:t>Behangbuk</a:t>
            </a:r>
            <a:r>
              <a:rPr lang="en-US" sz="1200" b="1" dirty="0" smtClean="0">
                <a:solidFill>
                  <a:srgbClr val="FFFFFF"/>
                </a:solidFill>
              </a:rPr>
              <a:t> </a:t>
            </a:r>
            <a:r>
              <a:rPr lang="en-US" sz="1200" b="1" dirty="0" err="1" smtClean="0">
                <a:solidFill>
                  <a:srgbClr val="FFFFFF"/>
                </a:solidFill>
              </a:rPr>
              <a:t>pek</a:t>
            </a:r>
            <a:r>
              <a:rPr lang="en-US" sz="1200" b="1" dirty="0" smtClean="0">
                <a:solidFill>
                  <a:srgbClr val="FFFFFF"/>
                </a:solidFill>
              </a:rPr>
              <a:t>. </a:t>
            </a:r>
            <a:r>
              <a:rPr lang="en-US" sz="1200" b="1" dirty="0">
                <a:solidFill>
                  <a:srgbClr val="FFFFFF"/>
                </a:solidFill>
              </a:rPr>
              <a:t>8-14</a:t>
            </a:r>
          </a:p>
        </p:txBody>
      </p:sp>
      <p:sp>
        <p:nvSpPr>
          <p:cNvPr id="91148" name="Text Box 33"/>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withEffect">
                                  <p:stCondLst>
                                    <p:cond delay="0"/>
                                  </p:stCondLst>
                                  <p:childTnLst>
                                    <p:set>
                                      <p:cBhvr>
                                        <p:cTn id="6" dur="1" fill="hold">
                                          <p:stCondLst>
                                            <p:cond delay="0"/>
                                          </p:stCondLst>
                                        </p:cTn>
                                        <p:tgtEl>
                                          <p:spTgt spid="28697"/>
                                        </p:tgtEl>
                                        <p:attrNameLst>
                                          <p:attrName>style.visibility</p:attrName>
                                        </p:attrNameLst>
                                      </p:cBhvr>
                                      <p:to>
                                        <p:strVal val="visible"/>
                                      </p:to>
                                    </p:set>
                                    <p:anim calcmode="lin" valueType="num">
                                      <p:cBhvr additive="base">
                                        <p:cTn id="7" dur="500" fill="hold"/>
                                        <p:tgtEl>
                                          <p:spTgt spid="28697"/>
                                        </p:tgtEl>
                                        <p:attrNameLst>
                                          <p:attrName>ppt_x</p:attrName>
                                        </p:attrNameLst>
                                      </p:cBhvr>
                                      <p:tavLst>
                                        <p:tav tm="0">
                                          <p:val>
                                            <p:strVal val="1+#ppt_w/2"/>
                                          </p:val>
                                        </p:tav>
                                        <p:tav tm="100000">
                                          <p:val>
                                            <p:strVal val="#ppt_x"/>
                                          </p:val>
                                        </p:tav>
                                      </p:tavLst>
                                    </p:anim>
                                    <p:anim calcmode="lin" valueType="num">
                                      <p:cBhvr additive="base">
                                        <p:cTn id="8" dur="500" fill="hold"/>
                                        <p:tgtEl>
                                          <p:spTgt spid="2869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28694"/>
                                        </p:tgtEl>
                                        <p:attrNameLst>
                                          <p:attrName>style.visibility</p:attrName>
                                        </p:attrNameLst>
                                      </p:cBhvr>
                                      <p:to>
                                        <p:strVal val="visible"/>
                                      </p:to>
                                    </p:set>
                                    <p:anim calcmode="lin" valueType="num">
                                      <p:cBhvr>
                                        <p:cTn id="13" dur="1000" fill="hold"/>
                                        <p:tgtEl>
                                          <p:spTgt spid="28694"/>
                                        </p:tgtEl>
                                        <p:attrNameLst>
                                          <p:attrName>ppt_w</p:attrName>
                                        </p:attrNameLst>
                                      </p:cBhvr>
                                      <p:tavLst>
                                        <p:tav tm="0">
                                          <p:val>
                                            <p:fltVal val="0"/>
                                          </p:val>
                                        </p:tav>
                                        <p:tav tm="100000">
                                          <p:val>
                                            <p:strVal val="#ppt_w"/>
                                          </p:val>
                                        </p:tav>
                                      </p:tavLst>
                                    </p:anim>
                                    <p:anim calcmode="lin" valueType="num">
                                      <p:cBhvr>
                                        <p:cTn id="14" dur="1000" fill="hold"/>
                                        <p:tgtEl>
                                          <p:spTgt spid="28694"/>
                                        </p:tgtEl>
                                        <p:attrNameLst>
                                          <p:attrName>ppt_h</p:attrName>
                                        </p:attrNameLst>
                                      </p:cBhvr>
                                      <p:tavLst>
                                        <p:tav tm="0">
                                          <p:val>
                                            <p:fltVal val="0"/>
                                          </p:val>
                                        </p:tav>
                                        <p:tav tm="100000">
                                          <p:val>
                                            <p:strVal val="#ppt_h"/>
                                          </p:val>
                                        </p:tav>
                                      </p:tavLst>
                                    </p:anim>
                                    <p:anim calcmode="lin" valueType="num">
                                      <p:cBhvr>
                                        <p:cTn id="15" dur="1000" fill="hold"/>
                                        <p:tgtEl>
                                          <p:spTgt spid="2869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86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690"/>
                                        </p:tgtEl>
                                        <p:attrNameLst>
                                          <p:attrName>style.visibility</p:attrName>
                                        </p:attrNameLst>
                                      </p:cBhvr>
                                      <p:to>
                                        <p:strVal val="visible"/>
                                      </p:to>
                                    </p:set>
                                    <p:animEffect transition="in" filter="wipe(left)">
                                      <p:cBhvr>
                                        <p:cTn id="21" dur="500"/>
                                        <p:tgtEl>
                                          <p:spTgt spid="2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7" grpId="0" autoUpdateAnimBg="0"/>
      <p:bldP spid="2869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rgbClr val="FFD34A"/>
                </a:solidFill>
                <a:latin typeface="Times" pitchFamily="-107" charset="0"/>
              </a:rPr>
              <a:t>7</a:t>
            </a:r>
          </a:p>
        </p:txBody>
      </p:sp>
      <p:sp>
        <p:nvSpPr>
          <p:cNvPr id="30723" name="Line 3"/>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ndParaRPr>
          </a:p>
        </p:txBody>
      </p:sp>
      <p:sp>
        <p:nvSpPr>
          <p:cNvPr id="30724" name="Rectangle 4"/>
          <p:cNvSpPr>
            <a:spLocks noChangeArrowheads="1"/>
          </p:cNvSpPr>
          <p:nvPr/>
        </p:nvSpPr>
        <p:spPr bwMode="auto">
          <a:xfrm>
            <a:off x="654050" y="1581150"/>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5400" dirty="0" err="1" smtClean="0">
                <a:solidFill>
                  <a:srgbClr val="FAFD00"/>
                </a:solidFill>
                <a:effectLst>
                  <a:outerShdw blurRad="38100" dist="38100" dir="2700000" algn="tl">
                    <a:srgbClr val="000000"/>
                  </a:outerShdw>
                </a:effectLst>
                <a:latin typeface="Times" charset="0"/>
              </a:rPr>
              <a:t>Mawlawng</a:t>
            </a:r>
            <a:r>
              <a:rPr lang="en-US" sz="5400" dirty="0" smtClean="0">
                <a:solidFill>
                  <a:srgbClr val="FAFD00"/>
                </a:solidFill>
                <a:effectLst>
                  <a:outerShdw blurRad="38100" dist="38100" dir="2700000" algn="tl">
                    <a:srgbClr val="000000"/>
                  </a:outerShdw>
                </a:effectLst>
                <a:latin typeface="Times" charset="0"/>
              </a:rPr>
              <a:t> </a:t>
            </a:r>
            <a:r>
              <a:rPr lang="en-US" sz="5400" dirty="0" err="1" smtClean="0">
                <a:solidFill>
                  <a:srgbClr val="FAFD00"/>
                </a:solidFill>
                <a:effectLst>
                  <a:outerShdw blurRad="38100" dist="38100" dir="2700000" algn="tl">
                    <a:srgbClr val="000000"/>
                  </a:outerShdw>
                </a:effectLst>
                <a:latin typeface="Times" charset="0"/>
              </a:rPr>
              <a:t>narang</a:t>
            </a:r>
            <a:r>
              <a:rPr lang="en-US" sz="5400" dirty="0" smtClean="0">
                <a:solidFill>
                  <a:srgbClr val="FAFD00"/>
                </a:solidFill>
                <a:effectLst>
                  <a:outerShdw blurRad="38100" dist="38100" dir="2700000" algn="tl">
                    <a:srgbClr val="000000"/>
                  </a:outerShdw>
                </a:effectLst>
                <a:latin typeface="Times" charset="0"/>
              </a:rPr>
              <a:t> </a:t>
            </a:r>
            <a:r>
              <a:rPr lang="en-US" sz="5400" dirty="0">
                <a:solidFill>
                  <a:srgbClr val="FAFD00"/>
                </a:solidFill>
                <a:effectLst>
                  <a:outerShdw blurRad="38100" dist="38100" dir="2700000" algn="tl">
                    <a:srgbClr val="000000"/>
                  </a:outerShdw>
                </a:effectLst>
                <a:latin typeface="Times" charset="0"/>
              </a:rPr>
              <a:t/>
            </a:r>
            <a:br>
              <a:rPr lang="en-US" sz="5400" dirty="0">
                <a:solidFill>
                  <a:srgbClr val="FAFD00"/>
                </a:solidFill>
                <a:effectLst>
                  <a:outerShdw blurRad="38100" dist="38100" dir="2700000" algn="tl">
                    <a:srgbClr val="000000"/>
                  </a:outerShdw>
                </a:effectLst>
                <a:latin typeface="Times" charset="0"/>
              </a:rPr>
            </a:br>
            <a:r>
              <a:rPr lang="en-US" altLang="ja-JP" sz="5400" i="1" dirty="0" smtClean="0">
                <a:solidFill>
                  <a:srgbClr val="FAFD00"/>
                </a:solidFill>
                <a:effectLst>
                  <a:outerShdw blurRad="38100" dist="38100" dir="2700000" algn="tl">
                    <a:srgbClr val="000000"/>
                  </a:outerShdw>
                </a:effectLst>
                <a:latin typeface="Times" charset="0"/>
              </a:rPr>
              <a:t>“Nang Bible </a:t>
            </a:r>
            <a:r>
              <a:rPr lang="en-US" altLang="ja-JP" sz="5400" i="1" dirty="0" err="1" smtClean="0">
                <a:solidFill>
                  <a:srgbClr val="FAFD00"/>
                </a:solidFill>
                <a:effectLst>
                  <a:outerShdw blurRad="38100" dist="38100" dir="2700000" algn="tl">
                    <a:srgbClr val="000000"/>
                  </a:outerShdw>
                </a:effectLst>
                <a:latin typeface="Times" charset="0"/>
              </a:rPr>
              <a:t>Thawp</a:t>
            </a:r>
            <a:r>
              <a:rPr lang="en-US" altLang="ja-JP" sz="5400" i="1" dirty="0" smtClean="0">
                <a:solidFill>
                  <a:srgbClr val="FAFD00"/>
                </a:solidFill>
                <a:effectLst>
                  <a:outerShdw blurRad="38100" dist="38100" dir="2700000" algn="tl">
                    <a:srgbClr val="000000"/>
                  </a:outerShdw>
                </a:effectLst>
                <a:latin typeface="Times" charset="0"/>
              </a:rPr>
              <a:t>"</a:t>
            </a:r>
            <a:endParaRPr lang="en-US" sz="5400" i="1" dirty="0">
              <a:solidFill>
                <a:srgbClr val="FAFD00"/>
              </a:solidFill>
              <a:effectLst>
                <a:outerShdw blurRad="38100" dist="38100" dir="2700000" algn="tl">
                  <a:srgbClr val="000000"/>
                </a:outerShdw>
              </a:effectLst>
              <a:latin typeface="Times" charset="0"/>
            </a:endParaRPr>
          </a:p>
        </p:txBody>
      </p:sp>
      <p:sp>
        <p:nvSpPr>
          <p:cNvPr id="93188" name="Rectangle 5"/>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1600" b="1"/>
          </a:p>
        </p:txBody>
      </p:sp>
      <p:sp>
        <p:nvSpPr>
          <p:cNvPr id="30726" name="Rectangle 6"/>
          <p:cNvSpPr>
            <a:spLocks noChangeArrowheads="1"/>
          </p:cNvSpPr>
          <p:nvPr/>
        </p:nvSpPr>
        <p:spPr bwMode="auto">
          <a:xfrm>
            <a:off x="17463" y="3219450"/>
            <a:ext cx="9042400" cy="1752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spcBef>
                <a:spcPct val="20000"/>
              </a:spcBef>
              <a:defRPr/>
            </a:pPr>
            <a:r>
              <a:rPr lang="en-US" sz="15600" b="1" dirty="0">
                <a:solidFill>
                  <a:srgbClr val="E8EC39"/>
                </a:solidFill>
                <a:effectLst>
                  <a:outerShdw blurRad="38100" dist="38100" dir="2700000" algn="tl">
                    <a:srgbClr val="000000"/>
                  </a:outerShdw>
                </a:effectLst>
              </a:rPr>
              <a:t>K</a:t>
            </a:r>
            <a:r>
              <a:rPr lang="en-US" sz="15600" b="1" dirty="0" smtClean="0">
                <a:solidFill>
                  <a:srgbClr val="00FF00"/>
                </a:solidFill>
                <a:effectLst>
                  <a:outerShdw blurRad="38100" dist="38100" dir="2700000" algn="tl">
                    <a:srgbClr val="000000"/>
                  </a:outerShdw>
                </a:effectLst>
              </a:rPr>
              <a:t> </a:t>
            </a:r>
            <a:r>
              <a:rPr lang="en-US" sz="15600" b="1" dirty="0">
                <a:solidFill>
                  <a:srgbClr val="FF5008"/>
                </a:solidFill>
                <a:effectLst>
                  <a:outerShdw blurRad="38100" dist="38100" dir="2700000" algn="tl">
                    <a:srgbClr val="000000"/>
                  </a:outerShdw>
                </a:effectLst>
              </a:rPr>
              <a:t>4</a:t>
            </a:r>
            <a:r>
              <a:rPr lang="en-US" sz="15600" b="1" dirty="0">
                <a:solidFill>
                  <a:srgbClr val="00FF00"/>
                </a:solidFill>
                <a:effectLst>
                  <a:outerShdw blurRad="38100" dist="38100" dir="2700000" algn="tl">
                    <a:srgbClr val="000000"/>
                  </a:outerShdw>
                </a:effectLst>
              </a:rPr>
              <a:t> 3 </a:t>
            </a:r>
            <a:r>
              <a:rPr lang="en-US" sz="15600" b="1" dirty="0">
                <a:solidFill>
                  <a:srgbClr val="114FFB"/>
                </a:solidFill>
                <a:effectLst>
                  <a:outerShdw blurRad="38100" dist="38100" dir="2700000" algn="tl">
                    <a:srgbClr val="000000"/>
                  </a:outerShdw>
                </a:effectLst>
              </a:rPr>
              <a:t>A</a:t>
            </a:r>
            <a:r>
              <a:rPr lang="en-US" sz="15600" b="1" dirty="0" smtClean="0">
                <a:solidFill>
                  <a:srgbClr val="00FF00"/>
                </a:solidFill>
                <a:effectLst>
                  <a:outerShdw blurRad="38100" dist="38100" dir="2700000" algn="tl">
                    <a:srgbClr val="000000"/>
                  </a:outerShdw>
                </a:effectLst>
              </a:rPr>
              <a:t> </a:t>
            </a:r>
            <a:r>
              <a:rPr lang="en-US" sz="15600" b="1" dirty="0">
                <a:solidFill>
                  <a:srgbClr val="FFFFFF"/>
                </a:solidFill>
                <a:effectLst>
                  <a:outerShdw blurRad="38100" dist="38100" dir="2700000" algn="tl">
                    <a:srgbClr val="000000"/>
                  </a:outerShdw>
                </a:effectLst>
              </a:rPr>
              <a:t>J</a:t>
            </a:r>
            <a:r>
              <a:rPr lang="en-US" sz="15600" b="1" dirty="0">
                <a:solidFill>
                  <a:srgbClr val="00FF00"/>
                </a:solidFill>
                <a:effectLst>
                  <a:outerShdw blurRad="38100" dist="38100" dir="2700000" algn="tl">
                    <a:srgbClr val="000000"/>
                  </a:outerShdw>
                </a:effectLst>
              </a:rPr>
              <a:t> </a:t>
            </a:r>
          </a:p>
        </p:txBody>
      </p:sp>
      <p:sp>
        <p:nvSpPr>
          <p:cNvPr id="30729" name="Rectangle 9"/>
          <p:cNvSpPr>
            <a:spLocks noChangeArrowheads="1"/>
          </p:cNvSpPr>
          <p:nvPr/>
        </p:nvSpPr>
        <p:spPr bwMode="auto">
          <a:xfrm>
            <a:off x="0" y="3204240"/>
            <a:ext cx="9042400" cy="1752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spcBef>
                <a:spcPct val="20000"/>
              </a:spcBef>
              <a:defRPr/>
            </a:pPr>
            <a:r>
              <a:rPr lang="en-US" sz="15600" b="1" dirty="0" smtClean="0">
                <a:solidFill>
                  <a:srgbClr val="E8EC39"/>
                </a:solidFill>
                <a:effectLst>
                  <a:outerShdw blurRad="38100" dist="38100" dir="2700000" algn="tl">
                    <a:srgbClr val="000000"/>
                  </a:outerShdw>
                </a:effectLst>
              </a:rPr>
              <a:t>K</a:t>
            </a:r>
            <a:r>
              <a:rPr lang="en-US" sz="15600" b="1" dirty="0" smtClean="0">
                <a:solidFill>
                  <a:srgbClr val="00FF00"/>
                </a:solidFill>
                <a:effectLst>
                  <a:outerShdw blurRad="38100" dist="38100" dir="2700000" algn="tl">
                    <a:srgbClr val="000000"/>
                  </a:outerShdw>
                </a:effectLst>
              </a:rPr>
              <a:t> </a:t>
            </a:r>
            <a:r>
              <a:rPr lang="en-US" sz="15600" b="1" dirty="0">
                <a:solidFill>
                  <a:srgbClr val="FF5008"/>
                </a:solidFill>
                <a:effectLst>
                  <a:outerShdw blurRad="38100" dist="38100" dir="2700000" algn="tl">
                    <a:srgbClr val="000000"/>
                  </a:outerShdw>
                </a:effectLst>
              </a:rPr>
              <a:t>4</a:t>
            </a:r>
            <a:r>
              <a:rPr lang="en-US" sz="15600" b="1" dirty="0">
                <a:solidFill>
                  <a:srgbClr val="00FF00"/>
                </a:solidFill>
                <a:effectLst>
                  <a:outerShdw blurRad="38100" dist="38100" dir="2700000" algn="tl">
                    <a:srgbClr val="000000"/>
                  </a:outerShdw>
                </a:effectLst>
              </a:rPr>
              <a:t> 3 </a:t>
            </a:r>
            <a:r>
              <a:rPr lang="en-US" sz="15600" b="1" dirty="0">
                <a:solidFill>
                  <a:srgbClr val="114FFB"/>
                </a:solidFill>
                <a:effectLst>
                  <a:outerShdw blurRad="38100" dist="38100" dir="2700000" algn="tl">
                    <a:srgbClr val="000000"/>
                  </a:outerShdw>
                </a:effectLst>
              </a:rPr>
              <a:t>A</a:t>
            </a:r>
            <a:r>
              <a:rPr lang="en-US" sz="15600" b="1" dirty="0" smtClean="0">
                <a:solidFill>
                  <a:srgbClr val="00FF00"/>
                </a:solidFill>
                <a:effectLst>
                  <a:outerShdw blurRad="38100" dist="38100" dir="2700000" algn="tl">
                    <a:srgbClr val="000000"/>
                  </a:outerShdw>
                </a:effectLst>
              </a:rPr>
              <a:t> </a:t>
            </a:r>
            <a:r>
              <a:rPr lang="en-US" sz="15600" b="1" dirty="0">
                <a:solidFill>
                  <a:srgbClr val="FFFFFF"/>
                </a:solidFill>
                <a:effectLst>
                  <a:outerShdw blurRad="38100" dist="38100" dir="2700000" algn="tl">
                    <a:srgbClr val="000000"/>
                  </a:outerShdw>
                </a:effectLst>
              </a:rPr>
              <a:t>J</a:t>
            </a:r>
            <a:r>
              <a:rPr lang="en-US" sz="15600" b="1" dirty="0">
                <a:solidFill>
                  <a:srgbClr val="00FF00"/>
                </a:solidFill>
                <a:effectLst>
                  <a:outerShdw blurRad="38100" dist="38100" dir="2700000" algn="tl">
                    <a:srgbClr val="000000"/>
                  </a:outerShdw>
                </a:effectLst>
              </a:rPr>
              <a:t> </a:t>
            </a:r>
          </a:p>
        </p:txBody>
      </p:sp>
      <p:sp>
        <p:nvSpPr>
          <p:cNvPr id="93191" name="Text Box 10"/>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3192" name="Text Box 1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93193" name="Text Box 1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3194" name="Text Box 14"/>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44</a:t>
            </a:r>
          </a:p>
        </p:txBody>
      </p:sp>
      <p:sp>
        <p:nvSpPr>
          <p:cNvPr id="93195" name="Text Box 15"/>
          <p:cNvSpPr txBox="1">
            <a:spLocks noChangeArrowheads="1"/>
          </p:cNvSpPr>
          <p:nvPr/>
        </p:nvSpPr>
        <p:spPr bwMode="auto">
          <a:xfrm>
            <a:off x="87217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
        <p:nvSpPr>
          <p:cNvPr id="93196" name="Text Box 17"/>
          <p:cNvSpPr txBox="1">
            <a:spLocks noChangeArrowheads="1"/>
          </p:cNvSpPr>
          <p:nvPr/>
        </p:nvSpPr>
        <p:spPr bwMode="auto">
          <a:xfrm>
            <a:off x="7005083" y="6269445"/>
            <a:ext cx="1723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rgbClr val="FFFFFF"/>
                </a:solidFill>
              </a:rPr>
              <a:t>Behangbuk</a:t>
            </a:r>
            <a:r>
              <a:rPr lang="en-US" sz="1200" b="1" dirty="0" smtClean="0">
                <a:solidFill>
                  <a:srgbClr val="FFFFFF"/>
                </a:solidFill>
              </a:rPr>
              <a:t> </a:t>
            </a:r>
            <a:r>
              <a:rPr lang="en-US" sz="1200" b="1" dirty="0" err="1" smtClean="0">
                <a:solidFill>
                  <a:srgbClr val="FFFFFF"/>
                </a:solidFill>
              </a:rPr>
              <a:t>pek</a:t>
            </a:r>
            <a:r>
              <a:rPr lang="en-US" sz="1200" b="1" dirty="0" smtClean="0">
                <a:solidFill>
                  <a:srgbClr val="FFFFFF"/>
                </a:solidFill>
              </a:rPr>
              <a:t>. </a:t>
            </a:r>
            <a:r>
              <a:rPr lang="en-US" sz="1200" b="1" dirty="0">
                <a:solidFill>
                  <a:srgbClr val="FFFFFF"/>
                </a:solidFill>
              </a:rPr>
              <a:t>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500" fill="hold"/>
                                        <p:tgtEl>
                                          <p:spTgt spid="30726"/>
                                        </p:tgtEl>
                                        <p:attrNameLst>
                                          <p:attrName>ppt_w</p:attrName>
                                        </p:attrNameLst>
                                      </p:cBhvr>
                                      <p:tavLst>
                                        <p:tav tm="0">
                                          <p:val>
                                            <p:fltVal val="0"/>
                                          </p:val>
                                        </p:tav>
                                        <p:tav tm="100000">
                                          <p:val>
                                            <p:strVal val="#ppt_w"/>
                                          </p:val>
                                        </p:tav>
                                      </p:tavLst>
                                    </p:anim>
                                    <p:anim calcmode="lin" valueType="num">
                                      <p:cBhvr>
                                        <p:cTn id="8" dur="500" fill="hold"/>
                                        <p:tgtEl>
                                          <p:spTgt spid="30726"/>
                                        </p:tgtEl>
                                        <p:attrNameLst>
                                          <p:attrName>ppt_h</p:attrName>
                                        </p:attrNameLst>
                                      </p:cBhvr>
                                      <p:tavLst>
                                        <p:tav tm="0">
                                          <p:val>
                                            <p:fltVal val="0"/>
                                          </p:val>
                                        </p:tav>
                                        <p:tav tm="100000">
                                          <p:val>
                                            <p:strVal val="#ppt_h"/>
                                          </p:val>
                                        </p:tav>
                                      </p:tavLst>
                                    </p:anim>
                                    <p:anim calcmode="lin" valueType="num">
                                      <p:cBhvr>
                                        <p:cTn id="9" dur="500" fill="hold"/>
                                        <p:tgtEl>
                                          <p:spTgt spid="30726"/>
                                        </p:tgtEl>
                                        <p:attrNameLst>
                                          <p:attrName>ppt_x</p:attrName>
                                        </p:attrNameLst>
                                      </p:cBhvr>
                                      <p:tavLst>
                                        <p:tav tm="0">
                                          <p:val>
                                            <p:fltVal val="0.5"/>
                                          </p:val>
                                        </p:tav>
                                        <p:tav tm="100000">
                                          <p:val>
                                            <p:strVal val="#ppt_x"/>
                                          </p:val>
                                        </p:tav>
                                      </p:tavLst>
                                    </p:anim>
                                    <p:anim calcmode="lin" valueType="num">
                                      <p:cBhvr>
                                        <p:cTn id="10" dur="500" fill="hold"/>
                                        <p:tgtEl>
                                          <p:spTgt spid="3072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0729"/>
                                        </p:tgtEl>
                                        <p:attrNameLst>
                                          <p:attrName>style.visibility</p:attrName>
                                        </p:attrNameLst>
                                      </p:cBhvr>
                                      <p:to>
                                        <p:strVal val="visible"/>
                                      </p:to>
                                    </p:set>
                                    <p:anim calcmode="lin" valueType="num">
                                      <p:cBhvr>
                                        <p:cTn id="15" dur="500" fill="hold"/>
                                        <p:tgtEl>
                                          <p:spTgt spid="30729"/>
                                        </p:tgtEl>
                                        <p:attrNameLst>
                                          <p:attrName>ppt_w</p:attrName>
                                        </p:attrNameLst>
                                      </p:cBhvr>
                                      <p:tavLst>
                                        <p:tav tm="0">
                                          <p:val>
                                            <p:fltVal val="0"/>
                                          </p:val>
                                        </p:tav>
                                        <p:tav tm="100000">
                                          <p:val>
                                            <p:strVal val="#ppt_w"/>
                                          </p:val>
                                        </p:tav>
                                      </p:tavLst>
                                    </p:anim>
                                    <p:anim calcmode="lin" valueType="num">
                                      <p:cBhvr>
                                        <p:cTn id="16" dur="500" fill="hold"/>
                                        <p:tgtEl>
                                          <p:spTgt spid="30729"/>
                                        </p:tgtEl>
                                        <p:attrNameLst>
                                          <p:attrName>ppt_h</p:attrName>
                                        </p:attrNameLst>
                                      </p:cBhvr>
                                      <p:tavLst>
                                        <p:tav tm="0">
                                          <p:val>
                                            <p:fltVal val="0"/>
                                          </p:val>
                                        </p:tav>
                                        <p:tav tm="100000">
                                          <p:val>
                                            <p:strVal val="#ppt_h"/>
                                          </p:val>
                                        </p:tav>
                                      </p:tavLst>
                                    </p:anim>
                                    <p:anim calcmode="lin" valueType="num">
                                      <p:cBhvr>
                                        <p:cTn id="17" dur="500" fill="hold"/>
                                        <p:tgtEl>
                                          <p:spTgt spid="30729"/>
                                        </p:tgtEl>
                                        <p:attrNameLst>
                                          <p:attrName>ppt_x</p:attrName>
                                        </p:attrNameLst>
                                      </p:cBhvr>
                                      <p:tavLst>
                                        <p:tav tm="0">
                                          <p:val>
                                            <p:fltVal val="0.5"/>
                                          </p:val>
                                        </p:tav>
                                        <p:tav tm="100000">
                                          <p:val>
                                            <p:strVal val="#ppt_x"/>
                                          </p:val>
                                        </p:tav>
                                      </p:tavLst>
                                    </p:anim>
                                    <p:anim calcmode="lin" valueType="num">
                                      <p:cBhvr>
                                        <p:cTn id="18" dur="500" fill="hold"/>
                                        <p:tgtEl>
                                          <p:spTgt spid="307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utoUpdateAnimBg="0"/>
      <p:bldP spid="30729"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119188" y="428625"/>
            <a:ext cx="8024812"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dirty="0" smtClean="0">
                <a:solidFill>
                  <a:srgbClr val="FAFD00"/>
                </a:solidFill>
                <a:latin typeface="Times" charset="0"/>
                <a:ea typeface="ＭＳ Ｐゴシック" charset="0"/>
                <a:cs typeface="ＭＳ Ｐゴシック" charset="0"/>
              </a:rPr>
              <a:t>ALU DET CHAWNG RANGA:</a:t>
            </a:r>
            <a:endParaRPr lang="en-US" dirty="0">
              <a:solidFill>
                <a:srgbClr val="FAFD00"/>
              </a:solidFill>
              <a:latin typeface="Times" charset="0"/>
              <a:ea typeface="ＭＳ Ｐゴシック" charset="0"/>
              <a:cs typeface="ＭＳ Ｐゴシック" charset="0"/>
            </a:endParaRPr>
          </a:p>
        </p:txBody>
      </p:sp>
      <p:sp>
        <p:nvSpPr>
          <p:cNvPr id="31748"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1749" name="Line 5"/>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59"/>
          <p:cNvGrpSpPr>
            <a:grpSpLocks/>
          </p:cNvGrpSpPr>
          <p:nvPr/>
        </p:nvGrpSpPr>
        <p:grpSpPr bwMode="auto">
          <a:xfrm>
            <a:off x="2171700" y="5046663"/>
            <a:ext cx="6972300" cy="1006475"/>
            <a:chOff x="1368" y="3179"/>
            <a:chExt cx="4392" cy="634"/>
          </a:xfrm>
        </p:grpSpPr>
        <p:sp>
          <p:nvSpPr>
            <p:cNvPr id="31760" name="Text Box 16"/>
            <p:cNvSpPr txBox="1">
              <a:spLocks noChangeArrowheads="1"/>
            </p:cNvSpPr>
            <p:nvPr/>
          </p:nvSpPr>
          <p:spPr bwMode="auto">
            <a:xfrm>
              <a:off x="1808" y="3179"/>
              <a:ext cx="3952"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chemeClr val="tx1"/>
                  </a:solidFill>
                  <a:effectLst>
                    <a:outerShdw blurRad="38100" dist="38100" dir="2700000" algn="tl">
                      <a:srgbClr val="000000"/>
                    </a:outerShdw>
                  </a:effectLst>
                </a:rPr>
                <a:t>J</a:t>
              </a:r>
              <a:r>
                <a:rPr lang="en-US" sz="4800" b="1" dirty="0" smtClean="0">
                  <a:solidFill>
                    <a:schemeClr val="tx1"/>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JISU</a:t>
              </a:r>
              <a:endParaRPr lang="en-US" sz="4800" b="1" dirty="0" smtClean="0">
                <a:effectLst>
                  <a:outerShdw blurRad="38100" dist="38100" dir="2700000" algn="tl">
                    <a:srgbClr val="000000"/>
                  </a:outerShdw>
                </a:effectLst>
              </a:endParaRPr>
            </a:p>
          </p:txBody>
        </p:sp>
        <p:sp>
          <p:nvSpPr>
            <p:cNvPr id="31774" name="AutoShape 30"/>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58"/>
          <p:cNvGrpSpPr>
            <a:grpSpLocks/>
          </p:cNvGrpSpPr>
          <p:nvPr/>
        </p:nvGrpSpPr>
        <p:grpSpPr bwMode="auto">
          <a:xfrm>
            <a:off x="2147888" y="4081463"/>
            <a:ext cx="6996112" cy="1006475"/>
            <a:chOff x="1353" y="2571"/>
            <a:chExt cx="4407" cy="634"/>
          </a:xfrm>
        </p:grpSpPr>
        <p:sp>
          <p:nvSpPr>
            <p:cNvPr id="31759" name="Text Box 15"/>
            <p:cNvSpPr txBox="1">
              <a:spLocks noChangeArrowheads="1"/>
            </p:cNvSpPr>
            <p:nvPr/>
          </p:nvSpPr>
          <p:spPr bwMode="auto">
            <a:xfrm>
              <a:off x="1765" y="2571"/>
              <a:ext cx="3995"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chemeClr val="accent1"/>
                  </a:solidFill>
                  <a:effectLst>
                    <a:outerShdw blurRad="38100" dist="38100" dir="2700000" algn="tl">
                      <a:srgbClr val="000000"/>
                    </a:outerShdw>
                  </a:effectLst>
                </a:rPr>
                <a:t>A</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ATHIM</a:t>
              </a:r>
              <a:endParaRPr lang="en-US" sz="4800" b="1" dirty="0" smtClean="0">
                <a:effectLst>
                  <a:outerShdw blurRad="38100" dist="38100" dir="2700000" algn="tl">
                    <a:srgbClr val="000000"/>
                  </a:outerShdw>
                </a:effectLst>
              </a:endParaRP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57"/>
          <p:cNvGrpSpPr>
            <a:grpSpLocks/>
          </p:cNvGrpSpPr>
          <p:nvPr/>
        </p:nvGrpSpPr>
        <p:grpSpPr bwMode="auto">
          <a:xfrm>
            <a:off x="2184400" y="3190875"/>
            <a:ext cx="6865938" cy="1006475"/>
            <a:chOff x="1376" y="2010"/>
            <a:chExt cx="4325" cy="634"/>
          </a:xfrm>
        </p:grpSpPr>
        <p:sp>
          <p:nvSpPr>
            <p:cNvPr id="31758" name="Text Box 14"/>
            <p:cNvSpPr txBox="1">
              <a:spLocks noChangeArrowheads="1"/>
            </p:cNvSpPr>
            <p:nvPr/>
          </p:nvSpPr>
          <p:spPr bwMode="auto">
            <a:xfrm>
              <a:off x="1813" y="2010"/>
              <a:ext cx="3888"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rgbClr val="07DD3A"/>
                  </a:solidFill>
                  <a:effectLst>
                    <a:outerShdw blurRad="38100" dist="38100" dir="2700000" algn="tl">
                      <a:srgbClr val="000000"/>
                    </a:outerShdw>
                  </a:effectLst>
                </a:rPr>
                <a:t>3</a:t>
              </a:r>
              <a:r>
                <a:rPr lang="en-US" sz="4800" b="1" dirty="0" smtClean="0">
                  <a:solidFill>
                    <a:srgbClr val="07DD3A"/>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ROLOPNA</a:t>
              </a:r>
              <a:endParaRPr lang="en-US" sz="4800" b="1" dirty="0" smtClean="0">
                <a:effectLst>
                  <a:outerShdw blurRad="38100" dist="38100" dir="2700000" algn="tl">
                    <a:srgbClr val="000000"/>
                  </a:outerShdw>
                </a:effectLst>
              </a:endParaRPr>
            </a:p>
          </p:txBody>
        </p:sp>
        <p:sp>
          <p:nvSpPr>
            <p:cNvPr id="31776" name="AutoShape 32"/>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56"/>
          <p:cNvGrpSpPr>
            <a:grpSpLocks/>
          </p:cNvGrpSpPr>
          <p:nvPr/>
        </p:nvGrpSpPr>
        <p:grpSpPr bwMode="auto">
          <a:xfrm>
            <a:off x="2184400" y="2332038"/>
            <a:ext cx="6959600" cy="1006475"/>
            <a:chOff x="1376" y="1469"/>
            <a:chExt cx="4384" cy="634"/>
          </a:xfrm>
        </p:grpSpPr>
        <p:sp>
          <p:nvSpPr>
            <p:cNvPr id="31757" name="Text Box 13"/>
            <p:cNvSpPr txBox="1">
              <a:spLocks noChangeArrowheads="1"/>
            </p:cNvSpPr>
            <p:nvPr/>
          </p:nvSpPr>
          <p:spPr bwMode="auto">
            <a:xfrm>
              <a:off x="1818" y="1469"/>
              <a:ext cx="3942"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rgbClr val="EA304F"/>
                  </a:solidFill>
                  <a:effectLst>
                    <a:outerShdw blurRad="38100" dist="38100" dir="2700000" algn="tl">
                      <a:srgbClr val="000000"/>
                    </a:outerShdw>
                  </a:effectLst>
                </a:rPr>
                <a:t>4</a:t>
              </a:r>
              <a:r>
                <a:rPr lang="en-US" sz="4800" b="1" dirty="0" smtClean="0">
                  <a:solidFill>
                    <a:srgbClr val="EA304F"/>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MIRING</a:t>
              </a:r>
              <a:endParaRPr lang="en-US" sz="4800" b="1" dirty="0" smtClean="0">
                <a:effectLst>
                  <a:outerShdw blurRad="38100" dist="38100" dir="2700000" algn="tl">
                    <a:srgbClr val="000000"/>
                  </a:outerShdw>
                </a:effectLst>
              </a:endParaRPr>
            </a:p>
          </p:txBody>
        </p:sp>
        <p:sp>
          <p:nvSpPr>
            <p:cNvPr id="31777" name="AutoShape 33"/>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55"/>
          <p:cNvGrpSpPr>
            <a:grpSpLocks/>
          </p:cNvGrpSpPr>
          <p:nvPr/>
        </p:nvGrpSpPr>
        <p:grpSpPr bwMode="auto">
          <a:xfrm>
            <a:off x="2159000" y="1484314"/>
            <a:ext cx="6985000" cy="923926"/>
            <a:chOff x="1360" y="935"/>
            <a:chExt cx="4400" cy="582"/>
          </a:xfrm>
        </p:grpSpPr>
        <p:sp>
          <p:nvSpPr>
            <p:cNvPr id="31787" name="Text Box 43"/>
            <p:cNvSpPr txBox="1">
              <a:spLocks noChangeArrowheads="1"/>
            </p:cNvSpPr>
            <p:nvPr/>
          </p:nvSpPr>
          <p:spPr bwMode="auto">
            <a:xfrm>
              <a:off x="1772" y="935"/>
              <a:ext cx="3988"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5400" b="1" dirty="0" smtClean="0">
                  <a:solidFill>
                    <a:srgbClr val="EDF636"/>
                  </a:solidFill>
                  <a:effectLst>
                    <a:outerShdw blurRad="38100" dist="38100" dir="2700000" algn="tl">
                      <a:srgbClr val="000000"/>
                    </a:outerShdw>
                  </a:effectLst>
                </a:rPr>
                <a:t>K</a:t>
              </a:r>
              <a:r>
                <a:rPr lang="en-US" sz="4800" b="1" dirty="0" smtClean="0">
                  <a:solidFill>
                    <a:srgbClr val="EDF636"/>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KHUTKON</a:t>
              </a:r>
              <a:endParaRPr lang="en-US" sz="4800" b="1" dirty="0" smtClean="0">
                <a:effectLst>
                  <a:outerShdw blurRad="38100" dist="38100" dir="2700000" algn="tl">
                    <a:srgbClr val="000000"/>
                  </a:outerShdw>
                </a:effectLst>
              </a:endParaRPr>
            </a:p>
          </p:txBody>
        </p:sp>
        <p:sp>
          <p:nvSpPr>
            <p:cNvPr id="31788"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95241"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5242"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95243" name="Text Box 50"/>
          <p:cNvSpPr txBox="1">
            <a:spLocks noChangeArrowheads="1"/>
          </p:cNvSpPr>
          <p:nvPr/>
        </p:nvSpPr>
        <p:spPr bwMode="auto">
          <a:xfrm>
            <a:off x="80597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5244"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95245" name="Text Box 54"/>
          <p:cNvSpPr txBox="1">
            <a:spLocks noChangeArrowheads="1"/>
          </p:cNvSpPr>
          <p:nvPr/>
        </p:nvSpPr>
        <p:spPr bwMode="auto">
          <a:xfrm>
            <a:off x="6725683" y="6269445"/>
            <a:ext cx="1723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Behangbuk</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8-14</a:t>
            </a:r>
          </a:p>
        </p:txBody>
      </p:sp>
      <p:sp>
        <p:nvSpPr>
          <p:cNvPr id="95246" name="Text Box 6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 calcmode="lin" valueType="num">
                                      <p:cBhvr>
                                        <p:cTn id="9" dur="500" fill="hold"/>
                                        <p:tgtEl>
                                          <p:spTgt spid="31746"/>
                                        </p:tgtEl>
                                        <p:attrNameLst>
                                          <p:attrName>ppt_x</p:attrName>
                                        </p:attrNameLst>
                                      </p:cBhvr>
                                      <p:tavLst>
                                        <p:tav tm="0">
                                          <p:val>
                                            <p:fltVal val="0.5"/>
                                          </p:val>
                                        </p:tav>
                                        <p:tav tm="100000">
                                          <p:val>
                                            <p:strVal val="#ppt_x"/>
                                          </p:val>
                                        </p:tav>
                                      </p:tavLst>
                                    </p:anim>
                                    <p:anim calcmode="lin" valueType="num">
                                      <p:cBhvr>
                                        <p:cTn id="10" dur="500" fill="hold"/>
                                        <p:tgtEl>
                                          <p:spTgt spid="3174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bwMode="auto">
          <a:xfrm>
            <a:off x="1119188" y="428625"/>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dirty="0" smtClean="0">
                <a:solidFill>
                  <a:srgbClr val="FAFD00"/>
                </a:solidFill>
                <a:latin typeface="Times" charset="0"/>
                <a:ea typeface="ＭＳ Ｐゴシック" charset="0"/>
                <a:cs typeface="ＭＳ Ｐゴシック" charset="0"/>
              </a:rPr>
              <a:t>ALU DET CHAWNG RANGA:</a:t>
            </a:r>
            <a:endParaRPr lang="en-US" dirty="0">
              <a:solidFill>
                <a:srgbClr val="FAFD00"/>
              </a:solidFill>
              <a:latin typeface="Times" charset="0"/>
              <a:ea typeface="ＭＳ Ｐゴシック" charset="0"/>
              <a:cs typeface="ＭＳ Ｐゴシック" charset="0"/>
            </a:endParaRPr>
          </a:p>
        </p:txBody>
      </p:sp>
      <p:sp>
        <p:nvSpPr>
          <p:cNvPr id="128003"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128004" name="Line 4"/>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7284" name="Text Box 21"/>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7285" name="Text Box 23"/>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97286" name="Text Box 24"/>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7287" name="Text Box 25"/>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46</a:t>
            </a:r>
          </a:p>
        </p:txBody>
      </p:sp>
      <p:sp>
        <p:nvSpPr>
          <p:cNvPr id="97288" name="Text Box 26"/>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6</a:t>
            </a:r>
          </a:p>
        </p:txBody>
      </p:sp>
      <p:sp>
        <p:nvSpPr>
          <p:cNvPr id="97289" name="Text Box 28"/>
          <p:cNvSpPr txBox="1">
            <a:spLocks noChangeArrowheads="1"/>
          </p:cNvSpPr>
          <p:nvPr/>
        </p:nvSpPr>
        <p:spPr bwMode="auto">
          <a:xfrm>
            <a:off x="7005083" y="6269445"/>
            <a:ext cx="1723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Behangbuk</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8-14</a:t>
            </a:r>
          </a:p>
        </p:txBody>
      </p:sp>
      <p:grpSp>
        <p:nvGrpSpPr>
          <p:cNvPr id="2" name="Group 29"/>
          <p:cNvGrpSpPr>
            <a:grpSpLocks/>
          </p:cNvGrpSpPr>
          <p:nvPr/>
        </p:nvGrpSpPr>
        <p:grpSpPr bwMode="auto">
          <a:xfrm>
            <a:off x="2171700" y="5046663"/>
            <a:ext cx="6459538" cy="1006475"/>
            <a:chOff x="1368" y="3179"/>
            <a:chExt cx="4069" cy="634"/>
          </a:xfrm>
        </p:grpSpPr>
        <p:sp>
          <p:nvSpPr>
            <p:cNvPr id="128030" name="Text Box 30"/>
            <p:cNvSpPr txBox="1">
              <a:spLocks noChangeArrowheads="1"/>
            </p:cNvSpPr>
            <p:nvPr/>
          </p:nvSpPr>
          <p:spPr bwMode="auto">
            <a:xfrm>
              <a:off x="1808" y="3179"/>
              <a:ext cx="3629"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chemeClr val="tx1"/>
                  </a:solidFill>
                  <a:effectLst>
                    <a:outerShdw blurRad="38100" dist="38100" dir="2700000" algn="tl">
                      <a:srgbClr val="000000"/>
                    </a:outerShdw>
                  </a:effectLst>
                </a:rPr>
                <a:t>J</a:t>
              </a:r>
              <a:r>
                <a:rPr lang="en-US" sz="4800" b="1" dirty="0" smtClean="0">
                  <a:solidFill>
                    <a:schemeClr val="tx1"/>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JISU</a:t>
              </a:r>
              <a:endParaRPr lang="en-US" sz="4800" b="1" dirty="0" smtClean="0">
                <a:effectLst>
                  <a:outerShdw blurRad="38100" dist="38100" dir="2700000" algn="tl">
                    <a:srgbClr val="000000"/>
                  </a:outerShdw>
                </a:effectLst>
              </a:endParaRPr>
            </a:p>
          </p:txBody>
        </p:sp>
        <p:sp>
          <p:nvSpPr>
            <p:cNvPr id="128031" name="AutoShape 31"/>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32"/>
          <p:cNvGrpSpPr>
            <a:grpSpLocks/>
          </p:cNvGrpSpPr>
          <p:nvPr/>
        </p:nvGrpSpPr>
        <p:grpSpPr bwMode="auto">
          <a:xfrm>
            <a:off x="2147888" y="4076705"/>
            <a:ext cx="6532562" cy="1016001"/>
            <a:chOff x="1353" y="2568"/>
            <a:chExt cx="4115" cy="640"/>
          </a:xfrm>
        </p:grpSpPr>
        <p:sp>
          <p:nvSpPr>
            <p:cNvPr id="128033" name="Text Box 33"/>
            <p:cNvSpPr txBox="1">
              <a:spLocks noChangeArrowheads="1"/>
            </p:cNvSpPr>
            <p:nvPr/>
          </p:nvSpPr>
          <p:spPr bwMode="auto">
            <a:xfrm>
              <a:off x="1765" y="2568"/>
              <a:ext cx="3703"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chemeClr val="accent1"/>
                  </a:solidFill>
                  <a:effectLst>
                    <a:outerShdw blurRad="38100" dist="38100" dir="2700000" algn="tl">
                      <a:srgbClr val="000000"/>
                    </a:outerShdw>
                  </a:effectLst>
                </a:rPr>
                <a:t>A</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ATHIM</a:t>
              </a:r>
              <a:endParaRPr lang="en-US" sz="4800" b="1" dirty="0" smtClean="0">
                <a:effectLst>
                  <a:outerShdw blurRad="38100" dist="38100" dir="2700000" algn="tl">
                    <a:srgbClr val="000000"/>
                  </a:outerShdw>
                </a:effectLst>
              </a:endParaRPr>
            </a:p>
          </p:txBody>
        </p:sp>
        <p:sp>
          <p:nvSpPr>
            <p:cNvPr id="128034" name="AutoShape 34"/>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35"/>
          <p:cNvGrpSpPr>
            <a:grpSpLocks/>
          </p:cNvGrpSpPr>
          <p:nvPr/>
        </p:nvGrpSpPr>
        <p:grpSpPr bwMode="auto">
          <a:xfrm>
            <a:off x="2184400" y="3190875"/>
            <a:ext cx="6865938" cy="1006475"/>
            <a:chOff x="1376" y="2010"/>
            <a:chExt cx="4325" cy="634"/>
          </a:xfrm>
        </p:grpSpPr>
        <p:sp>
          <p:nvSpPr>
            <p:cNvPr id="128036" name="Text Box 36"/>
            <p:cNvSpPr txBox="1">
              <a:spLocks noChangeArrowheads="1"/>
            </p:cNvSpPr>
            <p:nvPr/>
          </p:nvSpPr>
          <p:spPr bwMode="auto">
            <a:xfrm>
              <a:off x="1813" y="2010"/>
              <a:ext cx="3888"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rgbClr val="07DD3A"/>
                  </a:solidFill>
                  <a:effectLst>
                    <a:outerShdw blurRad="38100" dist="38100" dir="2700000" algn="tl">
                      <a:srgbClr val="000000"/>
                    </a:outerShdw>
                  </a:effectLst>
                </a:rPr>
                <a:t>3</a:t>
              </a:r>
              <a:r>
                <a:rPr lang="en-US" sz="4800" b="1" dirty="0" smtClean="0">
                  <a:solidFill>
                    <a:srgbClr val="07DD3A"/>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ROLOPNA</a:t>
              </a:r>
              <a:endParaRPr lang="en-US" sz="4800" b="1" dirty="0" smtClean="0">
                <a:effectLst>
                  <a:outerShdw blurRad="38100" dist="38100" dir="2700000" algn="tl">
                    <a:srgbClr val="000000"/>
                  </a:outerShdw>
                </a:effectLst>
              </a:endParaRPr>
            </a:p>
          </p:txBody>
        </p:sp>
        <p:sp>
          <p:nvSpPr>
            <p:cNvPr id="128037" name="AutoShape 37"/>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38"/>
          <p:cNvGrpSpPr>
            <a:grpSpLocks/>
          </p:cNvGrpSpPr>
          <p:nvPr/>
        </p:nvGrpSpPr>
        <p:grpSpPr bwMode="auto">
          <a:xfrm>
            <a:off x="2184400" y="2332038"/>
            <a:ext cx="6959600" cy="1006475"/>
            <a:chOff x="1376" y="1469"/>
            <a:chExt cx="4384" cy="634"/>
          </a:xfrm>
        </p:grpSpPr>
        <p:sp>
          <p:nvSpPr>
            <p:cNvPr id="128039" name="Text Box 39"/>
            <p:cNvSpPr txBox="1">
              <a:spLocks noChangeArrowheads="1"/>
            </p:cNvSpPr>
            <p:nvPr/>
          </p:nvSpPr>
          <p:spPr bwMode="auto">
            <a:xfrm>
              <a:off x="1818" y="1469"/>
              <a:ext cx="3942"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rgbClr val="EA304F"/>
                  </a:solidFill>
                  <a:effectLst>
                    <a:outerShdw blurRad="38100" dist="38100" dir="2700000" algn="tl">
                      <a:srgbClr val="000000"/>
                    </a:outerShdw>
                  </a:effectLst>
                </a:rPr>
                <a:t>4</a:t>
              </a:r>
              <a:r>
                <a:rPr lang="en-US" sz="4800" b="1" dirty="0" smtClean="0">
                  <a:solidFill>
                    <a:srgbClr val="EA304F"/>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MIRING</a:t>
              </a:r>
              <a:endParaRPr lang="en-US" sz="4800" b="1" dirty="0" smtClean="0">
                <a:effectLst>
                  <a:outerShdw blurRad="38100" dist="38100" dir="2700000" algn="tl">
                    <a:srgbClr val="000000"/>
                  </a:outerShdw>
                </a:effectLst>
              </a:endParaRPr>
            </a:p>
          </p:txBody>
        </p:sp>
        <p:sp>
          <p:nvSpPr>
            <p:cNvPr id="128040" name="AutoShape 40"/>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41"/>
          <p:cNvGrpSpPr>
            <a:grpSpLocks/>
          </p:cNvGrpSpPr>
          <p:nvPr/>
        </p:nvGrpSpPr>
        <p:grpSpPr bwMode="auto">
          <a:xfrm>
            <a:off x="2159000" y="1484314"/>
            <a:ext cx="6985000" cy="923926"/>
            <a:chOff x="1360" y="935"/>
            <a:chExt cx="4400" cy="582"/>
          </a:xfrm>
        </p:grpSpPr>
        <p:sp>
          <p:nvSpPr>
            <p:cNvPr id="128042" name="Text Box 42"/>
            <p:cNvSpPr txBox="1">
              <a:spLocks noChangeArrowheads="1"/>
            </p:cNvSpPr>
            <p:nvPr/>
          </p:nvSpPr>
          <p:spPr bwMode="auto">
            <a:xfrm>
              <a:off x="1772" y="935"/>
              <a:ext cx="3988"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5400" b="1" dirty="0" smtClean="0">
                  <a:solidFill>
                    <a:srgbClr val="EDF636"/>
                  </a:solidFill>
                  <a:effectLst>
                    <a:outerShdw blurRad="38100" dist="38100" dir="2700000" algn="tl">
                      <a:srgbClr val="000000"/>
                    </a:outerShdw>
                  </a:effectLst>
                </a:rPr>
                <a:t>K</a:t>
              </a:r>
              <a:r>
                <a:rPr lang="en-US" sz="4800" b="1" dirty="0" smtClean="0">
                  <a:solidFill>
                    <a:srgbClr val="EDF636"/>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KHUTKON</a:t>
              </a:r>
              <a:endParaRPr lang="en-US" sz="4800" b="1" dirty="0" smtClean="0">
                <a:effectLst>
                  <a:outerShdw blurRad="38100" dist="38100" dir="2700000" algn="tl">
                    <a:srgbClr val="000000"/>
                  </a:outerShdw>
                </a:effectLst>
              </a:endParaRPr>
            </a:p>
          </p:txBody>
        </p:sp>
        <p:sp>
          <p:nvSpPr>
            <p:cNvPr id="128043" name="AutoShape 43"/>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28044" name="Oval 44"/>
          <p:cNvSpPr>
            <a:spLocks noChangeArrowheads="1"/>
          </p:cNvSpPr>
          <p:nvPr/>
        </p:nvSpPr>
        <p:spPr bwMode="auto">
          <a:xfrm>
            <a:off x="1684338" y="1479550"/>
            <a:ext cx="6581775" cy="958850"/>
          </a:xfrm>
          <a:prstGeom prst="ellipse">
            <a:avLst/>
          </a:prstGeom>
          <a:noFill/>
          <a:ln w="76200">
            <a:solidFill>
              <a:schemeClr val="tx1"/>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8044"/>
                                        </p:tgtEl>
                                        <p:attrNameLst>
                                          <p:attrName>style.visibility</p:attrName>
                                        </p:attrNameLst>
                                      </p:cBhvr>
                                      <p:to>
                                        <p:strVal val="visible"/>
                                      </p:to>
                                    </p:set>
                                    <p:animEffect transition="in" filter="fade">
                                      <p:cBhvr>
                                        <p:cTn id="32" dur="1000"/>
                                        <p:tgtEl>
                                          <p:spTgt spid="128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4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bwMode="auto">
          <a:xfrm>
            <a:off x="1119188" y="428625"/>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dirty="0" smtClean="0">
                <a:solidFill>
                  <a:srgbClr val="FAFD00"/>
                </a:solidFill>
                <a:latin typeface="Times" charset="0"/>
                <a:ea typeface="ＭＳ Ｐゴシック" charset="0"/>
                <a:cs typeface="ＭＳ Ｐゴシック" charset="0"/>
              </a:rPr>
              <a:t>ALU DET CHAWNG RANGA:</a:t>
            </a:r>
            <a:endParaRPr lang="en-US" dirty="0">
              <a:solidFill>
                <a:srgbClr val="FAFD00"/>
              </a:solidFill>
              <a:latin typeface="Times" charset="0"/>
              <a:ea typeface="ＭＳ Ｐゴシック" charset="0"/>
              <a:cs typeface="ＭＳ Ｐゴシック" charset="0"/>
            </a:endParaRPr>
          </a:p>
        </p:txBody>
      </p:sp>
      <p:sp>
        <p:nvSpPr>
          <p:cNvPr id="130051"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130052" name="Line 4"/>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0069" name="Oval 21"/>
          <p:cNvSpPr>
            <a:spLocks noChangeArrowheads="1"/>
          </p:cNvSpPr>
          <p:nvPr/>
        </p:nvSpPr>
        <p:spPr bwMode="auto">
          <a:xfrm>
            <a:off x="1582738" y="2381250"/>
            <a:ext cx="6311900" cy="958850"/>
          </a:xfrm>
          <a:prstGeom prst="ellipse">
            <a:avLst/>
          </a:prstGeom>
          <a:noFill/>
          <a:ln w="76200">
            <a:solidFill>
              <a:srgbClr val="FFFFFF"/>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9333" name="Text Box 2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9334" name="Text Box 2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99335" name="Text Box 25"/>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9336" name="Text Box 2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47</a:t>
            </a:r>
          </a:p>
        </p:txBody>
      </p:sp>
      <p:sp>
        <p:nvSpPr>
          <p:cNvPr id="99337" name="Text Box 28"/>
          <p:cNvSpPr txBox="1">
            <a:spLocks noChangeArrowheads="1"/>
          </p:cNvSpPr>
          <p:nvPr/>
        </p:nvSpPr>
        <p:spPr bwMode="auto">
          <a:xfrm>
            <a:off x="7005083" y="6269445"/>
            <a:ext cx="1723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Behangbuk</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8-14</a:t>
            </a:r>
          </a:p>
        </p:txBody>
      </p:sp>
      <p:grpSp>
        <p:nvGrpSpPr>
          <p:cNvPr id="99338" name="Group 29"/>
          <p:cNvGrpSpPr>
            <a:grpSpLocks/>
          </p:cNvGrpSpPr>
          <p:nvPr/>
        </p:nvGrpSpPr>
        <p:grpSpPr bwMode="auto">
          <a:xfrm>
            <a:off x="2171700" y="5041906"/>
            <a:ext cx="6972300" cy="1016001"/>
            <a:chOff x="1368" y="3176"/>
            <a:chExt cx="4392" cy="640"/>
          </a:xfrm>
        </p:grpSpPr>
        <p:sp>
          <p:nvSpPr>
            <p:cNvPr id="130078" name="Text Box 30"/>
            <p:cNvSpPr txBox="1">
              <a:spLocks noChangeArrowheads="1"/>
            </p:cNvSpPr>
            <p:nvPr/>
          </p:nvSpPr>
          <p:spPr bwMode="auto">
            <a:xfrm>
              <a:off x="1808" y="3176"/>
              <a:ext cx="3952"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chemeClr val="tx1"/>
                  </a:solidFill>
                  <a:effectLst>
                    <a:outerShdw blurRad="38100" dist="38100" dir="2700000" algn="tl">
                      <a:srgbClr val="000000"/>
                    </a:outerShdw>
                  </a:effectLst>
                </a:rPr>
                <a:t>J</a:t>
              </a:r>
              <a:r>
                <a:rPr lang="en-US" sz="4800" b="1" dirty="0" smtClean="0">
                  <a:solidFill>
                    <a:schemeClr val="tx1"/>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JISU</a:t>
              </a:r>
              <a:endParaRPr lang="en-US" sz="4800" b="1" dirty="0" smtClean="0">
                <a:effectLst>
                  <a:outerShdw blurRad="38100" dist="38100" dir="2700000" algn="tl">
                    <a:srgbClr val="000000"/>
                  </a:outerShdw>
                </a:effectLst>
              </a:endParaRPr>
            </a:p>
          </p:txBody>
        </p:sp>
        <p:sp>
          <p:nvSpPr>
            <p:cNvPr id="130079" name="AutoShape 31"/>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9339" name="Group 32"/>
          <p:cNvGrpSpPr>
            <a:grpSpLocks/>
          </p:cNvGrpSpPr>
          <p:nvPr/>
        </p:nvGrpSpPr>
        <p:grpSpPr bwMode="auto">
          <a:xfrm>
            <a:off x="2147888" y="4076705"/>
            <a:ext cx="6816725" cy="1016001"/>
            <a:chOff x="1353" y="2568"/>
            <a:chExt cx="4294" cy="640"/>
          </a:xfrm>
        </p:grpSpPr>
        <p:sp>
          <p:nvSpPr>
            <p:cNvPr id="130081" name="Text Box 33"/>
            <p:cNvSpPr txBox="1">
              <a:spLocks noChangeArrowheads="1"/>
            </p:cNvSpPr>
            <p:nvPr/>
          </p:nvSpPr>
          <p:spPr bwMode="auto">
            <a:xfrm>
              <a:off x="1765" y="2568"/>
              <a:ext cx="3882"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chemeClr val="accent1"/>
                  </a:solidFill>
                  <a:effectLst>
                    <a:outerShdw blurRad="38100" dist="38100" dir="2700000" algn="tl">
                      <a:srgbClr val="000000"/>
                    </a:outerShdw>
                  </a:effectLst>
                </a:rPr>
                <a:t>A</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ATHIM</a:t>
              </a:r>
              <a:endParaRPr lang="en-US" sz="4800" b="1" dirty="0" smtClean="0">
                <a:effectLst>
                  <a:outerShdw blurRad="38100" dist="38100" dir="2700000" algn="tl">
                    <a:srgbClr val="000000"/>
                  </a:outerShdw>
                </a:effectLst>
              </a:endParaRPr>
            </a:p>
          </p:txBody>
        </p:sp>
        <p:sp>
          <p:nvSpPr>
            <p:cNvPr id="130082" name="AutoShape 34"/>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9340" name="Group 35"/>
          <p:cNvGrpSpPr>
            <a:grpSpLocks/>
          </p:cNvGrpSpPr>
          <p:nvPr/>
        </p:nvGrpSpPr>
        <p:grpSpPr bwMode="auto">
          <a:xfrm>
            <a:off x="2184400" y="3190875"/>
            <a:ext cx="6959600" cy="1006475"/>
            <a:chOff x="1376" y="2010"/>
            <a:chExt cx="4384" cy="634"/>
          </a:xfrm>
        </p:grpSpPr>
        <p:sp>
          <p:nvSpPr>
            <p:cNvPr id="130084" name="Text Box 36"/>
            <p:cNvSpPr txBox="1">
              <a:spLocks noChangeArrowheads="1"/>
            </p:cNvSpPr>
            <p:nvPr/>
          </p:nvSpPr>
          <p:spPr bwMode="auto">
            <a:xfrm>
              <a:off x="1813" y="2010"/>
              <a:ext cx="3947"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rgbClr val="07DD3A"/>
                  </a:solidFill>
                  <a:effectLst>
                    <a:outerShdw blurRad="38100" dist="38100" dir="2700000" algn="tl">
                      <a:srgbClr val="000000"/>
                    </a:outerShdw>
                  </a:effectLst>
                </a:rPr>
                <a:t>3</a:t>
              </a:r>
              <a:r>
                <a:rPr lang="en-US" sz="4800" b="1" dirty="0" smtClean="0">
                  <a:solidFill>
                    <a:srgbClr val="07DD3A"/>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ROLOPNA</a:t>
              </a:r>
              <a:endParaRPr lang="en-US" sz="4800" b="1" dirty="0" smtClean="0">
                <a:effectLst>
                  <a:outerShdw blurRad="38100" dist="38100" dir="2700000" algn="tl">
                    <a:srgbClr val="000000"/>
                  </a:outerShdw>
                </a:effectLst>
              </a:endParaRPr>
            </a:p>
          </p:txBody>
        </p:sp>
        <p:sp>
          <p:nvSpPr>
            <p:cNvPr id="130085" name="AutoShape 37"/>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9341" name="Group 38"/>
          <p:cNvGrpSpPr>
            <a:grpSpLocks/>
          </p:cNvGrpSpPr>
          <p:nvPr/>
        </p:nvGrpSpPr>
        <p:grpSpPr bwMode="auto">
          <a:xfrm>
            <a:off x="2184400" y="2332038"/>
            <a:ext cx="6729413" cy="1006475"/>
            <a:chOff x="1376" y="1469"/>
            <a:chExt cx="4239" cy="634"/>
          </a:xfrm>
        </p:grpSpPr>
        <p:sp>
          <p:nvSpPr>
            <p:cNvPr id="130087" name="Text Box 39"/>
            <p:cNvSpPr txBox="1">
              <a:spLocks noChangeArrowheads="1"/>
            </p:cNvSpPr>
            <p:nvPr/>
          </p:nvSpPr>
          <p:spPr bwMode="auto">
            <a:xfrm>
              <a:off x="1818" y="1469"/>
              <a:ext cx="3797"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rgbClr val="EA304F"/>
                  </a:solidFill>
                  <a:effectLst>
                    <a:outerShdw blurRad="38100" dist="38100" dir="2700000" algn="tl">
                      <a:srgbClr val="000000"/>
                    </a:outerShdw>
                  </a:effectLst>
                </a:rPr>
                <a:t>4</a:t>
              </a:r>
              <a:r>
                <a:rPr lang="en-US" sz="4800" b="1" dirty="0" smtClean="0">
                  <a:solidFill>
                    <a:srgbClr val="EA304F"/>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MIRING</a:t>
              </a:r>
              <a:endParaRPr lang="en-US" sz="4800" b="1" dirty="0" smtClean="0">
                <a:effectLst>
                  <a:outerShdw blurRad="38100" dist="38100" dir="2700000" algn="tl">
                    <a:srgbClr val="000000"/>
                  </a:outerShdw>
                </a:effectLst>
              </a:endParaRPr>
            </a:p>
          </p:txBody>
        </p:sp>
        <p:sp>
          <p:nvSpPr>
            <p:cNvPr id="130088" name="AutoShape 40"/>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9342" name="Group 41"/>
          <p:cNvGrpSpPr>
            <a:grpSpLocks/>
          </p:cNvGrpSpPr>
          <p:nvPr/>
        </p:nvGrpSpPr>
        <p:grpSpPr bwMode="auto">
          <a:xfrm>
            <a:off x="2159000" y="1484314"/>
            <a:ext cx="5459414" cy="923926"/>
            <a:chOff x="1360" y="935"/>
            <a:chExt cx="3439" cy="582"/>
          </a:xfrm>
        </p:grpSpPr>
        <p:sp>
          <p:nvSpPr>
            <p:cNvPr id="130090" name="Text Box 42"/>
            <p:cNvSpPr txBox="1">
              <a:spLocks noChangeArrowheads="1"/>
            </p:cNvSpPr>
            <p:nvPr/>
          </p:nvSpPr>
          <p:spPr bwMode="auto">
            <a:xfrm>
              <a:off x="1772" y="935"/>
              <a:ext cx="3027"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5400" b="1" dirty="0" smtClean="0">
                  <a:solidFill>
                    <a:srgbClr val="EDF636"/>
                  </a:solidFill>
                  <a:effectLst>
                    <a:outerShdw blurRad="38100" dist="38100" dir="2700000" algn="tl">
                      <a:srgbClr val="000000"/>
                    </a:outerShdw>
                  </a:effectLst>
                </a:rPr>
                <a:t>K</a:t>
              </a:r>
              <a:r>
                <a:rPr lang="en-US" sz="4800" b="1" dirty="0" smtClean="0">
                  <a:solidFill>
                    <a:srgbClr val="EDF636"/>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KHUTKON</a:t>
              </a:r>
              <a:endParaRPr lang="en-US" sz="4800" b="1" dirty="0" smtClean="0">
                <a:effectLst>
                  <a:outerShdw blurRad="38100" dist="38100" dir="2700000" algn="tl">
                    <a:srgbClr val="000000"/>
                  </a:outerShdw>
                </a:effectLst>
              </a:endParaRPr>
            </a:p>
          </p:txBody>
        </p:sp>
        <p:sp>
          <p:nvSpPr>
            <p:cNvPr id="130091" name="AutoShape 43"/>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99343" name="Text Box 44"/>
          <p:cNvSpPr txBox="1">
            <a:spLocks noChangeArrowheads="1"/>
          </p:cNvSpPr>
          <p:nvPr/>
        </p:nvSpPr>
        <p:spPr bwMode="auto">
          <a:xfrm>
            <a:off x="8791575" y="64135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0069"/>
                                        </p:tgtEl>
                                        <p:attrNameLst>
                                          <p:attrName>style.visibility</p:attrName>
                                        </p:attrNameLst>
                                      </p:cBhvr>
                                      <p:to>
                                        <p:strVal val="visible"/>
                                      </p:to>
                                    </p:set>
                                    <p:animEffect transition="in" filter="fade">
                                      <p:cBhvr>
                                        <p:cTn id="7" dur="1000"/>
                                        <p:tgtEl>
                                          <p:spTgt spid="130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3"/>
          <p:cNvSpPr txBox="1">
            <a:spLocks noChangeArrowheads="1"/>
          </p:cNvSpPr>
          <p:nvPr/>
        </p:nvSpPr>
        <p:spPr bwMode="auto">
          <a:xfrm>
            <a:off x="2327275" y="1981200"/>
            <a:ext cx="6816725" cy="4114800"/>
          </a:xfrm>
          <a:prstGeom prst="rect">
            <a:avLst/>
          </a:prstGeom>
          <a:ln w="12700">
            <a:miter lim="800000"/>
            <a:headEnd/>
            <a:tailEnd/>
          </a:ln>
          <a:effectLst/>
        </p:spPr>
        <p:txBody>
          <a:bodyPr lIns="90487" tIns="44450" rIns="90487" bIns="44450"/>
          <a:lst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a:lstStyle>
          <a:p>
            <a:pPr marL="677863" indent="-677863" defTabSz="1033463">
              <a:defRPr/>
            </a:pPr>
            <a:r>
              <a:rPr lang="en-US" sz="5400" b="1" dirty="0" smtClean="0">
                <a:effectLst>
                  <a:outerShdw blurRad="127000" dist="127000" dir="2700000" algn="tl" rotWithShape="0">
                    <a:srgbClr val="000000">
                      <a:alpha val="95000"/>
                    </a:srgbClr>
                  </a:outerShdw>
                </a:effectLst>
                <a:latin typeface="Arial" charset="0"/>
                <a:ea typeface="ＭＳ Ｐゴシック" charset="0"/>
                <a:cs typeface="ＭＳ Ｐゴシック" charset="0"/>
              </a:rPr>
              <a:t>A</a:t>
            </a:r>
            <a:r>
              <a:rPr lang="en-US" sz="5400" b="1" dirty="0" smtClean="0">
                <a:solidFill>
                  <a:srgbClr val="FFFF00"/>
                </a:solidFill>
                <a:effectLst>
                  <a:outerShdw blurRad="127000" dist="127000" dir="2700000" algn="tl" rotWithShape="0">
                    <a:srgbClr val="000000">
                      <a:alpha val="95000"/>
                    </a:srgbClr>
                  </a:outerShdw>
                </a:effectLst>
                <a:latin typeface="Arial" charset="0"/>
                <a:ea typeface="ＭＳ Ｐゴシック" charset="0"/>
                <a:cs typeface="ＭＳ Ｐゴシック" charset="0"/>
              </a:rPr>
              <a:t>BRAHAM</a:t>
            </a:r>
          </a:p>
          <a:p>
            <a:pPr marL="677863" indent="-677863" defTabSz="1033463">
              <a:defRPr/>
            </a:pPr>
            <a:r>
              <a:rPr lang="en-US" sz="5400" b="1" dirty="0" smtClean="0">
                <a:solidFill>
                  <a:srgbClr val="FFFFFF"/>
                </a:solidFill>
                <a:effectLst>
                  <a:outerShdw blurRad="127000" dist="127000" dir="2700000" algn="tl" rotWithShape="0">
                    <a:srgbClr val="000000">
                      <a:alpha val="95000"/>
                    </a:srgbClr>
                  </a:outerShdw>
                </a:effectLst>
                <a:latin typeface="Arial" charset="0"/>
                <a:ea typeface="ＭＳ Ｐゴシック" charset="0"/>
                <a:cs typeface="ＭＳ Ｐゴシック" charset="0"/>
              </a:rPr>
              <a:t>J</a:t>
            </a:r>
            <a:r>
              <a:rPr lang="en-US" sz="5400" b="1" dirty="0" smtClean="0">
                <a:solidFill>
                  <a:srgbClr val="FFFF00"/>
                </a:solidFill>
                <a:effectLst>
                  <a:outerShdw blurRad="127000" dist="127000" dir="2700000" algn="tl" rotWithShape="0">
                    <a:srgbClr val="000000">
                      <a:alpha val="95000"/>
                    </a:srgbClr>
                  </a:outerShdw>
                </a:effectLst>
                <a:latin typeface="Arial" charset="0"/>
                <a:ea typeface="ＭＳ Ｐゴシック" charset="0"/>
                <a:cs typeface="ＭＳ Ｐゴシック" charset="0"/>
              </a:rPr>
              <a:t>OSEPH</a:t>
            </a:r>
          </a:p>
          <a:p>
            <a:pPr marL="677863" indent="-677863" defTabSz="1033463">
              <a:defRPr/>
            </a:pPr>
            <a:r>
              <a:rPr lang="en-US" sz="5400" b="1" dirty="0" smtClean="0">
                <a:solidFill>
                  <a:srgbClr val="FFFFFF"/>
                </a:solidFill>
                <a:effectLst>
                  <a:outerShdw blurRad="127000" dist="127000" dir="2700000" algn="tl" rotWithShape="0">
                    <a:srgbClr val="000000">
                      <a:alpha val="95000"/>
                    </a:srgbClr>
                  </a:outerShdw>
                </a:effectLst>
                <a:latin typeface="Arial" charset="0"/>
                <a:ea typeface="ＭＳ Ｐゴシック" charset="0"/>
                <a:cs typeface="ＭＳ Ｐゴシック" charset="0"/>
              </a:rPr>
              <a:t>M</a:t>
            </a:r>
            <a:r>
              <a:rPr lang="en-US" sz="5400" b="1" dirty="0" smtClean="0">
                <a:solidFill>
                  <a:srgbClr val="FFFF00"/>
                </a:solidFill>
                <a:effectLst>
                  <a:outerShdw blurRad="127000" dist="127000" dir="2700000" algn="tl" rotWithShape="0">
                    <a:srgbClr val="000000">
                      <a:alpha val="95000"/>
                    </a:srgbClr>
                  </a:outerShdw>
                </a:effectLst>
                <a:latin typeface="Arial" charset="0"/>
                <a:ea typeface="ＭＳ Ｐゴシック" charset="0"/>
                <a:cs typeface="ＭＳ Ｐゴシック" charset="0"/>
              </a:rPr>
              <a:t>OSES</a:t>
            </a:r>
          </a:p>
          <a:p>
            <a:pPr marL="677863" indent="-677863" defTabSz="1033463">
              <a:defRPr/>
            </a:pPr>
            <a:r>
              <a:rPr lang="en-US" sz="5400" b="1" dirty="0" smtClean="0">
                <a:solidFill>
                  <a:srgbClr val="FFFFFF"/>
                </a:solidFill>
                <a:effectLst>
                  <a:outerShdw blurRad="127000" dist="127000" dir="2700000" algn="tl" rotWithShape="0">
                    <a:srgbClr val="000000">
                      <a:alpha val="95000"/>
                    </a:srgbClr>
                  </a:outerShdw>
                </a:effectLst>
                <a:latin typeface="Arial" charset="0"/>
                <a:ea typeface="ＭＳ Ｐゴシック" charset="0"/>
                <a:cs typeface="ＭＳ Ｐゴシック" charset="0"/>
              </a:rPr>
              <a:t>J</a:t>
            </a:r>
            <a:r>
              <a:rPr lang="en-US" sz="5400" b="1" dirty="0" smtClean="0">
                <a:solidFill>
                  <a:srgbClr val="FFFF00"/>
                </a:solidFill>
                <a:effectLst>
                  <a:outerShdw blurRad="127000" dist="127000" dir="2700000" algn="tl" rotWithShape="0">
                    <a:srgbClr val="000000">
                      <a:alpha val="95000"/>
                    </a:srgbClr>
                  </a:outerShdw>
                </a:effectLst>
                <a:latin typeface="Arial" charset="0"/>
                <a:ea typeface="ＭＳ Ｐゴシック" charset="0"/>
                <a:cs typeface="ＭＳ Ｐゴシック" charset="0"/>
              </a:rPr>
              <a:t>OSHUA</a:t>
            </a:r>
            <a:endParaRPr lang="en-US" sz="5400" b="1" dirty="0">
              <a:solidFill>
                <a:srgbClr val="FFFF00"/>
              </a:solidFill>
              <a:effectLst>
                <a:outerShdw blurRad="127000" dist="127000" dir="2700000" algn="tl" rotWithShape="0">
                  <a:srgbClr val="000000">
                    <a:alpha val="95000"/>
                  </a:srgbClr>
                </a:outerShdw>
              </a:effectLst>
              <a:latin typeface="Arial" charset="0"/>
              <a:ea typeface="ＭＳ Ｐゴシック" charset="0"/>
              <a:cs typeface="ＭＳ Ｐゴシック" charset="0"/>
            </a:endParaRPr>
          </a:p>
        </p:txBody>
      </p:sp>
      <p:sp>
        <p:nvSpPr>
          <p:cNvPr id="33794" name="Rectangle 2"/>
          <p:cNvSpPr>
            <a:spLocks noGrp="1" noChangeArrowheads="1"/>
          </p:cNvSpPr>
          <p:nvPr>
            <p:ph type="title"/>
          </p:nvPr>
        </p:nvSpPr>
        <p:spPr bwMode="auto">
          <a:xfrm>
            <a:off x="1022350" y="609600"/>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4800" dirty="0" smtClean="0">
                <a:solidFill>
                  <a:srgbClr val="FFFFFF"/>
                </a:solidFill>
                <a:latin typeface="Times" charset="0"/>
                <a:ea typeface="ＭＳ Ｐゴシック" charset="0"/>
                <a:cs typeface="ＭＳ Ｐゴシック" charset="0"/>
              </a:rPr>
              <a:t>MIRING MILI</a:t>
            </a:r>
            <a:r>
              <a:rPr lang="en-US" sz="4800" dirty="0" smtClean="0">
                <a:solidFill>
                  <a:srgbClr val="FF5008"/>
                </a:solidFill>
                <a:latin typeface="Times" charset="0"/>
                <a:ea typeface="ＭＳ Ｐゴシック" charset="0"/>
                <a:cs typeface="ＭＳ Ｐゴシック" charset="0"/>
              </a:rPr>
              <a:t> </a:t>
            </a:r>
            <a:r>
              <a:rPr lang="en-US" sz="4800" dirty="0" smtClean="0">
                <a:solidFill>
                  <a:srgbClr val="FFFF00"/>
                </a:solidFill>
                <a:latin typeface="Times" charset="0"/>
                <a:ea typeface="ＭＳ Ｐゴシック" charset="0"/>
                <a:cs typeface="ＭＳ Ｐゴシック" charset="0"/>
              </a:rPr>
              <a:t>HAI</a:t>
            </a:r>
            <a:r>
              <a:rPr lang="en-US" sz="4800" dirty="0" smtClean="0">
                <a:solidFill>
                  <a:srgbClr val="FAFD00"/>
                </a:solidFill>
                <a:latin typeface="Times" charset="0"/>
                <a:ea typeface="ＭＳ Ｐゴシック" charset="0"/>
                <a:cs typeface="ＭＳ Ｐゴシック" charset="0"/>
              </a:rPr>
              <a:t>:</a:t>
            </a:r>
            <a:endParaRPr lang="en-US" sz="4800" dirty="0">
              <a:solidFill>
                <a:srgbClr val="FAFD00"/>
              </a:solidFill>
              <a:latin typeface="Times" charset="0"/>
              <a:ea typeface="ＭＳ Ｐゴシック" charset="0"/>
              <a:cs typeface="ＭＳ Ｐゴシック" charset="0"/>
            </a:endParaRPr>
          </a:p>
        </p:txBody>
      </p:sp>
      <p:sp>
        <p:nvSpPr>
          <p:cNvPr id="33796"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3797" name="Line 5"/>
          <p:cNvSpPr>
            <a:spLocks noChangeShapeType="1"/>
          </p:cNvSpPr>
          <p:nvPr/>
        </p:nvSpPr>
        <p:spPr bwMode="auto">
          <a:xfrm>
            <a:off x="8890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0" name="Oval 8"/>
          <p:cNvSpPr>
            <a:spLocks noChangeArrowheads="1"/>
          </p:cNvSpPr>
          <p:nvPr/>
        </p:nvSpPr>
        <p:spPr bwMode="auto">
          <a:xfrm>
            <a:off x="2901950" y="205581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1" name="Oval 9"/>
          <p:cNvSpPr>
            <a:spLocks noChangeArrowheads="1"/>
          </p:cNvSpPr>
          <p:nvPr/>
        </p:nvSpPr>
        <p:spPr bwMode="auto">
          <a:xfrm>
            <a:off x="2874963" y="3049588"/>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2" name="Oval 10"/>
          <p:cNvSpPr>
            <a:spLocks noChangeArrowheads="1"/>
          </p:cNvSpPr>
          <p:nvPr/>
        </p:nvSpPr>
        <p:spPr bwMode="auto">
          <a:xfrm>
            <a:off x="2919413" y="405606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3" name="Oval 11"/>
          <p:cNvSpPr>
            <a:spLocks noChangeArrowheads="1"/>
          </p:cNvSpPr>
          <p:nvPr/>
        </p:nvSpPr>
        <p:spPr bwMode="auto">
          <a:xfrm>
            <a:off x="2897188" y="5022850"/>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1385"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1386" name="Text Box 1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1387" name="Text Box 1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101388" name="Text Box 17"/>
          <p:cNvSpPr txBox="1">
            <a:spLocks noChangeArrowheads="1"/>
          </p:cNvSpPr>
          <p:nvPr/>
        </p:nvSpPr>
        <p:spPr bwMode="auto">
          <a:xfrm>
            <a:off x="8088313" y="6519863"/>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48</a:t>
            </a:r>
          </a:p>
        </p:txBody>
      </p:sp>
      <p:sp>
        <p:nvSpPr>
          <p:cNvPr id="101389" name="Text Box 18"/>
          <p:cNvSpPr txBox="1">
            <a:spLocks noChangeArrowheads="1"/>
          </p:cNvSpPr>
          <p:nvPr/>
        </p:nvSpPr>
        <p:spPr bwMode="auto">
          <a:xfrm>
            <a:off x="8737600"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01390" name="Text Box 20"/>
          <p:cNvSpPr txBox="1">
            <a:spLocks noChangeArrowheads="1"/>
          </p:cNvSpPr>
          <p:nvPr/>
        </p:nvSpPr>
        <p:spPr bwMode="auto">
          <a:xfrm>
            <a:off x="7005083" y="6269445"/>
            <a:ext cx="1723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Behangbuk</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Effect transition="in" filter="wipe(left)">
                                      <p:cBhvr>
                                        <p:cTn id="13" dur="500"/>
                                        <p:tgtEl>
                                          <p:spTgt spid="16">
                                            <p:bg/>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wipe(left)">
                                      <p:cBhvr>
                                        <p:cTn id="16" dur="500"/>
                                        <p:tgtEl>
                                          <p:spTgt spid="1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wipe(left)">
                                      <p:cBhvr>
                                        <p:cTn id="21" dur="500"/>
                                        <p:tgtEl>
                                          <p:spTgt spid="16">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xEl>
                                              <p:pRg st="2" end="2"/>
                                            </p:txEl>
                                          </p:spTgt>
                                        </p:tgtEl>
                                        <p:attrNameLst>
                                          <p:attrName>style.visibility</p:attrName>
                                        </p:attrNameLst>
                                      </p:cBhvr>
                                      <p:to>
                                        <p:strVal val="visible"/>
                                      </p:to>
                                    </p:set>
                                    <p:animEffect transition="in" filter="wipe(left)">
                                      <p:cBhvr>
                                        <p:cTn id="26" dur="500"/>
                                        <p:tgtEl>
                                          <p:spTgt spid="16">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wipe(left)">
                                      <p:cBhvr>
                                        <p:cTn id="31" dur="500"/>
                                        <p:tgtEl>
                                          <p:spTgt spid="16">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8" fill="hold" grpId="0" nodeType="clickEffect">
                                  <p:stCondLst>
                                    <p:cond delay="0"/>
                                  </p:stCondLst>
                                  <p:childTnLst>
                                    <p:set>
                                      <p:cBhvr>
                                        <p:cTn id="35" dur="1" fill="hold">
                                          <p:stCondLst>
                                            <p:cond delay="0"/>
                                          </p:stCondLst>
                                        </p:cTn>
                                        <p:tgtEl>
                                          <p:spTgt spid="33800"/>
                                        </p:tgtEl>
                                        <p:attrNameLst>
                                          <p:attrName>style.visibility</p:attrName>
                                        </p:attrNameLst>
                                      </p:cBhvr>
                                      <p:to>
                                        <p:strVal val="visible"/>
                                      </p:to>
                                    </p:set>
                                    <p:anim calcmode="lin" valueType="num">
                                      <p:cBhvr>
                                        <p:cTn id="36" dur="500" fill="hold"/>
                                        <p:tgtEl>
                                          <p:spTgt spid="33800"/>
                                        </p:tgtEl>
                                        <p:attrNameLst>
                                          <p:attrName>ppt_x</p:attrName>
                                        </p:attrNameLst>
                                      </p:cBhvr>
                                      <p:tavLst>
                                        <p:tav tm="0">
                                          <p:val>
                                            <p:strVal val="#ppt_x-#ppt_w/2"/>
                                          </p:val>
                                        </p:tav>
                                        <p:tav tm="100000">
                                          <p:val>
                                            <p:strVal val="#ppt_x"/>
                                          </p:val>
                                        </p:tav>
                                      </p:tavLst>
                                    </p:anim>
                                    <p:anim calcmode="lin" valueType="num">
                                      <p:cBhvr>
                                        <p:cTn id="37" dur="500" fill="hold"/>
                                        <p:tgtEl>
                                          <p:spTgt spid="33800"/>
                                        </p:tgtEl>
                                        <p:attrNameLst>
                                          <p:attrName>ppt_y</p:attrName>
                                        </p:attrNameLst>
                                      </p:cBhvr>
                                      <p:tavLst>
                                        <p:tav tm="0">
                                          <p:val>
                                            <p:strVal val="#ppt_y"/>
                                          </p:val>
                                        </p:tav>
                                        <p:tav tm="100000">
                                          <p:val>
                                            <p:strVal val="#ppt_y"/>
                                          </p:val>
                                        </p:tav>
                                      </p:tavLst>
                                    </p:anim>
                                    <p:anim calcmode="lin" valueType="num">
                                      <p:cBhvr>
                                        <p:cTn id="38" dur="500" fill="hold"/>
                                        <p:tgtEl>
                                          <p:spTgt spid="33800"/>
                                        </p:tgtEl>
                                        <p:attrNameLst>
                                          <p:attrName>ppt_w</p:attrName>
                                        </p:attrNameLst>
                                      </p:cBhvr>
                                      <p:tavLst>
                                        <p:tav tm="0">
                                          <p:val>
                                            <p:fltVal val="0"/>
                                          </p:val>
                                        </p:tav>
                                        <p:tav tm="100000">
                                          <p:val>
                                            <p:strVal val="#ppt_w"/>
                                          </p:val>
                                        </p:tav>
                                      </p:tavLst>
                                    </p:anim>
                                    <p:anim calcmode="lin" valueType="num">
                                      <p:cBhvr>
                                        <p:cTn id="39" dur="500" fill="hold"/>
                                        <p:tgtEl>
                                          <p:spTgt spid="33800"/>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500"/>
                            </p:stCondLst>
                            <p:childTnLst>
                              <p:par>
                                <p:cTn id="41" presetID="17" presetClass="entr" presetSubtype="8" fill="hold" grpId="0" nodeType="afterEffect">
                                  <p:stCondLst>
                                    <p:cond delay="0"/>
                                  </p:stCondLst>
                                  <p:childTnLst>
                                    <p:set>
                                      <p:cBhvr>
                                        <p:cTn id="42" dur="1" fill="hold">
                                          <p:stCondLst>
                                            <p:cond delay="0"/>
                                          </p:stCondLst>
                                        </p:cTn>
                                        <p:tgtEl>
                                          <p:spTgt spid="33801"/>
                                        </p:tgtEl>
                                        <p:attrNameLst>
                                          <p:attrName>style.visibility</p:attrName>
                                        </p:attrNameLst>
                                      </p:cBhvr>
                                      <p:to>
                                        <p:strVal val="visible"/>
                                      </p:to>
                                    </p:set>
                                    <p:anim calcmode="lin" valueType="num">
                                      <p:cBhvr>
                                        <p:cTn id="43" dur="500" fill="hold"/>
                                        <p:tgtEl>
                                          <p:spTgt spid="33801"/>
                                        </p:tgtEl>
                                        <p:attrNameLst>
                                          <p:attrName>ppt_x</p:attrName>
                                        </p:attrNameLst>
                                      </p:cBhvr>
                                      <p:tavLst>
                                        <p:tav tm="0">
                                          <p:val>
                                            <p:strVal val="#ppt_x-#ppt_w/2"/>
                                          </p:val>
                                        </p:tav>
                                        <p:tav tm="100000">
                                          <p:val>
                                            <p:strVal val="#ppt_x"/>
                                          </p:val>
                                        </p:tav>
                                      </p:tavLst>
                                    </p:anim>
                                    <p:anim calcmode="lin" valueType="num">
                                      <p:cBhvr>
                                        <p:cTn id="44" dur="500" fill="hold"/>
                                        <p:tgtEl>
                                          <p:spTgt spid="33801"/>
                                        </p:tgtEl>
                                        <p:attrNameLst>
                                          <p:attrName>ppt_y</p:attrName>
                                        </p:attrNameLst>
                                      </p:cBhvr>
                                      <p:tavLst>
                                        <p:tav tm="0">
                                          <p:val>
                                            <p:strVal val="#ppt_y"/>
                                          </p:val>
                                        </p:tav>
                                        <p:tav tm="100000">
                                          <p:val>
                                            <p:strVal val="#ppt_y"/>
                                          </p:val>
                                        </p:tav>
                                      </p:tavLst>
                                    </p:anim>
                                    <p:anim calcmode="lin" valueType="num">
                                      <p:cBhvr>
                                        <p:cTn id="45" dur="500" fill="hold"/>
                                        <p:tgtEl>
                                          <p:spTgt spid="33801"/>
                                        </p:tgtEl>
                                        <p:attrNameLst>
                                          <p:attrName>ppt_w</p:attrName>
                                        </p:attrNameLst>
                                      </p:cBhvr>
                                      <p:tavLst>
                                        <p:tav tm="0">
                                          <p:val>
                                            <p:fltVal val="0"/>
                                          </p:val>
                                        </p:tav>
                                        <p:tav tm="100000">
                                          <p:val>
                                            <p:strVal val="#ppt_w"/>
                                          </p:val>
                                        </p:tav>
                                      </p:tavLst>
                                    </p:anim>
                                    <p:anim calcmode="lin" valueType="num">
                                      <p:cBhvr>
                                        <p:cTn id="46" dur="500" fill="hold"/>
                                        <p:tgtEl>
                                          <p:spTgt spid="33801"/>
                                        </p:tgtEl>
                                        <p:attrNameLst>
                                          <p:attrName>ppt_h</p:attrName>
                                        </p:attrNameLst>
                                      </p:cBhvr>
                                      <p:tavLst>
                                        <p:tav tm="0">
                                          <p:val>
                                            <p:strVal val="#ppt_h"/>
                                          </p:val>
                                        </p:tav>
                                        <p:tav tm="100000">
                                          <p:val>
                                            <p:strVal val="#ppt_h"/>
                                          </p:val>
                                        </p:tav>
                                      </p:tavLst>
                                    </p:anim>
                                  </p:childTnLst>
                                </p:cTn>
                              </p:par>
                            </p:childTnLst>
                          </p:cTn>
                        </p:par>
                        <p:par>
                          <p:cTn id="47" fill="hold" nodeType="afterGroup">
                            <p:stCondLst>
                              <p:cond delay="1000"/>
                            </p:stCondLst>
                            <p:childTnLst>
                              <p:par>
                                <p:cTn id="48" presetID="17" presetClass="entr" presetSubtype="8" fill="hold" grpId="0" nodeType="afterEffect">
                                  <p:stCondLst>
                                    <p:cond delay="0"/>
                                  </p:stCondLst>
                                  <p:childTnLst>
                                    <p:set>
                                      <p:cBhvr>
                                        <p:cTn id="49" dur="1" fill="hold">
                                          <p:stCondLst>
                                            <p:cond delay="0"/>
                                          </p:stCondLst>
                                        </p:cTn>
                                        <p:tgtEl>
                                          <p:spTgt spid="33802"/>
                                        </p:tgtEl>
                                        <p:attrNameLst>
                                          <p:attrName>style.visibility</p:attrName>
                                        </p:attrNameLst>
                                      </p:cBhvr>
                                      <p:to>
                                        <p:strVal val="visible"/>
                                      </p:to>
                                    </p:set>
                                    <p:anim calcmode="lin" valueType="num">
                                      <p:cBhvr>
                                        <p:cTn id="50" dur="500" fill="hold"/>
                                        <p:tgtEl>
                                          <p:spTgt spid="33802"/>
                                        </p:tgtEl>
                                        <p:attrNameLst>
                                          <p:attrName>ppt_x</p:attrName>
                                        </p:attrNameLst>
                                      </p:cBhvr>
                                      <p:tavLst>
                                        <p:tav tm="0">
                                          <p:val>
                                            <p:strVal val="#ppt_x-#ppt_w/2"/>
                                          </p:val>
                                        </p:tav>
                                        <p:tav tm="100000">
                                          <p:val>
                                            <p:strVal val="#ppt_x"/>
                                          </p:val>
                                        </p:tav>
                                      </p:tavLst>
                                    </p:anim>
                                    <p:anim calcmode="lin" valueType="num">
                                      <p:cBhvr>
                                        <p:cTn id="51" dur="500" fill="hold"/>
                                        <p:tgtEl>
                                          <p:spTgt spid="33802"/>
                                        </p:tgtEl>
                                        <p:attrNameLst>
                                          <p:attrName>ppt_y</p:attrName>
                                        </p:attrNameLst>
                                      </p:cBhvr>
                                      <p:tavLst>
                                        <p:tav tm="0">
                                          <p:val>
                                            <p:strVal val="#ppt_y"/>
                                          </p:val>
                                        </p:tav>
                                        <p:tav tm="100000">
                                          <p:val>
                                            <p:strVal val="#ppt_y"/>
                                          </p:val>
                                        </p:tav>
                                      </p:tavLst>
                                    </p:anim>
                                    <p:anim calcmode="lin" valueType="num">
                                      <p:cBhvr>
                                        <p:cTn id="52" dur="500" fill="hold"/>
                                        <p:tgtEl>
                                          <p:spTgt spid="33802"/>
                                        </p:tgtEl>
                                        <p:attrNameLst>
                                          <p:attrName>ppt_w</p:attrName>
                                        </p:attrNameLst>
                                      </p:cBhvr>
                                      <p:tavLst>
                                        <p:tav tm="0">
                                          <p:val>
                                            <p:fltVal val="0"/>
                                          </p:val>
                                        </p:tav>
                                        <p:tav tm="100000">
                                          <p:val>
                                            <p:strVal val="#ppt_w"/>
                                          </p:val>
                                        </p:tav>
                                      </p:tavLst>
                                    </p:anim>
                                    <p:anim calcmode="lin" valueType="num">
                                      <p:cBhvr>
                                        <p:cTn id="53" dur="500" fill="hold"/>
                                        <p:tgtEl>
                                          <p:spTgt spid="33802"/>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1500"/>
                            </p:stCondLst>
                            <p:childTnLst>
                              <p:par>
                                <p:cTn id="55" presetID="17" presetClass="entr" presetSubtype="8" fill="hold" grpId="0" nodeType="afterEffect">
                                  <p:stCondLst>
                                    <p:cond delay="0"/>
                                  </p:stCondLst>
                                  <p:childTnLst>
                                    <p:set>
                                      <p:cBhvr>
                                        <p:cTn id="56" dur="1" fill="hold">
                                          <p:stCondLst>
                                            <p:cond delay="0"/>
                                          </p:stCondLst>
                                        </p:cTn>
                                        <p:tgtEl>
                                          <p:spTgt spid="33803"/>
                                        </p:tgtEl>
                                        <p:attrNameLst>
                                          <p:attrName>style.visibility</p:attrName>
                                        </p:attrNameLst>
                                      </p:cBhvr>
                                      <p:to>
                                        <p:strVal val="visible"/>
                                      </p:to>
                                    </p:set>
                                    <p:anim calcmode="lin" valueType="num">
                                      <p:cBhvr>
                                        <p:cTn id="57" dur="500" fill="hold"/>
                                        <p:tgtEl>
                                          <p:spTgt spid="33803"/>
                                        </p:tgtEl>
                                        <p:attrNameLst>
                                          <p:attrName>ppt_x</p:attrName>
                                        </p:attrNameLst>
                                      </p:cBhvr>
                                      <p:tavLst>
                                        <p:tav tm="0">
                                          <p:val>
                                            <p:strVal val="#ppt_x-#ppt_w/2"/>
                                          </p:val>
                                        </p:tav>
                                        <p:tav tm="100000">
                                          <p:val>
                                            <p:strVal val="#ppt_x"/>
                                          </p:val>
                                        </p:tav>
                                      </p:tavLst>
                                    </p:anim>
                                    <p:anim calcmode="lin" valueType="num">
                                      <p:cBhvr>
                                        <p:cTn id="58" dur="500" fill="hold"/>
                                        <p:tgtEl>
                                          <p:spTgt spid="33803"/>
                                        </p:tgtEl>
                                        <p:attrNameLst>
                                          <p:attrName>ppt_y</p:attrName>
                                        </p:attrNameLst>
                                      </p:cBhvr>
                                      <p:tavLst>
                                        <p:tav tm="0">
                                          <p:val>
                                            <p:strVal val="#ppt_y"/>
                                          </p:val>
                                        </p:tav>
                                        <p:tav tm="100000">
                                          <p:val>
                                            <p:strVal val="#ppt_y"/>
                                          </p:val>
                                        </p:tav>
                                      </p:tavLst>
                                    </p:anim>
                                    <p:anim calcmode="lin" valueType="num">
                                      <p:cBhvr>
                                        <p:cTn id="59" dur="500" fill="hold"/>
                                        <p:tgtEl>
                                          <p:spTgt spid="33803"/>
                                        </p:tgtEl>
                                        <p:attrNameLst>
                                          <p:attrName>ppt_w</p:attrName>
                                        </p:attrNameLst>
                                      </p:cBhvr>
                                      <p:tavLst>
                                        <p:tav tm="0">
                                          <p:val>
                                            <p:fltVal val="0"/>
                                          </p:val>
                                        </p:tav>
                                        <p:tav tm="100000">
                                          <p:val>
                                            <p:strVal val="#ppt_w"/>
                                          </p:val>
                                        </p:tav>
                                      </p:tavLst>
                                    </p:anim>
                                    <p:anim calcmode="lin" valueType="num">
                                      <p:cBhvr>
                                        <p:cTn id="60" dur="500" fill="hold"/>
                                        <p:tgtEl>
                                          <p:spTgt spid="338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P spid="33794" grpId="0" animBg="1" autoUpdateAnimBg="0"/>
      <p:bldP spid="33800" grpId="0" animBg="1"/>
      <p:bldP spid="33801" grpId="0" animBg="1"/>
      <p:bldP spid="33802" grpId="0" animBg="1"/>
      <p:bldP spid="3380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668463" y="463550"/>
            <a:ext cx="6950620" cy="5999078"/>
          </a:xfrm>
          <a:prstGeom prst="rect">
            <a:avLst/>
          </a:prstGeom>
          <a:noFill/>
          <a:ln w="12700">
            <a:noFill/>
            <a:miter lim="800000"/>
            <a:headEnd/>
            <a:tailEnd/>
          </a:ln>
          <a:effectLst/>
        </p:spPr>
        <p:txBody>
          <a:bodyPr wrap="none" lIns="90487" tIns="44450" rIns="90487" bIns="44450">
            <a:spAutoFit/>
          </a:bodyPr>
          <a:lstStyle/>
          <a:p>
            <a:pPr algn="l">
              <a:defRPr/>
            </a:pPr>
            <a:r>
              <a:rPr lang="en-US" sz="9600" b="1" dirty="0" smtClean="0">
                <a:solidFill>
                  <a:srgbClr val="00FF00"/>
                </a:solidFill>
                <a:effectLst>
                  <a:glow rad="101600">
                    <a:schemeClr val="bg2">
                      <a:alpha val="75000"/>
                    </a:schemeClr>
                  </a:glow>
                </a:effectLst>
                <a:latin typeface="Arial" pitchFamily="-107" charset="0"/>
                <a:ea typeface="+mn-ea"/>
                <a:cs typeface="+mn-cs"/>
              </a:rPr>
              <a:t>A</a:t>
            </a:r>
            <a:r>
              <a:rPr lang="en-US" sz="7200" b="1" dirty="0" smtClean="0">
                <a:solidFill>
                  <a:srgbClr val="FFFF00"/>
                </a:solidFill>
                <a:effectLst>
                  <a:glow rad="101600">
                    <a:schemeClr val="bg2">
                      <a:alpha val="75000"/>
                    </a:schemeClr>
                  </a:glow>
                </a:effectLst>
                <a:latin typeface="Arial" pitchFamily="-107" charset="0"/>
                <a:ea typeface="+mn-ea"/>
                <a:cs typeface="+mn-cs"/>
              </a:rPr>
              <a:t>RING</a:t>
            </a:r>
            <a:endParaRPr lang="en-US" sz="9600" b="1" dirty="0">
              <a:solidFill>
                <a:srgbClr val="FFFF00"/>
              </a:solidFill>
              <a:effectLst>
                <a:glow rad="101600">
                  <a:schemeClr val="bg2">
                    <a:alpha val="75000"/>
                  </a:schemeClr>
                </a:glow>
              </a:effectLst>
              <a:latin typeface="Arial" pitchFamily="-107" charset="0"/>
              <a:ea typeface="+mn-ea"/>
              <a:cs typeface="+mn-cs"/>
            </a:endParaRPr>
          </a:p>
          <a:p>
            <a:pPr algn="l">
              <a:defRPr/>
            </a:pPr>
            <a:r>
              <a:rPr lang="en-US" sz="9600" b="1" dirty="0">
                <a:solidFill>
                  <a:srgbClr val="00FF00"/>
                </a:solidFill>
                <a:effectLst>
                  <a:glow rad="101600">
                    <a:schemeClr val="bg2">
                      <a:alpha val="75000"/>
                    </a:schemeClr>
                  </a:glow>
                </a:effectLst>
                <a:latin typeface="Arial" pitchFamily="-107" charset="0"/>
                <a:ea typeface="+mn-ea"/>
                <a:cs typeface="+mn-cs"/>
              </a:rPr>
              <a:t>  </a:t>
            </a:r>
            <a:r>
              <a:rPr lang="en-US" sz="9600" b="1" dirty="0" smtClean="0">
                <a:solidFill>
                  <a:srgbClr val="00FF00"/>
                </a:solidFill>
                <a:effectLst>
                  <a:glow rad="101600">
                    <a:schemeClr val="bg2">
                      <a:alpha val="75000"/>
                    </a:schemeClr>
                  </a:glow>
                </a:effectLst>
                <a:latin typeface="Arial" pitchFamily="-107" charset="0"/>
                <a:ea typeface="+mn-ea"/>
                <a:cs typeface="+mn-cs"/>
              </a:rPr>
              <a:t>J</a:t>
            </a:r>
            <a:r>
              <a:rPr lang="en-US" sz="6600" b="1" dirty="0" smtClean="0">
                <a:solidFill>
                  <a:srgbClr val="FAFD00"/>
                </a:solidFill>
                <a:effectLst>
                  <a:glow rad="101600">
                    <a:schemeClr val="bg2">
                      <a:alpha val="75000"/>
                    </a:schemeClr>
                  </a:glow>
                </a:effectLst>
                <a:latin typeface="Arial" pitchFamily="-107" charset="0"/>
                <a:ea typeface="+mn-ea"/>
                <a:cs typeface="+mn-cs"/>
              </a:rPr>
              <a:t>ONJAI</a:t>
            </a:r>
            <a:r>
              <a:rPr lang="en-US" sz="9600" b="1" dirty="0" smtClean="0">
                <a:solidFill>
                  <a:srgbClr val="FAFD00"/>
                </a:solidFill>
                <a:effectLst>
                  <a:glow rad="101600">
                    <a:schemeClr val="bg2">
                      <a:alpha val="75000"/>
                    </a:schemeClr>
                  </a:glow>
                </a:effectLst>
                <a:latin typeface="Arial" pitchFamily="-107" charset="0"/>
                <a:ea typeface="+mn-ea"/>
                <a:cs typeface="+mn-cs"/>
              </a:rPr>
              <a:t> </a:t>
            </a:r>
            <a:endParaRPr lang="en-US" sz="9600" b="1" dirty="0">
              <a:solidFill>
                <a:srgbClr val="FAFD00"/>
              </a:solidFill>
              <a:effectLst>
                <a:glow rad="101600">
                  <a:schemeClr val="bg2">
                    <a:alpha val="75000"/>
                  </a:schemeClr>
                </a:glow>
              </a:effectLst>
              <a:latin typeface="Arial" pitchFamily="-107" charset="0"/>
              <a:ea typeface="+mn-ea"/>
              <a:cs typeface="+mn-cs"/>
            </a:endParaRPr>
          </a:p>
          <a:p>
            <a:pPr algn="l">
              <a:defRPr/>
            </a:pPr>
            <a:r>
              <a:rPr lang="en-US" sz="9600" b="1" dirty="0">
                <a:solidFill>
                  <a:srgbClr val="00FF00"/>
                </a:solidFill>
                <a:effectLst>
                  <a:glow rad="101600">
                    <a:schemeClr val="bg2">
                      <a:alpha val="75000"/>
                    </a:schemeClr>
                  </a:glow>
                </a:effectLst>
                <a:latin typeface="Arial" pitchFamily="-107" charset="0"/>
                <a:ea typeface="+mn-ea"/>
                <a:cs typeface="+mn-cs"/>
              </a:rPr>
              <a:t>    </a:t>
            </a:r>
            <a:r>
              <a:rPr lang="en-US" sz="9600" b="1" dirty="0" smtClean="0">
                <a:solidFill>
                  <a:srgbClr val="00FF00"/>
                </a:solidFill>
                <a:effectLst>
                  <a:glow rad="101600">
                    <a:schemeClr val="bg2">
                      <a:alpha val="75000"/>
                    </a:schemeClr>
                  </a:glow>
                </a:effectLst>
                <a:latin typeface="Arial" pitchFamily="-107" charset="0"/>
                <a:ea typeface="+mn-ea"/>
                <a:cs typeface="+mn-cs"/>
              </a:rPr>
              <a:t>M</a:t>
            </a:r>
            <a:r>
              <a:rPr lang="en-US" sz="7200" b="1" dirty="0" smtClean="0">
                <a:solidFill>
                  <a:srgbClr val="FAFD00"/>
                </a:solidFill>
                <a:effectLst>
                  <a:glow rad="101600">
                    <a:schemeClr val="bg2">
                      <a:alpha val="75000"/>
                    </a:schemeClr>
                  </a:glow>
                </a:effectLst>
                <a:latin typeface="Arial" pitchFamily="-107" charset="0"/>
                <a:ea typeface="+mn-ea"/>
                <a:cs typeface="+mn-cs"/>
              </a:rPr>
              <a:t>ISAPA</a:t>
            </a:r>
            <a:r>
              <a:rPr lang="en-US" sz="9600" b="1" dirty="0" smtClean="0">
                <a:solidFill>
                  <a:srgbClr val="FAFD00"/>
                </a:solidFill>
                <a:effectLst>
                  <a:glow rad="101600">
                    <a:schemeClr val="bg2">
                      <a:alpha val="75000"/>
                    </a:schemeClr>
                  </a:glow>
                </a:effectLst>
                <a:latin typeface="Arial" pitchFamily="-107" charset="0"/>
                <a:ea typeface="+mn-ea"/>
                <a:cs typeface="+mn-cs"/>
              </a:rPr>
              <a:t> </a:t>
            </a:r>
            <a:r>
              <a:rPr lang="en-US" sz="9600" b="1" dirty="0" smtClean="0">
                <a:solidFill>
                  <a:srgbClr val="00FF00"/>
                </a:solidFill>
                <a:effectLst>
                  <a:glow rad="101600">
                    <a:schemeClr val="bg2">
                      <a:alpha val="75000"/>
                    </a:schemeClr>
                  </a:glow>
                </a:effectLst>
                <a:latin typeface="Arial" pitchFamily="-107" charset="0"/>
                <a:ea typeface="+mn-ea"/>
                <a:cs typeface="+mn-cs"/>
              </a:rPr>
              <a:t> </a:t>
            </a:r>
            <a:endParaRPr lang="en-US" sz="9600" b="1" dirty="0">
              <a:solidFill>
                <a:srgbClr val="00FF00"/>
              </a:solidFill>
              <a:effectLst>
                <a:glow rad="101600">
                  <a:schemeClr val="bg2">
                    <a:alpha val="75000"/>
                  </a:schemeClr>
                </a:glow>
              </a:effectLst>
              <a:latin typeface="Arial" pitchFamily="-107" charset="0"/>
              <a:ea typeface="+mn-ea"/>
              <a:cs typeface="+mn-cs"/>
            </a:endParaRPr>
          </a:p>
          <a:p>
            <a:pPr algn="l">
              <a:defRPr/>
            </a:pPr>
            <a:r>
              <a:rPr lang="en-US" sz="9600" b="1" dirty="0">
                <a:solidFill>
                  <a:srgbClr val="00FF00"/>
                </a:solidFill>
                <a:effectLst>
                  <a:glow rad="101600">
                    <a:schemeClr val="bg2">
                      <a:alpha val="75000"/>
                    </a:schemeClr>
                  </a:glow>
                </a:effectLst>
                <a:latin typeface="Arial" pitchFamily="-107" charset="0"/>
                <a:ea typeface="+mn-ea"/>
                <a:cs typeface="+mn-cs"/>
              </a:rPr>
              <a:t>      </a:t>
            </a:r>
            <a:r>
              <a:rPr lang="en-US" sz="9600" b="1" dirty="0" smtClean="0">
                <a:solidFill>
                  <a:srgbClr val="00FF00"/>
                </a:solidFill>
                <a:effectLst>
                  <a:glow rad="101600">
                    <a:schemeClr val="bg2">
                      <a:alpha val="75000"/>
                    </a:schemeClr>
                  </a:glow>
                </a:effectLst>
                <a:latin typeface="Arial" pitchFamily="-107" charset="0"/>
                <a:ea typeface="+mn-ea"/>
                <a:cs typeface="+mn-cs"/>
              </a:rPr>
              <a:t>J</a:t>
            </a:r>
            <a:r>
              <a:rPr lang="en-US" sz="4800" b="1" dirty="0" smtClean="0">
                <a:solidFill>
                  <a:srgbClr val="FFFF00"/>
                </a:solidFill>
                <a:effectLst>
                  <a:glow rad="101600">
                    <a:schemeClr val="bg2">
                      <a:alpha val="75000"/>
                    </a:schemeClr>
                  </a:glow>
                </a:effectLst>
                <a:latin typeface="Arial" pitchFamily="-107" charset="0"/>
                <a:ea typeface="+mn-ea"/>
                <a:cs typeface="+mn-cs"/>
              </a:rPr>
              <a:t>ONGSOKNA</a:t>
            </a:r>
            <a:r>
              <a:rPr lang="en-US" sz="9600" b="1" dirty="0" smtClean="0">
                <a:solidFill>
                  <a:srgbClr val="FAFD00"/>
                </a:solidFill>
                <a:effectLst>
                  <a:glow rad="101600">
                    <a:schemeClr val="bg2">
                      <a:alpha val="75000"/>
                    </a:schemeClr>
                  </a:glow>
                </a:effectLst>
                <a:latin typeface="Arial" pitchFamily="-107" charset="0"/>
                <a:ea typeface="+mn-ea"/>
                <a:cs typeface="+mn-cs"/>
              </a:rPr>
              <a:t>!</a:t>
            </a:r>
            <a:endParaRPr lang="en-US" sz="9600" b="1" dirty="0">
              <a:solidFill>
                <a:srgbClr val="FAFD00"/>
              </a:solidFill>
              <a:effectLst>
                <a:glow rad="101600">
                  <a:schemeClr val="bg2">
                    <a:alpha val="75000"/>
                  </a:schemeClr>
                </a:glow>
              </a:effectLst>
              <a:latin typeface="Arial" pitchFamily="-107" charset="0"/>
              <a:ea typeface="+mn-ea"/>
              <a:cs typeface="+mn-cs"/>
            </a:endParaRPr>
          </a:p>
        </p:txBody>
      </p:sp>
      <p:sp>
        <p:nvSpPr>
          <p:cNvPr id="35843"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5844" name="Line 4"/>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3428"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3429" name="Text Box 14"/>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3430"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49</a:t>
            </a:r>
          </a:p>
        </p:txBody>
      </p:sp>
      <p:sp>
        <p:nvSpPr>
          <p:cNvPr id="103431" name="Text Box 18"/>
          <p:cNvSpPr txBox="1">
            <a:spLocks noChangeArrowheads="1"/>
          </p:cNvSpPr>
          <p:nvPr/>
        </p:nvSpPr>
        <p:spPr bwMode="auto">
          <a:xfrm>
            <a:off x="7005083" y="6269445"/>
            <a:ext cx="1723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Behangbuk</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8-14</a:t>
            </a:r>
          </a:p>
        </p:txBody>
      </p:sp>
      <p:sp>
        <p:nvSpPr>
          <p:cNvPr id="35859" name="AutoShape 19"/>
          <p:cNvSpPr>
            <a:spLocks noChangeArrowheads="1"/>
          </p:cNvSpPr>
          <p:nvPr/>
        </p:nvSpPr>
        <p:spPr bwMode="auto">
          <a:xfrm rot="20111265">
            <a:off x="2519363" y="309563"/>
            <a:ext cx="1379537" cy="6157912"/>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5860" name="AutoShape 20"/>
          <p:cNvSpPr>
            <a:spLocks noChangeArrowheads="1"/>
          </p:cNvSpPr>
          <p:nvPr/>
        </p:nvSpPr>
        <p:spPr bwMode="auto">
          <a:xfrm rot="20111265">
            <a:off x="2339975" y="171450"/>
            <a:ext cx="1749425" cy="6430963"/>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 name="Title 1"/>
          <p:cNvSpPr>
            <a:spLocks noGrp="1"/>
          </p:cNvSpPr>
          <p:nvPr>
            <p:ph type="ctrTitle"/>
          </p:nvPr>
        </p:nvSpPr>
        <p:spPr>
          <a:xfrm>
            <a:off x="8904288" y="1358900"/>
            <a:ext cx="1714500" cy="3478213"/>
          </a:xfrm>
        </p:spPr>
        <p:txBody>
          <a:bodyPr/>
          <a:lstStyle/>
          <a:p>
            <a:pPr algn="r">
              <a:defRPr/>
            </a:pPr>
            <a:r>
              <a:rPr lang="en-US" dirty="0" smtClean="0"/>
              <a:t>A Judge Must Judge</a:t>
            </a: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5859"/>
                                        </p:tgtEl>
                                        <p:attrNameLst>
                                          <p:attrName>style.visibility</p:attrName>
                                        </p:attrNameLst>
                                      </p:cBhvr>
                                      <p:to>
                                        <p:strVal val="visible"/>
                                      </p:to>
                                    </p:set>
                                    <p:animEffect transition="in" filter="wipe(up)">
                                      <p:cBhvr>
                                        <p:cTn id="7" dur="2000"/>
                                        <p:tgtEl>
                                          <p:spTgt spid="35859"/>
                                        </p:tgtEl>
                                      </p:cBhvr>
                                    </p:animEffect>
                                  </p:childTnLst>
                                </p:cTn>
                              </p:par>
                            </p:childTnLst>
                          </p:cTn>
                        </p:par>
                        <p:par>
                          <p:cTn id="8" fill="hold" nodeType="afterGroup">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5860"/>
                                        </p:tgtEl>
                                        <p:attrNameLst>
                                          <p:attrName>style.visibility</p:attrName>
                                        </p:attrNameLst>
                                      </p:cBhvr>
                                      <p:to>
                                        <p:strVal val="visible"/>
                                      </p:to>
                                    </p:set>
                                    <p:animEffect transition="in" filter="wipe(up)">
                                      <p:cBhvr>
                                        <p:cTn id="11" dur="2000"/>
                                        <p:tgtEl>
                                          <p:spTgt spid="35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9" grpId="0" animBg="1"/>
      <p:bldP spid="358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2" descr="BACKG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33338"/>
            <a:ext cx="1090386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76200" y="5435600"/>
            <a:ext cx="8596313" cy="1346200"/>
            <a:chOff x="48" y="3424"/>
            <a:chExt cx="5415" cy="848"/>
          </a:xfrm>
        </p:grpSpPr>
        <p:sp>
          <p:nvSpPr>
            <p:cNvPr id="338948" name="Text Box 4"/>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en-US" sz="1200" b="1">
                <a:solidFill>
                  <a:schemeClr val="tx1"/>
                </a:solidFill>
                <a:effectLst>
                  <a:outerShdw blurRad="38100" dist="38100" dir="2700000" algn="tl">
                    <a:srgbClr val="000000"/>
                  </a:outerShdw>
                </a:effectLst>
                <a:latin typeface="Times New Roman" pitchFamily="-107" charset="0"/>
                <a:ea typeface="+mn-ea"/>
                <a:cs typeface="+mn-cs"/>
              </a:endParaRPr>
            </a:p>
          </p:txBody>
        </p:sp>
        <p:sp>
          <p:nvSpPr>
            <p:cNvPr id="338949" name="Text Box 5"/>
            <p:cNvSpPr txBox="1">
              <a:spLocks noChangeArrowheads="1"/>
            </p:cNvSpPr>
            <p:nvPr/>
          </p:nvSpPr>
          <p:spPr bwMode="auto">
            <a:xfrm>
              <a:off x="409" y="3424"/>
              <a:ext cx="5054" cy="543"/>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b="1" i="1" smtClean="0">
                  <a:solidFill>
                    <a:srgbClr val="FAFD00"/>
                  </a:solidFill>
                  <a:latin typeface="Times New Roman" charset="0"/>
                </a:rPr>
                <a:t>A Presentation of The Bible…Basically Ministries International Inc.</a:t>
              </a:r>
            </a:p>
            <a:p>
              <a:pPr>
                <a:spcBef>
                  <a:spcPct val="50000"/>
                </a:spcBef>
                <a:defRPr/>
              </a:pPr>
              <a:r>
                <a:rPr lang="en-US" sz="2000" b="1" i="1" smtClean="0">
                  <a:solidFill>
                    <a:srgbClr val="FAFD00"/>
                  </a:solidFill>
                  <a:latin typeface="Times New Roman" charset="0"/>
                </a:rPr>
                <a:t>Fort Worth, Texas</a:t>
              </a:r>
              <a:endParaRPr lang="en-US" sz="1800" b="1" smtClean="0">
                <a:solidFill>
                  <a:srgbClr val="FAFD00"/>
                </a:solidFill>
                <a:latin typeface="Times New Roman" charset="0"/>
              </a:endParaRPr>
            </a:p>
          </p:txBody>
        </p:sp>
        <p:sp>
          <p:nvSpPr>
            <p:cNvPr id="338950" name="Text Box 6"/>
            <p:cNvSpPr txBox="1">
              <a:spLocks noChangeArrowheads="1"/>
            </p:cNvSpPr>
            <p:nvPr/>
          </p:nvSpPr>
          <p:spPr bwMode="auto">
            <a:xfrm>
              <a:off x="2011"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sz="2000" dirty="0">
                  <a:solidFill>
                    <a:srgbClr val="FFFB0C"/>
                  </a:solidFill>
                  <a:latin typeface="Helvetica" pitchFamily="-107" charset="0"/>
                  <a:ea typeface="+mn-ea"/>
                  <a:cs typeface="+mn-cs"/>
                </a:rPr>
                <a:t>www.biblebasically.org</a:t>
              </a:r>
            </a:p>
          </p:txBody>
        </p:sp>
      </p:grpSp>
      <p:sp>
        <p:nvSpPr>
          <p:cNvPr id="5123" name="Text Box 8"/>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38955" name="Text Box 11"/>
          <p:cNvSpPr txBox="1">
            <a:spLocks noChangeArrowheads="1"/>
          </p:cNvSpPr>
          <p:nvPr/>
        </p:nvSpPr>
        <p:spPr bwMode="auto">
          <a:xfrm>
            <a:off x="2155825" y="198438"/>
            <a:ext cx="4718050" cy="366712"/>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a:spcBef>
                <a:spcPct val="50000"/>
              </a:spcBef>
              <a:defRPr/>
            </a:pPr>
            <a:r>
              <a:rPr lang="en-US" sz="1800" b="1" dirty="0">
                <a:solidFill>
                  <a:srgbClr val="FFFF00"/>
                </a:solidFill>
                <a:latin typeface="Arial" pitchFamily="-107" charset="0"/>
                <a:ea typeface="+mn-ea"/>
                <a:cs typeface="+mn-cs"/>
              </a:rPr>
              <a:t>VERSION 9.65</a:t>
            </a:r>
          </a:p>
        </p:txBody>
      </p:sp>
      <p:sp>
        <p:nvSpPr>
          <p:cNvPr id="11" name="Rectangle 30"/>
          <p:cNvSpPr>
            <a:spLocks noChangeArrowheads="1"/>
          </p:cNvSpPr>
          <p:nvPr/>
        </p:nvSpPr>
        <p:spPr bwMode="auto">
          <a:xfrm>
            <a:off x="7583488"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2" name="Rectangle 31"/>
          <p:cNvSpPr>
            <a:spLocks noChangeArrowheads="1"/>
          </p:cNvSpPr>
          <p:nvPr/>
        </p:nvSpPr>
        <p:spPr bwMode="auto">
          <a:xfrm>
            <a:off x="8129588" y="6523038"/>
            <a:ext cx="339725" cy="247650"/>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01</a:t>
            </a:r>
          </a:p>
        </p:txBody>
      </p:sp>
      <p:sp>
        <p:nvSpPr>
          <p:cNvPr id="5130" name="Text Box 8"/>
          <p:cNvSpPr txBox="1">
            <a:spLocks noChangeArrowheads="1"/>
          </p:cNvSpPr>
          <p:nvPr/>
        </p:nvSpPr>
        <p:spPr bwMode="auto">
          <a:xfrm>
            <a:off x="9701213" y="656431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b="1">
                <a:solidFill>
                  <a:srgbClr val="FFFFFF"/>
                </a:solidFill>
                <a:ea typeface="Gulim" charset="0"/>
                <a:cs typeface="Gulim" charset="0"/>
              </a:rPr>
              <a:t>©2004 TBBMI</a:t>
            </a:r>
          </a:p>
        </p:txBody>
      </p:sp>
      <p:sp>
        <p:nvSpPr>
          <p:cNvPr id="5131" name="Rectangle 9"/>
          <p:cNvSpPr>
            <a:spLocks noChangeArrowheads="1"/>
          </p:cNvSpPr>
          <p:nvPr/>
        </p:nvSpPr>
        <p:spPr bwMode="auto">
          <a:xfrm>
            <a:off x="16822738" y="6546850"/>
            <a:ext cx="647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spcBef>
                <a:spcPct val="50000"/>
              </a:spcBef>
            </a:pPr>
            <a:r>
              <a:rPr lang="en-US" altLang="ko-KR" sz="1000" b="1">
                <a:solidFill>
                  <a:srgbClr val="FFFFFF"/>
                </a:solidFill>
                <a:ea typeface="Gulim" charset="0"/>
                <a:cs typeface="Gulim" charset="0"/>
              </a:rPr>
              <a:t>9.65.01.</a:t>
            </a:r>
          </a:p>
        </p:txBody>
      </p:sp>
      <p:sp>
        <p:nvSpPr>
          <p:cNvPr id="5132" name="Text Box 10"/>
          <p:cNvSpPr txBox="1">
            <a:spLocks noChangeArrowheads="1"/>
          </p:cNvSpPr>
          <p:nvPr/>
        </p:nvSpPr>
        <p:spPr bwMode="auto">
          <a:xfrm>
            <a:off x="17305338" y="654685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sz="1000" b="1">
                <a:solidFill>
                  <a:srgbClr val="FFFFFF"/>
                </a:solidFill>
                <a:ea typeface="Gulim" charset="0"/>
                <a:cs typeface="Gulim" charset="0"/>
              </a:rPr>
              <a:t>01</a:t>
            </a:r>
          </a:p>
        </p:txBody>
      </p:sp>
      <p:sp>
        <p:nvSpPr>
          <p:cNvPr id="22" name="Text Box 11"/>
          <p:cNvSpPr txBox="1">
            <a:spLocks noChangeArrowheads="1"/>
          </p:cNvSpPr>
          <p:nvPr/>
        </p:nvSpPr>
        <p:spPr bwMode="auto">
          <a:xfrm rot="-300000">
            <a:off x="638632" y="601187"/>
            <a:ext cx="9144000" cy="6001643"/>
          </a:xfrm>
          <a:prstGeom prst="rect">
            <a:avLst/>
          </a:prstGeom>
          <a:noFill/>
          <a:ln w="9525">
            <a:noFill/>
            <a:miter lim="800000"/>
            <a:headEnd/>
            <a:tailEnd/>
          </a:ln>
          <a:effectLst>
            <a:outerShdw dist="35921" dir="2700000" algn="ctr" rotWithShape="0">
              <a:srgbClr val="808080">
                <a:alpha val="74997"/>
              </a:srgbClr>
            </a:outerShdw>
          </a:effectLst>
        </p:spPr>
        <p:txBody>
          <a:bodyPr>
            <a:spAutoFit/>
            <a:scene3d>
              <a:camera prst="isometricOffAxis2Left"/>
              <a:lightRig rig="threePt" dir="t"/>
            </a:scene3d>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9600" b="1" dirty="0" smtClean="0">
                <a:solidFill>
                  <a:srgbClr val="FFFF00"/>
                </a:solidFill>
                <a:latin typeface="Kosher" pitchFamily="2" charset="0"/>
                <a:cs typeface="Angsana New" pitchFamily="18" charset="-34"/>
              </a:rPr>
              <a:t>Patheen Chawngbuk... Kungthoi na</a:t>
            </a:r>
          </a:p>
          <a:p>
            <a:pPr>
              <a:defRPr/>
            </a:pPr>
            <a:endParaRPr lang="en-US" sz="9600" b="1" dirty="0" smtClean="0">
              <a:solidFill>
                <a:srgbClr val="FFFF00"/>
              </a:solidFill>
              <a:effectLst>
                <a:outerShdw blurRad="38100" dist="38100" dir="2700000" algn="tl">
                  <a:srgbClr val="000000"/>
                </a:outerShdw>
              </a:effectLst>
              <a:latin typeface="French Script MT" pitchFamily="66" charset="0"/>
              <a:cs typeface="Angsana New" pitchFamily="18" charset="-34"/>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508" name="Rectangle 12"/>
          <p:cNvSpPr>
            <a:spLocks noChangeArrowheads="1"/>
          </p:cNvSpPr>
          <p:nvPr/>
        </p:nvSpPr>
        <p:spPr bwMode="auto">
          <a:xfrm>
            <a:off x="890588" y="4629150"/>
            <a:ext cx="8312150" cy="949325"/>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sz="5400" b="1" dirty="0">
                <a:solidFill>
                  <a:srgbClr val="FFFF00"/>
                </a:solidFill>
                <a:effectLst>
                  <a:outerShdw dist="88900" dir="2700000" algn="tl" rotWithShape="0">
                    <a:srgbClr val="000000"/>
                  </a:outerShdw>
                </a:effectLst>
                <a:latin typeface="Times" charset="0"/>
              </a:rPr>
              <a:t> </a:t>
            </a:r>
            <a:r>
              <a:rPr lang="en-US" sz="5400" b="1" dirty="0">
                <a:solidFill>
                  <a:srgbClr val="FFFF00"/>
                </a:solidFill>
                <a:effectLst>
                  <a:outerShdw dist="88900" dir="2700000" algn="tl" rotWithShape="0">
                    <a:srgbClr val="000000"/>
                  </a:outerShdw>
                </a:effectLst>
              </a:rPr>
              <a:t>J </a:t>
            </a:r>
            <a:r>
              <a:rPr lang="en-US" sz="5400" b="1" dirty="0">
                <a:solidFill>
                  <a:srgbClr val="FFFFFF"/>
                </a:solidFill>
                <a:effectLst>
                  <a:outerShdw dist="88900" dir="2700000" algn="tl" rotWithShape="0">
                    <a:srgbClr val="000000"/>
                  </a:outerShdw>
                </a:effectLst>
              </a:rPr>
              <a:t>OSHUA</a:t>
            </a:r>
            <a:endParaRPr lang="en-US" sz="5400" dirty="0">
              <a:solidFill>
                <a:srgbClr val="FFFFFF"/>
              </a:solidFill>
              <a:effectLst>
                <a:outerShdw dist="88900" dir="2700000" algn="tl" rotWithShape="0">
                  <a:srgbClr val="000000"/>
                </a:outerShdw>
              </a:effectLst>
              <a:latin typeface="Times" charset="0"/>
            </a:endParaRPr>
          </a:p>
        </p:txBody>
      </p:sp>
      <p:sp>
        <p:nvSpPr>
          <p:cNvPr id="106509" name="Rectangle 13"/>
          <p:cNvSpPr>
            <a:spLocks noChangeArrowheads="1"/>
          </p:cNvSpPr>
          <p:nvPr/>
        </p:nvSpPr>
        <p:spPr bwMode="auto">
          <a:xfrm>
            <a:off x="890588" y="3762375"/>
            <a:ext cx="8312150" cy="831850"/>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sz="5400" b="1" dirty="0">
                <a:solidFill>
                  <a:srgbClr val="FFFF00"/>
                </a:solidFill>
                <a:effectLst>
                  <a:outerShdw dist="88900" dir="2700000" algn="tl" rotWithShape="0">
                    <a:srgbClr val="000000"/>
                  </a:outerShdw>
                </a:effectLst>
              </a:rPr>
              <a:t>M </a:t>
            </a:r>
            <a:r>
              <a:rPr lang="en-US" sz="5400" b="1" dirty="0">
                <a:solidFill>
                  <a:srgbClr val="FFFFFF"/>
                </a:solidFill>
                <a:effectLst>
                  <a:outerShdw dist="88900" dir="2700000" algn="tl" rotWithShape="0">
                    <a:srgbClr val="000000"/>
                  </a:outerShdw>
                </a:effectLst>
              </a:rPr>
              <a:t>OSES</a:t>
            </a:r>
          </a:p>
          <a:p>
            <a:pPr marL="1820863" indent="-677863" algn="l" defTabSz="1033463">
              <a:spcBef>
                <a:spcPct val="20000"/>
              </a:spcBef>
              <a:buClr>
                <a:schemeClr val="accent2"/>
              </a:buClr>
              <a:buSzPct val="75000"/>
              <a:buFont typeface="Monotype Sorts" charset="0"/>
              <a:buChar char=""/>
              <a:defRPr/>
            </a:pPr>
            <a:endParaRPr lang="en-US" sz="5400" b="1" dirty="0">
              <a:solidFill>
                <a:srgbClr val="FFFF00"/>
              </a:solidFill>
              <a:effectLst>
                <a:outerShdw dist="88900" dir="2700000" algn="tl" rotWithShape="0">
                  <a:srgbClr val="000000"/>
                </a:outerShdw>
              </a:effectLst>
            </a:endParaRPr>
          </a:p>
        </p:txBody>
      </p:sp>
      <p:sp>
        <p:nvSpPr>
          <p:cNvPr id="106510" name="Rectangle 14"/>
          <p:cNvSpPr>
            <a:spLocks noChangeArrowheads="1"/>
          </p:cNvSpPr>
          <p:nvPr/>
        </p:nvSpPr>
        <p:spPr bwMode="auto">
          <a:xfrm>
            <a:off x="890588" y="2792413"/>
            <a:ext cx="8312150" cy="1017587"/>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sz="5400" b="1" dirty="0">
                <a:solidFill>
                  <a:srgbClr val="FFFF00"/>
                </a:solidFill>
                <a:effectLst>
                  <a:outerShdw dist="88900" dir="2700000" algn="tl" rotWithShape="0">
                    <a:srgbClr val="000000"/>
                  </a:outerShdw>
                </a:effectLst>
              </a:rPr>
              <a:t> J </a:t>
            </a:r>
            <a:r>
              <a:rPr lang="en-US" sz="5400" b="1" dirty="0">
                <a:solidFill>
                  <a:srgbClr val="FFFFFF"/>
                </a:solidFill>
                <a:effectLst>
                  <a:outerShdw dist="88900" dir="2700000" algn="tl" rotWithShape="0">
                    <a:srgbClr val="000000"/>
                  </a:outerShdw>
                </a:effectLst>
              </a:rPr>
              <a:t>OSEPH</a:t>
            </a:r>
          </a:p>
        </p:txBody>
      </p:sp>
      <p:sp>
        <p:nvSpPr>
          <p:cNvPr id="106511" name="Rectangle 15"/>
          <p:cNvSpPr>
            <a:spLocks noChangeArrowheads="1"/>
          </p:cNvSpPr>
          <p:nvPr/>
        </p:nvSpPr>
        <p:spPr bwMode="auto">
          <a:xfrm>
            <a:off x="904875" y="1925638"/>
            <a:ext cx="8193088" cy="876300"/>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sz="5400" b="1" dirty="0">
                <a:solidFill>
                  <a:srgbClr val="FFFF00"/>
                </a:solidFill>
                <a:effectLst>
                  <a:outerShdw dist="88900" dir="2700000" algn="tl" rotWithShape="0">
                    <a:srgbClr val="000000"/>
                  </a:outerShdw>
                </a:effectLst>
              </a:rPr>
              <a:t>A </a:t>
            </a:r>
            <a:r>
              <a:rPr lang="en-US" sz="5400" b="1" dirty="0">
                <a:solidFill>
                  <a:schemeClr val="tx1"/>
                </a:solidFill>
                <a:effectLst>
                  <a:outerShdw dist="88900" dir="2700000" algn="tl" rotWithShape="0">
                    <a:srgbClr val="000000"/>
                  </a:outerShdw>
                </a:effectLst>
              </a:rPr>
              <a:t>BRAHAM</a:t>
            </a:r>
          </a:p>
        </p:txBody>
      </p:sp>
      <p:sp>
        <p:nvSpPr>
          <p:cNvPr id="106498" name="Rectangle 2"/>
          <p:cNvSpPr>
            <a:spLocks noGrp="1" noChangeArrowheads="1"/>
          </p:cNvSpPr>
          <p:nvPr>
            <p:ph type="title"/>
          </p:nvPr>
        </p:nvSpPr>
        <p:spPr bwMode="auto">
          <a:xfrm>
            <a:off x="1022350" y="609600"/>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4800" dirty="0" smtClean="0">
                <a:solidFill>
                  <a:srgbClr val="FAFD00"/>
                </a:solidFill>
                <a:latin typeface="Times" charset="0"/>
                <a:ea typeface="ＭＳ Ｐゴシック" charset="0"/>
                <a:cs typeface="ＭＳ Ｐゴシック" charset="0"/>
              </a:rPr>
              <a:t> </a:t>
            </a:r>
            <a:r>
              <a:rPr lang="en-US" sz="4800" dirty="0" smtClean="0">
                <a:solidFill>
                  <a:schemeClr val="tx1"/>
                </a:solidFill>
                <a:latin typeface="Times" charset="0"/>
                <a:ea typeface="ＭＳ Ｐゴシック" charset="0"/>
                <a:cs typeface="ＭＳ Ｐゴシック" charset="0"/>
              </a:rPr>
              <a:t>MIRING MILI </a:t>
            </a:r>
            <a:r>
              <a:rPr lang="en-US" sz="4800" dirty="0" smtClean="0">
                <a:solidFill>
                  <a:srgbClr val="FAFD00"/>
                </a:solidFill>
                <a:latin typeface="Times" charset="0"/>
                <a:ea typeface="ＭＳ Ｐゴシック" charset="0"/>
                <a:cs typeface="ＭＳ Ｐゴシック" charset="0"/>
              </a:rPr>
              <a:t>HAI:</a:t>
            </a:r>
            <a:endParaRPr lang="en-US" sz="4800" dirty="0">
              <a:solidFill>
                <a:srgbClr val="FAFD00"/>
              </a:solidFill>
              <a:latin typeface="Times" charset="0"/>
              <a:ea typeface="ＭＳ Ｐゴシック" charset="0"/>
              <a:cs typeface="ＭＳ Ｐゴシック" charset="0"/>
            </a:endParaRPr>
          </a:p>
        </p:txBody>
      </p:sp>
      <p:sp>
        <p:nvSpPr>
          <p:cNvPr id="106500"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106501" name="Line 5"/>
          <p:cNvSpPr>
            <a:spLocks noChangeShapeType="1"/>
          </p:cNvSpPr>
          <p:nvPr/>
        </p:nvSpPr>
        <p:spPr bwMode="auto">
          <a:xfrm>
            <a:off x="8890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04" name="Oval 8"/>
          <p:cNvSpPr>
            <a:spLocks noChangeArrowheads="1"/>
          </p:cNvSpPr>
          <p:nvPr/>
        </p:nvSpPr>
        <p:spPr bwMode="auto">
          <a:xfrm>
            <a:off x="2668588" y="19605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sz="2000" b="1">
              <a:latin typeface="Times New Roman" pitchFamily="-107" charset="0"/>
              <a:ea typeface="+mn-ea"/>
              <a:cs typeface="+mn-cs"/>
            </a:endParaRPr>
          </a:p>
        </p:txBody>
      </p:sp>
      <p:sp>
        <p:nvSpPr>
          <p:cNvPr id="106505" name="Oval 9"/>
          <p:cNvSpPr>
            <a:spLocks noChangeArrowheads="1"/>
          </p:cNvSpPr>
          <p:nvPr/>
        </p:nvSpPr>
        <p:spPr bwMode="auto">
          <a:xfrm>
            <a:off x="2668588" y="28622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06" name="Oval 10"/>
          <p:cNvSpPr>
            <a:spLocks noChangeArrowheads="1"/>
          </p:cNvSpPr>
          <p:nvPr/>
        </p:nvSpPr>
        <p:spPr bwMode="auto">
          <a:xfrm>
            <a:off x="2668588" y="377031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07" name="Oval 11"/>
          <p:cNvSpPr>
            <a:spLocks noChangeArrowheads="1"/>
          </p:cNvSpPr>
          <p:nvPr/>
        </p:nvSpPr>
        <p:spPr bwMode="auto">
          <a:xfrm>
            <a:off x="2643188" y="46783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18" name="Text Box 22"/>
          <p:cNvSpPr txBox="1">
            <a:spLocks noChangeArrowheads="1"/>
          </p:cNvSpPr>
          <p:nvPr/>
        </p:nvSpPr>
        <p:spPr bwMode="auto">
          <a:xfrm rot="19656597">
            <a:off x="-140349" y="5516403"/>
            <a:ext cx="2892138" cy="398507"/>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en-US" sz="3200" b="1" dirty="0" smtClean="0">
                <a:solidFill>
                  <a:srgbClr val="FFFF00"/>
                </a:solidFill>
                <a:latin typeface="Comic Sans MS" pitchFamily="-107" charset="0"/>
                <a:ea typeface="+mn-ea"/>
                <a:cs typeface="+mn-cs"/>
              </a:rPr>
              <a:t>J</a:t>
            </a:r>
            <a:r>
              <a:rPr lang="en-US" sz="3200" b="1" dirty="0" smtClean="0">
                <a:solidFill>
                  <a:srgbClr val="00CC00"/>
                </a:solidFill>
                <a:latin typeface="Comic Sans MS" pitchFamily="-107" charset="0"/>
                <a:ea typeface="+mn-ea"/>
                <a:cs typeface="+mn-cs"/>
              </a:rPr>
              <a:t>ONGSOKNA</a:t>
            </a:r>
            <a:endParaRPr lang="en-US" sz="3200" b="1" dirty="0">
              <a:solidFill>
                <a:srgbClr val="00CC00"/>
              </a:solidFill>
              <a:latin typeface="Comic Sans MS" pitchFamily="-107" charset="0"/>
              <a:ea typeface="+mn-ea"/>
              <a:cs typeface="+mn-cs"/>
            </a:endParaRPr>
          </a:p>
        </p:txBody>
      </p:sp>
      <p:sp>
        <p:nvSpPr>
          <p:cNvPr id="106519" name="Text Box 23"/>
          <p:cNvSpPr txBox="1">
            <a:spLocks noChangeArrowheads="1"/>
          </p:cNvSpPr>
          <p:nvPr/>
        </p:nvSpPr>
        <p:spPr bwMode="auto">
          <a:xfrm rot="19656597">
            <a:off x="250724" y="4624432"/>
            <a:ext cx="2286203" cy="436723"/>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en-US" sz="3600" b="1" dirty="0">
                <a:solidFill>
                  <a:srgbClr val="00CC00"/>
                </a:solidFill>
                <a:latin typeface="Comic Sans MS" pitchFamily="-107" charset="0"/>
                <a:ea typeface="+mn-ea"/>
                <a:cs typeface="+mn-cs"/>
              </a:rPr>
              <a:t> </a:t>
            </a:r>
            <a:r>
              <a:rPr lang="en-US" sz="3600" b="1" dirty="0" smtClean="0">
                <a:solidFill>
                  <a:srgbClr val="FFFF00"/>
                </a:solidFill>
                <a:latin typeface="Comic Sans MS" pitchFamily="-107" charset="0"/>
                <a:ea typeface="+mn-ea"/>
                <a:cs typeface="+mn-cs"/>
              </a:rPr>
              <a:t>M</a:t>
            </a:r>
            <a:r>
              <a:rPr lang="en-US" sz="3600" b="1" dirty="0" smtClean="0">
                <a:solidFill>
                  <a:srgbClr val="00CC00"/>
                </a:solidFill>
                <a:latin typeface="Comic Sans MS" pitchFamily="-107" charset="0"/>
                <a:ea typeface="+mn-ea"/>
                <a:cs typeface="+mn-cs"/>
              </a:rPr>
              <a:t>ISAPA</a:t>
            </a:r>
            <a:endParaRPr lang="en-US" sz="3600" b="1" dirty="0">
              <a:solidFill>
                <a:srgbClr val="00CC00"/>
              </a:solidFill>
              <a:latin typeface="Comic Sans MS" pitchFamily="-107" charset="0"/>
              <a:ea typeface="+mn-ea"/>
              <a:cs typeface="+mn-cs"/>
            </a:endParaRPr>
          </a:p>
        </p:txBody>
      </p:sp>
      <p:sp>
        <p:nvSpPr>
          <p:cNvPr id="106520" name="Text Box 24"/>
          <p:cNvSpPr txBox="1">
            <a:spLocks noChangeArrowheads="1"/>
          </p:cNvSpPr>
          <p:nvPr/>
        </p:nvSpPr>
        <p:spPr bwMode="auto">
          <a:xfrm rot="19656597">
            <a:off x="229236" y="3573120"/>
            <a:ext cx="2133918" cy="436723"/>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en-US" sz="3600" b="1" dirty="0" smtClean="0">
                <a:solidFill>
                  <a:srgbClr val="FFFF00"/>
                </a:solidFill>
                <a:latin typeface="Comic Sans MS" pitchFamily="-107" charset="0"/>
                <a:ea typeface="+mn-ea"/>
                <a:cs typeface="+mn-cs"/>
              </a:rPr>
              <a:t>J</a:t>
            </a:r>
            <a:r>
              <a:rPr lang="en-US" sz="3600" b="1" dirty="0" smtClean="0">
                <a:solidFill>
                  <a:srgbClr val="00CC00"/>
                </a:solidFill>
                <a:latin typeface="Comic Sans MS" pitchFamily="-107" charset="0"/>
                <a:ea typeface="+mn-ea"/>
                <a:cs typeface="+mn-cs"/>
              </a:rPr>
              <a:t>ONJAI</a:t>
            </a:r>
            <a:endParaRPr lang="en-US" sz="3600" b="1" dirty="0">
              <a:solidFill>
                <a:srgbClr val="00CC00"/>
              </a:solidFill>
              <a:latin typeface="Comic Sans MS" pitchFamily="-107" charset="0"/>
              <a:ea typeface="+mn-ea"/>
              <a:cs typeface="+mn-cs"/>
            </a:endParaRPr>
          </a:p>
        </p:txBody>
      </p:sp>
      <p:sp>
        <p:nvSpPr>
          <p:cNvPr id="106521" name="Text Box 25"/>
          <p:cNvSpPr txBox="1">
            <a:spLocks noChangeArrowheads="1"/>
          </p:cNvSpPr>
          <p:nvPr/>
        </p:nvSpPr>
        <p:spPr bwMode="auto">
          <a:xfrm rot="19656597">
            <a:off x="771606" y="2533957"/>
            <a:ext cx="1758815" cy="436723"/>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en-US" sz="3600" b="1" dirty="0" smtClean="0">
                <a:solidFill>
                  <a:srgbClr val="FFFF00"/>
                </a:solidFill>
                <a:latin typeface="Comic Sans MS" pitchFamily="-107" charset="0"/>
                <a:ea typeface="+mn-ea"/>
                <a:cs typeface="+mn-cs"/>
              </a:rPr>
              <a:t>A</a:t>
            </a:r>
            <a:r>
              <a:rPr lang="en-US" sz="3600" b="1" dirty="0" smtClean="0">
                <a:solidFill>
                  <a:srgbClr val="1FCC16"/>
                </a:solidFill>
                <a:latin typeface="Comic Sans MS" pitchFamily="-107" charset="0"/>
                <a:ea typeface="+mn-ea"/>
                <a:cs typeface="+mn-cs"/>
              </a:rPr>
              <a:t>RING</a:t>
            </a:r>
            <a:endParaRPr lang="en-US" sz="3600" b="1" dirty="0">
              <a:solidFill>
                <a:srgbClr val="1FCC16"/>
              </a:solidFill>
              <a:latin typeface="Comic Sans MS" pitchFamily="-107" charset="0"/>
              <a:ea typeface="+mn-ea"/>
              <a:cs typeface="+mn-cs"/>
            </a:endParaRPr>
          </a:p>
        </p:txBody>
      </p:sp>
      <p:sp>
        <p:nvSpPr>
          <p:cNvPr id="105488"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5489" name="Text Box 28"/>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b="1">
              <a:solidFill>
                <a:srgbClr val="FFFFFF"/>
              </a:solidFill>
            </a:endParaRPr>
          </a:p>
        </p:txBody>
      </p:sp>
      <p:sp>
        <p:nvSpPr>
          <p:cNvPr id="105490"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50</a:t>
            </a:r>
          </a:p>
        </p:txBody>
      </p:sp>
      <p:sp>
        <p:nvSpPr>
          <p:cNvPr id="105491" name="Text Box 31"/>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a:solidFill>
                  <a:srgbClr val="FFFFFF"/>
                </a:solidFill>
              </a:rPr>
              <a:t>8</a:t>
            </a:r>
          </a:p>
        </p:txBody>
      </p:sp>
      <p:sp>
        <p:nvSpPr>
          <p:cNvPr id="105492" name="Text Box 33"/>
          <p:cNvSpPr txBox="1">
            <a:spLocks noChangeArrowheads="1"/>
          </p:cNvSpPr>
          <p:nvPr/>
        </p:nvSpPr>
        <p:spPr bwMode="auto">
          <a:xfrm>
            <a:off x="7005083" y="6269445"/>
            <a:ext cx="1723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Behangbuk</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0-#ppt_w/2"/>
                                          </p:val>
                                        </p:tav>
                                        <p:tav tm="100000">
                                          <p:val>
                                            <p:strVal val="#ppt_x"/>
                                          </p:val>
                                        </p:tav>
                                      </p:tavLst>
                                    </p:anim>
                                    <p:anim calcmode="lin" valueType="num">
                                      <p:cBhvr additive="base">
                                        <p:cTn id="8" dur="500" fill="hold"/>
                                        <p:tgtEl>
                                          <p:spTgt spid="1064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6511">
                                            <p:txEl>
                                              <p:pRg st="0" end="0"/>
                                            </p:txEl>
                                          </p:spTgt>
                                        </p:tgtEl>
                                        <p:attrNameLst>
                                          <p:attrName>style.visibility</p:attrName>
                                        </p:attrNameLst>
                                      </p:cBhvr>
                                      <p:to>
                                        <p:strVal val="visible"/>
                                      </p:to>
                                    </p:set>
                                    <p:animEffect transition="in" filter="fade">
                                      <p:cBhvr>
                                        <p:cTn id="13" dur="1000"/>
                                        <p:tgtEl>
                                          <p:spTgt spid="1065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6510">
                                            <p:txEl>
                                              <p:pRg st="0" end="0"/>
                                            </p:txEl>
                                          </p:spTgt>
                                        </p:tgtEl>
                                        <p:attrNameLst>
                                          <p:attrName>style.visibility</p:attrName>
                                        </p:attrNameLst>
                                      </p:cBhvr>
                                      <p:to>
                                        <p:strVal val="visible"/>
                                      </p:to>
                                    </p:set>
                                    <p:animEffect transition="in" filter="fade">
                                      <p:cBhvr>
                                        <p:cTn id="18" dur="1000"/>
                                        <p:tgtEl>
                                          <p:spTgt spid="106510">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6509">
                                            <p:txEl>
                                              <p:pRg st="0" end="0"/>
                                            </p:txEl>
                                          </p:spTgt>
                                        </p:tgtEl>
                                        <p:attrNameLst>
                                          <p:attrName>style.visibility</p:attrName>
                                        </p:attrNameLst>
                                      </p:cBhvr>
                                      <p:to>
                                        <p:strVal val="visible"/>
                                      </p:to>
                                    </p:set>
                                    <p:animEffect transition="in" filter="fade">
                                      <p:cBhvr>
                                        <p:cTn id="23" dur="1000"/>
                                        <p:tgtEl>
                                          <p:spTgt spid="106509">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6508">
                                            <p:txEl>
                                              <p:pRg st="0" end="0"/>
                                            </p:txEl>
                                          </p:spTgt>
                                        </p:tgtEl>
                                        <p:attrNameLst>
                                          <p:attrName>style.visibility</p:attrName>
                                        </p:attrNameLst>
                                      </p:cBhvr>
                                      <p:to>
                                        <p:strVal val="visible"/>
                                      </p:to>
                                    </p:set>
                                    <p:animEffect transition="in" filter="fade">
                                      <p:cBhvr>
                                        <p:cTn id="28" dur="1000"/>
                                        <p:tgtEl>
                                          <p:spTgt spid="106508">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06521"/>
                                        </p:tgtEl>
                                        <p:attrNameLst>
                                          <p:attrName>style.visibility</p:attrName>
                                        </p:attrNameLst>
                                      </p:cBhvr>
                                      <p:to>
                                        <p:strVal val="visible"/>
                                      </p:to>
                                    </p:set>
                                    <p:anim calcmode="lin" valueType="num">
                                      <p:cBhvr>
                                        <p:cTn id="33" dur="500" fill="hold"/>
                                        <p:tgtEl>
                                          <p:spTgt spid="106521"/>
                                        </p:tgtEl>
                                        <p:attrNameLst>
                                          <p:attrName>ppt_w</p:attrName>
                                        </p:attrNameLst>
                                      </p:cBhvr>
                                      <p:tavLst>
                                        <p:tav tm="0">
                                          <p:val>
                                            <p:fltVal val="0"/>
                                          </p:val>
                                        </p:tav>
                                        <p:tav tm="100000">
                                          <p:val>
                                            <p:strVal val="#ppt_w"/>
                                          </p:val>
                                        </p:tav>
                                      </p:tavLst>
                                    </p:anim>
                                    <p:anim calcmode="lin" valueType="num">
                                      <p:cBhvr>
                                        <p:cTn id="34" dur="500" fill="hold"/>
                                        <p:tgtEl>
                                          <p:spTgt spid="106521"/>
                                        </p:tgtEl>
                                        <p:attrNameLst>
                                          <p:attrName>ppt_h</p:attrName>
                                        </p:attrNameLst>
                                      </p:cBhvr>
                                      <p:tavLst>
                                        <p:tav tm="0">
                                          <p:val>
                                            <p:fltVal val="0"/>
                                          </p:val>
                                        </p:tav>
                                        <p:tav tm="100000">
                                          <p:val>
                                            <p:strVal val="#ppt_h"/>
                                          </p:val>
                                        </p:tav>
                                      </p:tavLst>
                                    </p:anim>
                                    <p:anim calcmode="lin" valueType="num">
                                      <p:cBhvr>
                                        <p:cTn id="35" dur="500" fill="hold"/>
                                        <p:tgtEl>
                                          <p:spTgt spid="106521"/>
                                        </p:tgtEl>
                                        <p:attrNameLst>
                                          <p:attrName>ppt_x</p:attrName>
                                        </p:attrNameLst>
                                      </p:cBhvr>
                                      <p:tavLst>
                                        <p:tav tm="0">
                                          <p:val>
                                            <p:fltVal val="0.5"/>
                                          </p:val>
                                        </p:tav>
                                        <p:tav tm="100000">
                                          <p:val>
                                            <p:strVal val="#ppt_x"/>
                                          </p:val>
                                        </p:tav>
                                      </p:tavLst>
                                    </p:anim>
                                    <p:anim calcmode="lin" valueType="num">
                                      <p:cBhvr>
                                        <p:cTn id="36" dur="500" fill="hold"/>
                                        <p:tgtEl>
                                          <p:spTgt spid="106521"/>
                                        </p:tgtEl>
                                        <p:attrNameLst>
                                          <p:attrName>ppt_y</p:attrName>
                                        </p:attrNameLst>
                                      </p:cBhvr>
                                      <p:tavLst>
                                        <p:tav tm="0">
                                          <p:val>
                                            <p:fltVal val="0.5"/>
                                          </p:val>
                                        </p:tav>
                                        <p:tav tm="100000">
                                          <p:val>
                                            <p:strVal val="#ppt_y"/>
                                          </p:val>
                                        </p:tav>
                                      </p:tavLst>
                                    </p:anim>
                                  </p:childTnLst>
                                </p:cTn>
                              </p:par>
                            </p:childTnLst>
                          </p:cTn>
                        </p:par>
                        <p:par>
                          <p:cTn id="37" fill="hold" nodeType="afterGroup">
                            <p:stCondLst>
                              <p:cond delay="500"/>
                            </p:stCondLst>
                            <p:childTnLst>
                              <p:par>
                                <p:cTn id="38" presetID="23" presetClass="entr" presetSubtype="528" fill="hold" grpId="0" nodeType="afterEffect">
                                  <p:stCondLst>
                                    <p:cond delay="100"/>
                                  </p:stCondLst>
                                  <p:childTnLst>
                                    <p:set>
                                      <p:cBhvr>
                                        <p:cTn id="39" dur="1" fill="hold">
                                          <p:stCondLst>
                                            <p:cond delay="0"/>
                                          </p:stCondLst>
                                        </p:cTn>
                                        <p:tgtEl>
                                          <p:spTgt spid="106504"/>
                                        </p:tgtEl>
                                        <p:attrNameLst>
                                          <p:attrName>style.visibility</p:attrName>
                                        </p:attrNameLst>
                                      </p:cBhvr>
                                      <p:to>
                                        <p:strVal val="visible"/>
                                      </p:to>
                                    </p:set>
                                    <p:anim calcmode="lin" valueType="num">
                                      <p:cBhvr>
                                        <p:cTn id="40" dur="500" fill="hold"/>
                                        <p:tgtEl>
                                          <p:spTgt spid="106504"/>
                                        </p:tgtEl>
                                        <p:attrNameLst>
                                          <p:attrName>ppt_w</p:attrName>
                                        </p:attrNameLst>
                                      </p:cBhvr>
                                      <p:tavLst>
                                        <p:tav tm="0">
                                          <p:val>
                                            <p:fltVal val="0"/>
                                          </p:val>
                                        </p:tav>
                                        <p:tav tm="100000">
                                          <p:val>
                                            <p:strVal val="#ppt_w"/>
                                          </p:val>
                                        </p:tav>
                                      </p:tavLst>
                                    </p:anim>
                                    <p:anim calcmode="lin" valueType="num">
                                      <p:cBhvr>
                                        <p:cTn id="41" dur="500" fill="hold"/>
                                        <p:tgtEl>
                                          <p:spTgt spid="106504"/>
                                        </p:tgtEl>
                                        <p:attrNameLst>
                                          <p:attrName>ppt_h</p:attrName>
                                        </p:attrNameLst>
                                      </p:cBhvr>
                                      <p:tavLst>
                                        <p:tav tm="0">
                                          <p:val>
                                            <p:fltVal val="0"/>
                                          </p:val>
                                        </p:tav>
                                        <p:tav tm="100000">
                                          <p:val>
                                            <p:strVal val="#ppt_h"/>
                                          </p:val>
                                        </p:tav>
                                      </p:tavLst>
                                    </p:anim>
                                    <p:anim calcmode="lin" valueType="num">
                                      <p:cBhvr>
                                        <p:cTn id="42" dur="500" fill="hold"/>
                                        <p:tgtEl>
                                          <p:spTgt spid="106504"/>
                                        </p:tgtEl>
                                        <p:attrNameLst>
                                          <p:attrName>ppt_x</p:attrName>
                                        </p:attrNameLst>
                                      </p:cBhvr>
                                      <p:tavLst>
                                        <p:tav tm="0">
                                          <p:val>
                                            <p:fltVal val="0.5"/>
                                          </p:val>
                                        </p:tav>
                                        <p:tav tm="100000">
                                          <p:val>
                                            <p:strVal val="#ppt_x"/>
                                          </p:val>
                                        </p:tav>
                                      </p:tavLst>
                                    </p:anim>
                                    <p:anim calcmode="lin" valueType="num">
                                      <p:cBhvr>
                                        <p:cTn id="43" dur="500" fill="hold"/>
                                        <p:tgtEl>
                                          <p:spTgt spid="106504"/>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06520"/>
                                        </p:tgtEl>
                                        <p:attrNameLst>
                                          <p:attrName>style.visibility</p:attrName>
                                        </p:attrNameLst>
                                      </p:cBhvr>
                                      <p:to>
                                        <p:strVal val="visible"/>
                                      </p:to>
                                    </p:set>
                                    <p:anim calcmode="lin" valueType="num">
                                      <p:cBhvr>
                                        <p:cTn id="48" dur="500" fill="hold"/>
                                        <p:tgtEl>
                                          <p:spTgt spid="106520"/>
                                        </p:tgtEl>
                                        <p:attrNameLst>
                                          <p:attrName>ppt_w</p:attrName>
                                        </p:attrNameLst>
                                      </p:cBhvr>
                                      <p:tavLst>
                                        <p:tav tm="0">
                                          <p:val>
                                            <p:fltVal val="0"/>
                                          </p:val>
                                        </p:tav>
                                        <p:tav tm="100000">
                                          <p:val>
                                            <p:strVal val="#ppt_w"/>
                                          </p:val>
                                        </p:tav>
                                      </p:tavLst>
                                    </p:anim>
                                    <p:anim calcmode="lin" valueType="num">
                                      <p:cBhvr>
                                        <p:cTn id="49" dur="500" fill="hold"/>
                                        <p:tgtEl>
                                          <p:spTgt spid="106520"/>
                                        </p:tgtEl>
                                        <p:attrNameLst>
                                          <p:attrName>ppt_h</p:attrName>
                                        </p:attrNameLst>
                                      </p:cBhvr>
                                      <p:tavLst>
                                        <p:tav tm="0">
                                          <p:val>
                                            <p:fltVal val="0"/>
                                          </p:val>
                                        </p:tav>
                                        <p:tav tm="100000">
                                          <p:val>
                                            <p:strVal val="#ppt_h"/>
                                          </p:val>
                                        </p:tav>
                                      </p:tavLst>
                                    </p:anim>
                                    <p:anim calcmode="lin" valueType="num">
                                      <p:cBhvr>
                                        <p:cTn id="50" dur="500" fill="hold"/>
                                        <p:tgtEl>
                                          <p:spTgt spid="106520"/>
                                        </p:tgtEl>
                                        <p:attrNameLst>
                                          <p:attrName>ppt_x</p:attrName>
                                        </p:attrNameLst>
                                      </p:cBhvr>
                                      <p:tavLst>
                                        <p:tav tm="0">
                                          <p:val>
                                            <p:fltVal val="0.5"/>
                                          </p:val>
                                        </p:tav>
                                        <p:tav tm="100000">
                                          <p:val>
                                            <p:strVal val="#ppt_x"/>
                                          </p:val>
                                        </p:tav>
                                      </p:tavLst>
                                    </p:anim>
                                    <p:anim calcmode="lin" valueType="num">
                                      <p:cBhvr>
                                        <p:cTn id="51" dur="500" fill="hold"/>
                                        <p:tgtEl>
                                          <p:spTgt spid="106520"/>
                                        </p:tgtEl>
                                        <p:attrNameLst>
                                          <p:attrName>ppt_y</p:attrName>
                                        </p:attrNameLst>
                                      </p:cBhvr>
                                      <p:tavLst>
                                        <p:tav tm="0">
                                          <p:val>
                                            <p:fltVal val="0.5"/>
                                          </p:val>
                                        </p:tav>
                                        <p:tav tm="100000">
                                          <p:val>
                                            <p:strVal val="#ppt_y"/>
                                          </p:val>
                                        </p:tav>
                                      </p:tavLst>
                                    </p:anim>
                                  </p:childTnLst>
                                </p:cTn>
                              </p:par>
                            </p:childTnLst>
                          </p:cTn>
                        </p:par>
                        <p:par>
                          <p:cTn id="52" fill="hold" nodeType="afterGroup">
                            <p:stCondLst>
                              <p:cond delay="500"/>
                            </p:stCondLst>
                            <p:childTnLst>
                              <p:par>
                                <p:cTn id="53" presetID="23" presetClass="entr" presetSubtype="528" fill="hold" grpId="0" nodeType="afterEffect">
                                  <p:stCondLst>
                                    <p:cond delay="100"/>
                                  </p:stCondLst>
                                  <p:childTnLst>
                                    <p:set>
                                      <p:cBhvr>
                                        <p:cTn id="54" dur="1" fill="hold">
                                          <p:stCondLst>
                                            <p:cond delay="0"/>
                                          </p:stCondLst>
                                        </p:cTn>
                                        <p:tgtEl>
                                          <p:spTgt spid="106505"/>
                                        </p:tgtEl>
                                        <p:attrNameLst>
                                          <p:attrName>style.visibility</p:attrName>
                                        </p:attrNameLst>
                                      </p:cBhvr>
                                      <p:to>
                                        <p:strVal val="visible"/>
                                      </p:to>
                                    </p:set>
                                    <p:anim calcmode="lin" valueType="num">
                                      <p:cBhvr>
                                        <p:cTn id="55" dur="500" fill="hold"/>
                                        <p:tgtEl>
                                          <p:spTgt spid="106505"/>
                                        </p:tgtEl>
                                        <p:attrNameLst>
                                          <p:attrName>ppt_w</p:attrName>
                                        </p:attrNameLst>
                                      </p:cBhvr>
                                      <p:tavLst>
                                        <p:tav tm="0">
                                          <p:val>
                                            <p:fltVal val="0"/>
                                          </p:val>
                                        </p:tav>
                                        <p:tav tm="100000">
                                          <p:val>
                                            <p:strVal val="#ppt_w"/>
                                          </p:val>
                                        </p:tav>
                                      </p:tavLst>
                                    </p:anim>
                                    <p:anim calcmode="lin" valueType="num">
                                      <p:cBhvr>
                                        <p:cTn id="56" dur="500" fill="hold"/>
                                        <p:tgtEl>
                                          <p:spTgt spid="106505"/>
                                        </p:tgtEl>
                                        <p:attrNameLst>
                                          <p:attrName>ppt_h</p:attrName>
                                        </p:attrNameLst>
                                      </p:cBhvr>
                                      <p:tavLst>
                                        <p:tav tm="0">
                                          <p:val>
                                            <p:fltVal val="0"/>
                                          </p:val>
                                        </p:tav>
                                        <p:tav tm="100000">
                                          <p:val>
                                            <p:strVal val="#ppt_h"/>
                                          </p:val>
                                        </p:tav>
                                      </p:tavLst>
                                    </p:anim>
                                    <p:anim calcmode="lin" valueType="num">
                                      <p:cBhvr>
                                        <p:cTn id="57" dur="500" fill="hold"/>
                                        <p:tgtEl>
                                          <p:spTgt spid="106505"/>
                                        </p:tgtEl>
                                        <p:attrNameLst>
                                          <p:attrName>ppt_x</p:attrName>
                                        </p:attrNameLst>
                                      </p:cBhvr>
                                      <p:tavLst>
                                        <p:tav tm="0">
                                          <p:val>
                                            <p:fltVal val="0.5"/>
                                          </p:val>
                                        </p:tav>
                                        <p:tav tm="100000">
                                          <p:val>
                                            <p:strVal val="#ppt_x"/>
                                          </p:val>
                                        </p:tav>
                                      </p:tavLst>
                                    </p:anim>
                                    <p:anim calcmode="lin" valueType="num">
                                      <p:cBhvr>
                                        <p:cTn id="58" dur="500" fill="hold"/>
                                        <p:tgtEl>
                                          <p:spTgt spid="106505"/>
                                        </p:tgtEl>
                                        <p:attrNameLst>
                                          <p:attrName>ppt_y</p:attrName>
                                        </p:attrNameLst>
                                      </p:cBhvr>
                                      <p:tavLst>
                                        <p:tav tm="0">
                                          <p:val>
                                            <p:fltVal val="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06519"/>
                                        </p:tgtEl>
                                        <p:attrNameLst>
                                          <p:attrName>style.visibility</p:attrName>
                                        </p:attrNameLst>
                                      </p:cBhvr>
                                      <p:to>
                                        <p:strVal val="visible"/>
                                      </p:to>
                                    </p:set>
                                    <p:anim calcmode="lin" valueType="num">
                                      <p:cBhvr>
                                        <p:cTn id="63" dur="500" fill="hold"/>
                                        <p:tgtEl>
                                          <p:spTgt spid="106519"/>
                                        </p:tgtEl>
                                        <p:attrNameLst>
                                          <p:attrName>ppt_w</p:attrName>
                                        </p:attrNameLst>
                                      </p:cBhvr>
                                      <p:tavLst>
                                        <p:tav tm="0">
                                          <p:val>
                                            <p:fltVal val="0"/>
                                          </p:val>
                                        </p:tav>
                                        <p:tav tm="100000">
                                          <p:val>
                                            <p:strVal val="#ppt_w"/>
                                          </p:val>
                                        </p:tav>
                                      </p:tavLst>
                                    </p:anim>
                                    <p:anim calcmode="lin" valueType="num">
                                      <p:cBhvr>
                                        <p:cTn id="64" dur="500" fill="hold"/>
                                        <p:tgtEl>
                                          <p:spTgt spid="106519"/>
                                        </p:tgtEl>
                                        <p:attrNameLst>
                                          <p:attrName>ppt_h</p:attrName>
                                        </p:attrNameLst>
                                      </p:cBhvr>
                                      <p:tavLst>
                                        <p:tav tm="0">
                                          <p:val>
                                            <p:fltVal val="0"/>
                                          </p:val>
                                        </p:tav>
                                        <p:tav tm="100000">
                                          <p:val>
                                            <p:strVal val="#ppt_h"/>
                                          </p:val>
                                        </p:tav>
                                      </p:tavLst>
                                    </p:anim>
                                    <p:anim calcmode="lin" valueType="num">
                                      <p:cBhvr>
                                        <p:cTn id="65" dur="500" fill="hold"/>
                                        <p:tgtEl>
                                          <p:spTgt spid="106519"/>
                                        </p:tgtEl>
                                        <p:attrNameLst>
                                          <p:attrName>ppt_x</p:attrName>
                                        </p:attrNameLst>
                                      </p:cBhvr>
                                      <p:tavLst>
                                        <p:tav tm="0">
                                          <p:val>
                                            <p:fltVal val="0.5"/>
                                          </p:val>
                                        </p:tav>
                                        <p:tav tm="100000">
                                          <p:val>
                                            <p:strVal val="#ppt_x"/>
                                          </p:val>
                                        </p:tav>
                                      </p:tavLst>
                                    </p:anim>
                                    <p:anim calcmode="lin" valueType="num">
                                      <p:cBhvr>
                                        <p:cTn id="66" dur="500" fill="hold"/>
                                        <p:tgtEl>
                                          <p:spTgt spid="106519"/>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500"/>
                            </p:stCondLst>
                            <p:childTnLst>
                              <p:par>
                                <p:cTn id="68" presetID="23" presetClass="entr" presetSubtype="528" fill="hold" grpId="0" nodeType="afterEffect">
                                  <p:stCondLst>
                                    <p:cond delay="100"/>
                                  </p:stCondLst>
                                  <p:childTnLst>
                                    <p:set>
                                      <p:cBhvr>
                                        <p:cTn id="69" dur="1" fill="hold">
                                          <p:stCondLst>
                                            <p:cond delay="0"/>
                                          </p:stCondLst>
                                        </p:cTn>
                                        <p:tgtEl>
                                          <p:spTgt spid="106506"/>
                                        </p:tgtEl>
                                        <p:attrNameLst>
                                          <p:attrName>style.visibility</p:attrName>
                                        </p:attrNameLst>
                                      </p:cBhvr>
                                      <p:to>
                                        <p:strVal val="visible"/>
                                      </p:to>
                                    </p:set>
                                    <p:anim calcmode="lin" valueType="num">
                                      <p:cBhvr>
                                        <p:cTn id="70" dur="500" fill="hold"/>
                                        <p:tgtEl>
                                          <p:spTgt spid="106506"/>
                                        </p:tgtEl>
                                        <p:attrNameLst>
                                          <p:attrName>ppt_w</p:attrName>
                                        </p:attrNameLst>
                                      </p:cBhvr>
                                      <p:tavLst>
                                        <p:tav tm="0">
                                          <p:val>
                                            <p:fltVal val="0"/>
                                          </p:val>
                                        </p:tav>
                                        <p:tav tm="100000">
                                          <p:val>
                                            <p:strVal val="#ppt_w"/>
                                          </p:val>
                                        </p:tav>
                                      </p:tavLst>
                                    </p:anim>
                                    <p:anim calcmode="lin" valueType="num">
                                      <p:cBhvr>
                                        <p:cTn id="71" dur="500" fill="hold"/>
                                        <p:tgtEl>
                                          <p:spTgt spid="106506"/>
                                        </p:tgtEl>
                                        <p:attrNameLst>
                                          <p:attrName>ppt_h</p:attrName>
                                        </p:attrNameLst>
                                      </p:cBhvr>
                                      <p:tavLst>
                                        <p:tav tm="0">
                                          <p:val>
                                            <p:fltVal val="0"/>
                                          </p:val>
                                        </p:tav>
                                        <p:tav tm="100000">
                                          <p:val>
                                            <p:strVal val="#ppt_h"/>
                                          </p:val>
                                        </p:tav>
                                      </p:tavLst>
                                    </p:anim>
                                    <p:anim calcmode="lin" valueType="num">
                                      <p:cBhvr>
                                        <p:cTn id="72" dur="500" fill="hold"/>
                                        <p:tgtEl>
                                          <p:spTgt spid="106506"/>
                                        </p:tgtEl>
                                        <p:attrNameLst>
                                          <p:attrName>ppt_x</p:attrName>
                                        </p:attrNameLst>
                                      </p:cBhvr>
                                      <p:tavLst>
                                        <p:tav tm="0">
                                          <p:val>
                                            <p:fltVal val="0.5"/>
                                          </p:val>
                                        </p:tav>
                                        <p:tav tm="100000">
                                          <p:val>
                                            <p:strVal val="#ppt_x"/>
                                          </p:val>
                                        </p:tav>
                                      </p:tavLst>
                                    </p:anim>
                                    <p:anim calcmode="lin" valueType="num">
                                      <p:cBhvr>
                                        <p:cTn id="73" dur="500" fill="hold"/>
                                        <p:tgtEl>
                                          <p:spTgt spid="106506"/>
                                        </p:tgtEl>
                                        <p:attrNameLst>
                                          <p:attrName>ppt_y</p:attrName>
                                        </p:attrNameLst>
                                      </p:cBhvr>
                                      <p:tavLst>
                                        <p:tav tm="0">
                                          <p:val>
                                            <p:fltVal val="0.5"/>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528" fill="hold" grpId="0" nodeType="clickEffect">
                                  <p:stCondLst>
                                    <p:cond delay="0"/>
                                  </p:stCondLst>
                                  <p:childTnLst>
                                    <p:set>
                                      <p:cBhvr>
                                        <p:cTn id="77" dur="1" fill="hold">
                                          <p:stCondLst>
                                            <p:cond delay="0"/>
                                          </p:stCondLst>
                                        </p:cTn>
                                        <p:tgtEl>
                                          <p:spTgt spid="106518"/>
                                        </p:tgtEl>
                                        <p:attrNameLst>
                                          <p:attrName>style.visibility</p:attrName>
                                        </p:attrNameLst>
                                      </p:cBhvr>
                                      <p:to>
                                        <p:strVal val="visible"/>
                                      </p:to>
                                    </p:set>
                                    <p:anim calcmode="lin" valueType="num">
                                      <p:cBhvr>
                                        <p:cTn id="78" dur="500" fill="hold"/>
                                        <p:tgtEl>
                                          <p:spTgt spid="106518"/>
                                        </p:tgtEl>
                                        <p:attrNameLst>
                                          <p:attrName>ppt_w</p:attrName>
                                        </p:attrNameLst>
                                      </p:cBhvr>
                                      <p:tavLst>
                                        <p:tav tm="0">
                                          <p:val>
                                            <p:fltVal val="0"/>
                                          </p:val>
                                        </p:tav>
                                        <p:tav tm="100000">
                                          <p:val>
                                            <p:strVal val="#ppt_w"/>
                                          </p:val>
                                        </p:tav>
                                      </p:tavLst>
                                    </p:anim>
                                    <p:anim calcmode="lin" valueType="num">
                                      <p:cBhvr>
                                        <p:cTn id="79" dur="500" fill="hold"/>
                                        <p:tgtEl>
                                          <p:spTgt spid="106518"/>
                                        </p:tgtEl>
                                        <p:attrNameLst>
                                          <p:attrName>ppt_h</p:attrName>
                                        </p:attrNameLst>
                                      </p:cBhvr>
                                      <p:tavLst>
                                        <p:tav tm="0">
                                          <p:val>
                                            <p:fltVal val="0"/>
                                          </p:val>
                                        </p:tav>
                                        <p:tav tm="100000">
                                          <p:val>
                                            <p:strVal val="#ppt_h"/>
                                          </p:val>
                                        </p:tav>
                                      </p:tavLst>
                                    </p:anim>
                                    <p:anim calcmode="lin" valueType="num">
                                      <p:cBhvr>
                                        <p:cTn id="80" dur="500" fill="hold"/>
                                        <p:tgtEl>
                                          <p:spTgt spid="106518"/>
                                        </p:tgtEl>
                                        <p:attrNameLst>
                                          <p:attrName>ppt_x</p:attrName>
                                        </p:attrNameLst>
                                      </p:cBhvr>
                                      <p:tavLst>
                                        <p:tav tm="0">
                                          <p:val>
                                            <p:fltVal val="0.5"/>
                                          </p:val>
                                        </p:tav>
                                        <p:tav tm="100000">
                                          <p:val>
                                            <p:strVal val="#ppt_x"/>
                                          </p:val>
                                        </p:tav>
                                      </p:tavLst>
                                    </p:anim>
                                    <p:anim calcmode="lin" valueType="num">
                                      <p:cBhvr>
                                        <p:cTn id="81" dur="500" fill="hold"/>
                                        <p:tgtEl>
                                          <p:spTgt spid="106518"/>
                                        </p:tgtEl>
                                        <p:attrNameLst>
                                          <p:attrName>ppt_y</p:attrName>
                                        </p:attrNameLst>
                                      </p:cBhvr>
                                      <p:tavLst>
                                        <p:tav tm="0">
                                          <p:val>
                                            <p:fltVal val="0.5"/>
                                          </p:val>
                                        </p:tav>
                                        <p:tav tm="100000">
                                          <p:val>
                                            <p:strVal val="#ppt_y"/>
                                          </p:val>
                                        </p:tav>
                                      </p:tavLst>
                                    </p:anim>
                                  </p:childTnLst>
                                </p:cTn>
                              </p:par>
                            </p:childTnLst>
                          </p:cTn>
                        </p:par>
                        <p:par>
                          <p:cTn id="82" fill="hold" nodeType="afterGroup">
                            <p:stCondLst>
                              <p:cond delay="500"/>
                            </p:stCondLst>
                            <p:childTnLst>
                              <p:par>
                                <p:cTn id="83" presetID="23" presetClass="entr" presetSubtype="528" fill="hold" grpId="0" nodeType="afterEffect">
                                  <p:stCondLst>
                                    <p:cond delay="100"/>
                                  </p:stCondLst>
                                  <p:childTnLst>
                                    <p:set>
                                      <p:cBhvr>
                                        <p:cTn id="84" dur="1" fill="hold">
                                          <p:stCondLst>
                                            <p:cond delay="0"/>
                                          </p:stCondLst>
                                        </p:cTn>
                                        <p:tgtEl>
                                          <p:spTgt spid="106507"/>
                                        </p:tgtEl>
                                        <p:attrNameLst>
                                          <p:attrName>style.visibility</p:attrName>
                                        </p:attrNameLst>
                                      </p:cBhvr>
                                      <p:to>
                                        <p:strVal val="visible"/>
                                      </p:to>
                                    </p:set>
                                    <p:anim calcmode="lin" valueType="num">
                                      <p:cBhvr>
                                        <p:cTn id="85" dur="500" fill="hold"/>
                                        <p:tgtEl>
                                          <p:spTgt spid="106507"/>
                                        </p:tgtEl>
                                        <p:attrNameLst>
                                          <p:attrName>ppt_w</p:attrName>
                                        </p:attrNameLst>
                                      </p:cBhvr>
                                      <p:tavLst>
                                        <p:tav tm="0">
                                          <p:val>
                                            <p:fltVal val="0"/>
                                          </p:val>
                                        </p:tav>
                                        <p:tav tm="100000">
                                          <p:val>
                                            <p:strVal val="#ppt_w"/>
                                          </p:val>
                                        </p:tav>
                                      </p:tavLst>
                                    </p:anim>
                                    <p:anim calcmode="lin" valueType="num">
                                      <p:cBhvr>
                                        <p:cTn id="86" dur="500" fill="hold"/>
                                        <p:tgtEl>
                                          <p:spTgt spid="106507"/>
                                        </p:tgtEl>
                                        <p:attrNameLst>
                                          <p:attrName>ppt_h</p:attrName>
                                        </p:attrNameLst>
                                      </p:cBhvr>
                                      <p:tavLst>
                                        <p:tav tm="0">
                                          <p:val>
                                            <p:fltVal val="0"/>
                                          </p:val>
                                        </p:tav>
                                        <p:tav tm="100000">
                                          <p:val>
                                            <p:strVal val="#ppt_h"/>
                                          </p:val>
                                        </p:tav>
                                      </p:tavLst>
                                    </p:anim>
                                    <p:anim calcmode="lin" valueType="num">
                                      <p:cBhvr>
                                        <p:cTn id="87" dur="500" fill="hold"/>
                                        <p:tgtEl>
                                          <p:spTgt spid="106507"/>
                                        </p:tgtEl>
                                        <p:attrNameLst>
                                          <p:attrName>ppt_x</p:attrName>
                                        </p:attrNameLst>
                                      </p:cBhvr>
                                      <p:tavLst>
                                        <p:tav tm="0">
                                          <p:val>
                                            <p:fltVal val="0.5"/>
                                          </p:val>
                                        </p:tav>
                                        <p:tav tm="100000">
                                          <p:val>
                                            <p:strVal val="#ppt_x"/>
                                          </p:val>
                                        </p:tav>
                                      </p:tavLst>
                                    </p:anim>
                                    <p:anim calcmode="lin" valueType="num">
                                      <p:cBhvr>
                                        <p:cTn id="88" dur="500" fill="hold"/>
                                        <p:tgtEl>
                                          <p:spTgt spid="1065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8" grpId="0" build="p" autoUpdateAnimBg="0"/>
      <p:bldP spid="106509" grpId="0" build="p" autoUpdateAnimBg="0"/>
      <p:bldP spid="106510" grpId="0" build="p" autoUpdateAnimBg="0"/>
      <p:bldP spid="106511" grpId="0" build="p" autoUpdateAnimBg="0"/>
      <p:bldP spid="106498" grpId="0" animBg="1" autoUpdateAnimBg="0"/>
      <p:bldP spid="106504" grpId="0" animBg="1" autoUpdateAnimBg="0"/>
      <p:bldP spid="106505" grpId="0" animBg="1"/>
      <p:bldP spid="106506" grpId="0" animBg="1"/>
      <p:bldP spid="106507" grpId="0" animBg="1"/>
      <p:bldP spid="106518" grpId="0" autoUpdateAnimBg="0"/>
      <p:bldP spid="106519" grpId="0" autoUpdateAnimBg="0"/>
      <p:bldP spid="106520" grpId="0" autoUpdateAnimBg="0"/>
      <p:bldP spid="106521"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7891" name="Line 3"/>
          <p:cNvSpPr>
            <a:spLocks noChangeShapeType="1"/>
          </p:cNvSpPr>
          <p:nvPr/>
        </p:nvSpPr>
        <p:spPr bwMode="auto">
          <a:xfrm>
            <a:off x="889000" y="8509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7892" name="Rectangle 4"/>
          <p:cNvSpPr>
            <a:spLocks noChangeArrowheads="1"/>
          </p:cNvSpPr>
          <p:nvPr/>
        </p:nvSpPr>
        <p:spPr bwMode="auto">
          <a:xfrm>
            <a:off x="2266950" y="958850"/>
            <a:ext cx="4557713" cy="5121275"/>
          </a:xfrm>
          <a:prstGeom prst="rect">
            <a:avLst/>
          </a:prstGeom>
          <a:noFill/>
          <a:ln w="12700">
            <a:noFill/>
            <a:miter lim="800000"/>
            <a:headEnd/>
            <a:tailEnd/>
          </a:ln>
          <a:effectLst/>
        </p:spPr>
        <p:txBody>
          <a:bodyPr wrap="none" lIns="90487" tIns="44450" rIns="90487" bIns="44450">
            <a:spAutoFit/>
          </a:bodyPr>
          <a:lstStyle/>
          <a:p>
            <a:pPr algn="l">
              <a:defRPr/>
            </a:pPr>
            <a:r>
              <a:rPr lang="en-US" sz="6600" b="1" dirty="0" smtClean="0">
                <a:solidFill>
                  <a:srgbClr val="F6FE0A"/>
                </a:solidFill>
                <a:effectLst>
                  <a:outerShdw dist="63500" dir="2700000" algn="tl" rotWithShape="0">
                    <a:srgbClr val="000000"/>
                  </a:outerShdw>
                </a:effectLst>
              </a:rPr>
              <a:t>K</a:t>
            </a:r>
            <a:r>
              <a:rPr lang="en-US" sz="6600" b="1" dirty="0" smtClean="0">
                <a:solidFill>
                  <a:schemeClr val="tx1"/>
                </a:solidFill>
                <a:effectLst>
                  <a:outerShdw dist="63500" dir="2700000" algn="tl" rotWithShape="0">
                    <a:srgbClr val="000000"/>
                  </a:outerShdw>
                </a:effectLst>
              </a:rPr>
              <a:t>HUTKON</a:t>
            </a:r>
            <a:endParaRPr lang="en-US" sz="6600" b="1" dirty="0">
              <a:solidFill>
                <a:schemeClr val="tx1"/>
              </a:solidFill>
              <a:effectLst>
                <a:outerShdw dist="63500" dir="2700000" algn="tl" rotWithShape="0">
                  <a:srgbClr val="000000"/>
                </a:outerShdw>
              </a:effectLst>
            </a:endParaRPr>
          </a:p>
          <a:p>
            <a:pPr algn="l">
              <a:defRPr/>
            </a:pPr>
            <a:r>
              <a:rPr lang="en-US" sz="6600" b="1" dirty="0">
                <a:solidFill>
                  <a:srgbClr val="FFFF00"/>
                </a:solidFill>
                <a:effectLst>
                  <a:outerShdw dist="63500" dir="2700000" algn="tl" rotWithShape="0">
                    <a:srgbClr val="000000"/>
                  </a:outerShdw>
                </a:effectLst>
              </a:rPr>
              <a:t>A</a:t>
            </a:r>
            <a:r>
              <a:rPr lang="en-US" sz="6600" b="1" dirty="0">
                <a:solidFill>
                  <a:srgbClr val="FFFFFF"/>
                </a:solidFill>
                <a:effectLst>
                  <a:outerShdw dist="63500" dir="2700000" algn="tl" rotWithShape="0">
                    <a:srgbClr val="000000"/>
                  </a:outerShdw>
                </a:effectLst>
              </a:rPr>
              <a:t>BRAHAM</a:t>
            </a:r>
          </a:p>
          <a:p>
            <a:pPr algn="l">
              <a:defRPr/>
            </a:pPr>
            <a:r>
              <a:rPr lang="en-US" sz="6600" b="1" dirty="0">
                <a:solidFill>
                  <a:srgbClr val="FFFF00"/>
                </a:solidFill>
                <a:effectLst>
                  <a:outerShdw dist="63500" dir="2700000" algn="tl" rotWithShape="0">
                    <a:srgbClr val="000000"/>
                  </a:outerShdw>
                </a:effectLst>
              </a:rPr>
              <a:t>J</a:t>
            </a:r>
            <a:r>
              <a:rPr lang="en-US" sz="6600" b="1" dirty="0">
                <a:solidFill>
                  <a:srgbClr val="FFFFFF"/>
                </a:solidFill>
                <a:effectLst>
                  <a:outerShdw dist="63500" dir="2700000" algn="tl" rotWithShape="0">
                    <a:srgbClr val="000000"/>
                  </a:outerShdw>
                </a:effectLst>
              </a:rPr>
              <a:t>OSEPH</a:t>
            </a:r>
          </a:p>
          <a:p>
            <a:pPr algn="l">
              <a:defRPr/>
            </a:pPr>
            <a:r>
              <a:rPr lang="en-US" sz="6600" b="1" dirty="0">
                <a:solidFill>
                  <a:srgbClr val="FFFF00"/>
                </a:solidFill>
                <a:effectLst>
                  <a:outerShdw dist="63500" dir="2700000" algn="tl" rotWithShape="0">
                    <a:srgbClr val="000000"/>
                  </a:outerShdw>
                </a:effectLst>
              </a:rPr>
              <a:t>M</a:t>
            </a:r>
            <a:r>
              <a:rPr lang="en-US" sz="6600" b="1" dirty="0">
                <a:solidFill>
                  <a:srgbClr val="FFFFFF"/>
                </a:solidFill>
                <a:effectLst>
                  <a:outerShdw dist="63500" dir="2700000" algn="tl" rotWithShape="0">
                    <a:srgbClr val="000000"/>
                  </a:outerShdw>
                </a:effectLst>
              </a:rPr>
              <a:t>OSES</a:t>
            </a:r>
          </a:p>
          <a:p>
            <a:pPr algn="l">
              <a:defRPr/>
            </a:pPr>
            <a:r>
              <a:rPr lang="en-US" sz="6600" b="1" dirty="0">
                <a:solidFill>
                  <a:srgbClr val="FFFF00"/>
                </a:solidFill>
                <a:effectLst>
                  <a:outerShdw dist="63500" dir="2700000" algn="tl" rotWithShape="0">
                    <a:srgbClr val="000000"/>
                  </a:outerShdw>
                </a:effectLst>
              </a:rPr>
              <a:t>J</a:t>
            </a:r>
            <a:r>
              <a:rPr lang="en-US" sz="6600" b="1" dirty="0">
                <a:solidFill>
                  <a:srgbClr val="FFFFFF"/>
                </a:solidFill>
                <a:effectLst>
                  <a:outerShdw dist="63500" dir="2700000" algn="tl" rotWithShape="0">
                    <a:srgbClr val="000000"/>
                  </a:outerShdw>
                </a:effectLst>
              </a:rPr>
              <a:t>OSHUA</a:t>
            </a:r>
          </a:p>
        </p:txBody>
      </p:sp>
      <p:sp>
        <p:nvSpPr>
          <p:cNvPr id="107524"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7525" name="Text Box 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7526" name="Text Box 1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07527" name="Text Box 11"/>
          <p:cNvSpPr txBox="1">
            <a:spLocks noChangeArrowheads="1"/>
          </p:cNvSpPr>
          <p:nvPr/>
        </p:nvSpPr>
        <p:spPr bwMode="auto">
          <a:xfrm>
            <a:off x="8085138" y="6510338"/>
            <a:ext cx="3286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51</a:t>
            </a:r>
          </a:p>
        </p:txBody>
      </p:sp>
      <p:sp>
        <p:nvSpPr>
          <p:cNvPr id="107528" name="Text Box 12"/>
          <p:cNvSpPr txBox="1">
            <a:spLocks noChangeArrowheads="1"/>
          </p:cNvSpPr>
          <p:nvPr/>
        </p:nvSpPr>
        <p:spPr bwMode="auto">
          <a:xfrm>
            <a:off x="8740775"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07529" name="Text Box 14"/>
          <p:cNvSpPr txBox="1">
            <a:spLocks noChangeArrowheads="1"/>
          </p:cNvSpPr>
          <p:nvPr/>
        </p:nvSpPr>
        <p:spPr bwMode="auto">
          <a:xfrm>
            <a:off x="7005083" y="6269445"/>
            <a:ext cx="1723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Behangbuk</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8-14</a:t>
            </a:r>
          </a:p>
        </p:txBody>
      </p:sp>
      <p:sp>
        <p:nvSpPr>
          <p:cNvPr id="2" name="Title 1"/>
          <p:cNvSpPr>
            <a:spLocks noGrp="1"/>
          </p:cNvSpPr>
          <p:nvPr>
            <p:ph type="title" idx="4294967295"/>
          </p:nvPr>
        </p:nvSpPr>
        <p:spPr>
          <a:xfrm>
            <a:off x="9144000" y="1184275"/>
            <a:ext cx="2239963" cy="3346450"/>
          </a:xfrm>
          <a:prstGeom prst="rect">
            <a:avLst/>
          </a:prstGeom>
        </p:spPr>
        <p:txBody>
          <a:bodyPr/>
          <a:lstStyle/>
          <a:p>
            <a:pPr>
              <a:defRPr/>
            </a:pPr>
            <a:r>
              <a:rPr lang="en-US" dirty="0" smtClean="0"/>
              <a:t>Creation to Joshua</a:t>
            </a: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box(out)">
                                      <p:cBhvr>
                                        <p:cTn id="7" dur="5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box(out)">
                                      <p:cBhvr>
                                        <p:cTn id="12" dur="500"/>
                                        <p:tgtEl>
                                          <p:spTgt spid="378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box(out)">
                                      <p:cBhvr>
                                        <p:cTn id="17" dur="500"/>
                                        <p:tgtEl>
                                          <p:spTgt spid="3789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box(out)">
                                      <p:cBhvr>
                                        <p:cTn id="22" dur="500"/>
                                        <p:tgtEl>
                                          <p:spTgt spid="3789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box(out)">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bwMode="auto">
          <a:xfrm>
            <a:off x="1119188" y="428625"/>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dirty="0" smtClean="0">
                <a:solidFill>
                  <a:srgbClr val="FAFD00"/>
                </a:solidFill>
                <a:latin typeface="Times" charset="0"/>
                <a:ea typeface="ＭＳ Ｐゴシック" charset="0"/>
                <a:cs typeface="ＭＳ Ｐゴシック" charset="0"/>
              </a:rPr>
              <a:t>ALU DET CHAWNG RANGA:</a:t>
            </a:r>
            <a:endParaRPr lang="en-US" dirty="0">
              <a:solidFill>
                <a:srgbClr val="FAFD00"/>
              </a:solidFill>
              <a:latin typeface="Times" charset="0"/>
              <a:ea typeface="ＭＳ Ｐゴシック" charset="0"/>
              <a:cs typeface="ＭＳ Ｐゴシック" charset="0"/>
            </a:endParaRPr>
          </a:p>
        </p:txBody>
      </p:sp>
      <p:sp>
        <p:nvSpPr>
          <p:cNvPr id="132099"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132100" name="Line 4"/>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9572" name="Text Box 2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9573" name="Text Box 2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109574" name="Text Box 25"/>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09575" name="Text Box 2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52</a:t>
            </a:r>
          </a:p>
        </p:txBody>
      </p:sp>
      <p:sp>
        <p:nvSpPr>
          <p:cNvPr id="109576" name="Text Box 28"/>
          <p:cNvSpPr txBox="1">
            <a:spLocks noChangeArrowheads="1"/>
          </p:cNvSpPr>
          <p:nvPr/>
        </p:nvSpPr>
        <p:spPr bwMode="auto">
          <a:xfrm>
            <a:off x="7005085" y="6269445"/>
            <a:ext cx="1723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Behangbuk</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8-14</a:t>
            </a:r>
          </a:p>
        </p:txBody>
      </p:sp>
      <p:grpSp>
        <p:nvGrpSpPr>
          <p:cNvPr id="109577" name="Group 30"/>
          <p:cNvGrpSpPr>
            <a:grpSpLocks/>
          </p:cNvGrpSpPr>
          <p:nvPr/>
        </p:nvGrpSpPr>
        <p:grpSpPr bwMode="auto">
          <a:xfrm>
            <a:off x="2171700" y="5046663"/>
            <a:ext cx="6972300" cy="1006475"/>
            <a:chOff x="1368" y="3179"/>
            <a:chExt cx="4392" cy="634"/>
          </a:xfrm>
        </p:grpSpPr>
        <p:sp>
          <p:nvSpPr>
            <p:cNvPr id="132127" name="Text Box 31"/>
            <p:cNvSpPr txBox="1">
              <a:spLocks noChangeArrowheads="1"/>
            </p:cNvSpPr>
            <p:nvPr/>
          </p:nvSpPr>
          <p:spPr bwMode="auto">
            <a:xfrm>
              <a:off x="1808" y="3179"/>
              <a:ext cx="3952"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chemeClr val="tx1"/>
                  </a:solidFill>
                  <a:effectLst>
                    <a:outerShdw blurRad="38100" dist="38100" dir="2700000" algn="tl">
                      <a:srgbClr val="000000"/>
                    </a:outerShdw>
                  </a:effectLst>
                </a:rPr>
                <a:t>J</a:t>
              </a:r>
              <a:r>
                <a:rPr lang="en-US" sz="4800" b="1" dirty="0" smtClean="0">
                  <a:solidFill>
                    <a:schemeClr val="tx1"/>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JISU</a:t>
              </a:r>
              <a:endParaRPr lang="en-US" sz="4800" b="1" dirty="0" smtClean="0">
                <a:effectLst>
                  <a:outerShdw blurRad="38100" dist="38100" dir="2700000" algn="tl">
                    <a:srgbClr val="000000"/>
                  </a:outerShdw>
                </a:effectLst>
              </a:endParaRPr>
            </a:p>
          </p:txBody>
        </p:sp>
        <p:sp>
          <p:nvSpPr>
            <p:cNvPr id="132128" name="AutoShape 32"/>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9578" name="Group 33"/>
          <p:cNvGrpSpPr>
            <a:grpSpLocks/>
          </p:cNvGrpSpPr>
          <p:nvPr/>
        </p:nvGrpSpPr>
        <p:grpSpPr bwMode="auto">
          <a:xfrm>
            <a:off x="2147888" y="4081463"/>
            <a:ext cx="6996112" cy="1006475"/>
            <a:chOff x="1353" y="2571"/>
            <a:chExt cx="4407" cy="634"/>
          </a:xfrm>
        </p:grpSpPr>
        <p:sp>
          <p:nvSpPr>
            <p:cNvPr id="132130" name="Text Box 34"/>
            <p:cNvSpPr txBox="1">
              <a:spLocks noChangeArrowheads="1"/>
            </p:cNvSpPr>
            <p:nvPr/>
          </p:nvSpPr>
          <p:spPr bwMode="auto">
            <a:xfrm>
              <a:off x="1765" y="2571"/>
              <a:ext cx="3995"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chemeClr val="accent1"/>
                  </a:solidFill>
                  <a:effectLst>
                    <a:outerShdw blurRad="38100" dist="38100" dir="2700000" algn="tl">
                      <a:srgbClr val="000000"/>
                    </a:outerShdw>
                  </a:effectLst>
                </a:rPr>
                <a:t>A</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ATHIM</a:t>
              </a:r>
              <a:endParaRPr lang="en-US" sz="4800" b="1" dirty="0" smtClean="0">
                <a:effectLst>
                  <a:outerShdw blurRad="38100" dist="38100" dir="2700000" algn="tl">
                    <a:srgbClr val="000000"/>
                  </a:outerShdw>
                </a:effectLst>
              </a:endParaRPr>
            </a:p>
          </p:txBody>
        </p:sp>
        <p:sp>
          <p:nvSpPr>
            <p:cNvPr id="132131" name="AutoShape 35"/>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9579" name="Group 36"/>
          <p:cNvGrpSpPr>
            <a:grpSpLocks/>
          </p:cNvGrpSpPr>
          <p:nvPr/>
        </p:nvGrpSpPr>
        <p:grpSpPr bwMode="auto">
          <a:xfrm>
            <a:off x="2184400" y="3190875"/>
            <a:ext cx="6959600" cy="1006475"/>
            <a:chOff x="1376" y="2010"/>
            <a:chExt cx="4384" cy="634"/>
          </a:xfrm>
        </p:grpSpPr>
        <p:sp>
          <p:nvSpPr>
            <p:cNvPr id="132133" name="Text Box 37"/>
            <p:cNvSpPr txBox="1">
              <a:spLocks noChangeArrowheads="1"/>
            </p:cNvSpPr>
            <p:nvPr/>
          </p:nvSpPr>
          <p:spPr bwMode="auto">
            <a:xfrm>
              <a:off x="1813" y="2010"/>
              <a:ext cx="3947"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rgbClr val="07DD3A"/>
                  </a:solidFill>
                  <a:effectLst>
                    <a:outerShdw blurRad="38100" dist="38100" dir="2700000" algn="tl">
                      <a:srgbClr val="000000"/>
                    </a:outerShdw>
                  </a:effectLst>
                </a:rPr>
                <a:t>3</a:t>
              </a:r>
              <a:r>
                <a:rPr lang="en-US" sz="4800" b="1" dirty="0" smtClean="0">
                  <a:solidFill>
                    <a:srgbClr val="07DD3A"/>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ROLOPNA</a:t>
              </a:r>
              <a:endParaRPr lang="en-US" sz="4800" b="1" dirty="0" smtClean="0">
                <a:effectLst>
                  <a:outerShdw blurRad="38100" dist="38100" dir="2700000" algn="tl">
                    <a:srgbClr val="000000"/>
                  </a:outerShdw>
                </a:effectLst>
              </a:endParaRPr>
            </a:p>
          </p:txBody>
        </p:sp>
        <p:sp>
          <p:nvSpPr>
            <p:cNvPr id="132134" name="AutoShape 38"/>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9580" name="Group 39"/>
          <p:cNvGrpSpPr>
            <a:grpSpLocks/>
          </p:cNvGrpSpPr>
          <p:nvPr/>
        </p:nvGrpSpPr>
        <p:grpSpPr bwMode="auto">
          <a:xfrm>
            <a:off x="2184400" y="2332038"/>
            <a:ext cx="6959600" cy="1006475"/>
            <a:chOff x="1376" y="1469"/>
            <a:chExt cx="4384" cy="634"/>
          </a:xfrm>
        </p:grpSpPr>
        <p:sp>
          <p:nvSpPr>
            <p:cNvPr id="132136" name="Text Box 40"/>
            <p:cNvSpPr txBox="1">
              <a:spLocks noChangeArrowheads="1"/>
            </p:cNvSpPr>
            <p:nvPr/>
          </p:nvSpPr>
          <p:spPr bwMode="auto">
            <a:xfrm>
              <a:off x="1818" y="1469"/>
              <a:ext cx="3942"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rgbClr val="EA304F"/>
                  </a:solidFill>
                  <a:effectLst>
                    <a:outerShdw blurRad="38100" dist="38100" dir="2700000" algn="tl">
                      <a:srgbClr val="000000"/>
                    </a:outerShdw>
                  </a:effectLst>
                </a:rPr>
                <a:t>4</a:t>
              </a:r>
              <a:r>
                <a:rPr lang="en-US" sz="4800" b="1" dirty="0" smtClean="0">
                  <a:solidFill>
                    <a:srgbClr val="EA304F"/>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MIRING</a:t>
              </a:r>
              <a:endParaRPr lang="en-US" sz="4800" b="1" dirty="0" smtClean="0">
                <a:effectLst>
                  <a:outerShdw blurRad="38100" dist="38100" dir="2700000" algn="tl">
                    <a:srgbClr val="000000"/>
                  </a:outerShdw>
                </a:effectLst>
              </a:endParaRPr>
            </a:p>
          </p:txBody>
        </p:sp>
        <p:sp>
          <p:nvSpPr>
            <p:cNvPr id="132137" name="AutoShape 41"/>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9581" name="Group 42"/>
          <p:cNvGrpSpPr>
            <a:grpSpLocks/>
          </p:cNvGrpSpPr>
          <p:nvPr/>
        </p:nvGrpSpPr>
        <p:grpSpPr bwMode="auto">
          <a:xfrm>
            <a:off x="2159000" y="1484314"/>
            <a:ext cx="6891338" cy="923926"/>
            <a:chOff x="1360" y="935"/>
            <a:chExt cx="4341" cy="582"/>
          </a:xfrm>
        </p:grpSpPr>
        <p:sp>
          <p:nvSpPr>
            <p:cNvPr id="132139" name="Text Box 43"/>
            <p:cNvSpPr txBox="1">
              <a:spLocks noChangeArrowheads="1"/>
            </p:cNvSpPr>
            <p:nvPr/>
          </p:nvSpPr>
          <p:spPr bwMode="auto">
            <a:xfrm>
              <a:off x="1772" y="935"/>
              <a:ext cx="3929"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5400" b="1" dirty="0" smtClean="0">
                  <a:solidFill>
                    <a:srgbClr val="EDF636"/>
                  </a:solidFill>
                  <a:effectLst>
                    <a:outerShdw blurRad="38100" dist="38100" dir="2700000" algn="tl">
                      <a:srgbClr val="000000"/>
                    </a:outerShdw>
                  </a:effectLst>
                </a:rPr>
                <a:t>K</a:t>
              </a:r>
              <a:r>
                <a:rPr lang="en-US" sz="4800" b="1" dirty="0" smtClean="0">
                  <a:solidFill>
                    <a:srgbClr val="EDF636"/>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KHUTKON</a:t>
              </a:r>
              <a:endParaRPr lang="en-US" sz="4800" b="1" dirty="0" smtClean="0">
                <a:effectLst>
                  <a:outerShdw blurRad="38100" dist="38100" dir="2700000" algn="tl">
                    <a:srgbClr val="000000"/>
                  </a:outerShdw>
                </a:effectLst>
              </a:endParaRPr>
            </a:p>
          </p:txBody>
        </p:sp>
        <p:sp>
          <p:nvSpPr>
            <p:cNvPr id="132140"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32125" name="Oval 29"/>
          <p:cNvSpPr>
            <a:spLocks noChangeArrowheads="1"/>
          </p:cNvSpPr>
          <p:nvPr/>
        </p:nvSpPr>
        <p:spPr bwMode="auto">
          <a:xfrm>
            <a:off x="1760538" y="3155950"/>
            <a:ext cx="6311900" cy="1127125"/>
          </a:xfrm>
          <a:prstGeom prst="ellipse">
            <a:avLst/>
          </a:prstGeom>
          <a:noFill/>
          <a:ln w="76200">
            <a:solidFill>
              <a:srgbClr val="FFFFFF"/>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2125"/>
                                        </p:tgtEl>
                                        <p:attrNameLst>
                                          <p:attrName>style.visibility</p:attrName>
                                        </p:attrNameLst>
                                      </p:cBhvr>
                                      <p:to>
                                        <p:strVal val="visible"/>
                                      </p:to>
                                    </p:set>
                                    <p:animEffect transition="in" filter="fade">
                                      <p:cBhvr>
                                        <p:cTn id="7" dur="1000"/>
                                        <p:tgtEl>
                                          <p:spTgt spid="132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9202" name="Picture 2" descr="C:\Users\Noah\Desktop\kasavu_mala.jpg"/>
          <p:cNvPicPr>
            <a:picLocks noGrp="1" noChangeAspect="1" noChangeArrowheads="1"/>
          </p:cNvPicPr>
          <p:nvPr>
            <p:ph idx="1"/>
          </p:nvPr>
        </p:nvPicPr>
        <p:blipFill>
          <a:blip r:embed="rId3"/>
          <a:srcRect/>
          <a:stretch>
            <a:fillRect/>
          </a:stretch>
        </p:blipFill>
        <p:spPr bwMode="auto">
          <a:xfrm>
            <a:off x="0" y="1842239"/>
            <a:ext cx="9143999" cy="4595825"/>
          </a:xfrm>
          <a:prstGeom prst="rect">
            <a:avLst/>
          </a:prstGeom>
          <a:noFill/>
        </p:spPr>
      </p:pic>
      <p:sp>
        <p:nvSpPr>
          <p:cNvPr id="5" name="Title 1"/>
          <p:cNvSpPr txBox="1">
            <a:spLocks/>
          </p:cNvSpPr>
          <p:nvPr/>
        </p:nvSpPr>
        <p:spPr>
          <a:xfrm>
            <a:off x="2106592" y="1809449"/>
            <a:ext cx="5517535" cy="2490425"/>
          </a:xfrm>
          <a:prstGeom prst="rect">
            <a:avLst/>
          </a:prstGeom>
          <a:ln w="12700">
            <a:miter lim="800000"/>
            <a:headEnd/>
            <a:tailEnd/>
          </a:ln>
          <a:effectLst>
            <a:outerShdw blurRad="63500" dist="107763" dir="2700000" algn="ctr" rotWithShape="0">
              <a:schemeClr val="bg2">
                <a:alpha val="74998"/>
              </a:schemeClr>
            </a:outerShdw>
          </a:effectLst>
        </p:spPr>
        <p:txBody>
          <a:bodyPr vert="horz"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600" b="0" i="0" u="none" strike="noStrike" kern="1200" cap="none" spc="0" normalizeH="0" baseline="0" noProof="0" dirty="0" smtClean="0">
                <a:ln>
                  <a:noFill/>
                </a:ln>
                <a:solidFill>
                  <a:srgbClr val="51DC00"/>
                </a:solidFill>
                <a:effectLst>
                  <a:outerShdw blurRad="38100" dist="38100" dir="2700000" algn="tl">
                    <a:srgbClr val="000000"/>
                  </a:outerShdw>
                </a:effectLst>
                <a:uLnTx/>
                <a:uFillTx/>
                <a:latin typeface="Arial" pitchFamily="-107" charset="0"/>
                <a:ea typeface="+mn-ea"/>
                <a:cs typeface="+mn-cs"/>
              </a:rPr>
              <a:t>D R S</a:t>
            </a:r>
            <a:endParaRPr kumimoji="0" lang="en-US" sz="15600" b="0" i="0" u="none" strike="noStrike" kern="1200" cap="none" spc="0" normalizeH="0" baseline="0" noProof="0" dirty="0">
              <a:ln>
                <a:noFill/>
              </a:ln>
              <a:solidFill>
                <a:srgbClr val="51DC00"/>
              </a:solidFill>
              <a:effectLst>
                <a:outerShdw blurRad="38100" dist="38100" dir="2700000" algn="tl">
                  <a:srgbClr val="000000"/>
                </a:outerShdw>
              </a:effectLst>
              <a:uLnTx/>
              <a:uFillTx/>
              <a:latin typeface="Arial"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5" name="Freeform 11"/>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7" name="Rectangle 3"/>
          <p:cNvSpPr txBox="1">
            <a:spLocks noChangeArrowheads="1"/>
          </p:cNvSpPr>
          <p:nvPr/>
        </p:nvSpPr>
        <p:spPr bwMode="auto">
          <a:xfrm>
            <a:off x="650875" y="2451100"/>
            <a:ext cx="7778750" cy="4114800"/>
          </a:xfrm>
          <a:prstGeom prst="rect">
            <a:avLst/>
          </a:prstGeom>
          <a:ln w="12700">
            <a:miter lim="800000"/>
            <a:headEnd/>
            <a:tailEnd/>
          </a:ln>
        </p:spPr>
        <p:txBody>
          <a:bodyPr lIns="90487" tIns="44450" rIns="90487" bIns="44450"/>
          <a:lstStyle>
            <a:lvl1pPr marL="0" indent="0" algn="ctr" rtl="0" eaLnBrk="0" fontAlgn="base" hangingPunct="0">
              <a:spcBef>
                <a:spcPct val="20000"/>
              </a:spcBef>
              <a:spcAft>
                <a:spcPct val="0"/>
              </a:spcAft>
              <a:buClr>
                <a:schemeClr val="accent2"/>
              </a:buClr>
              <a:buSzPct val="75000"/>
              <a:buFont typeface="Monotype Sorts" charset="0"/>
              <a:buNone/>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457200" indent="0" algn="ctr" rtl="0" eaLnBrk="0" fontAlgn="base" hangingPunct="0">
              <a:spcBef>
                <a:spcPct val="20000"/>
              </a:spcBef>
              <a:spcAft>
                <a:spcPct val="0"/>
              </a:spcAft>
              <a:buClr>
                <a:schemeClr val="tx2"/>
              </a:buClr>
              <a:buSzPct val="100000"/>
              <a:buNone/>
              <a:defRPr sz="2800">
                <a:solidFill>
                  <a:schemeClr val="tx1"/>
                </a:solidFill>
                <a:effectLst>
                  <a:outerShdw blurRad="38100" dist="38100" dir="2700000" algn="tl">
                    <a:srgbClr val="000000"/>
                  </a:outerShdw>
                </a:effectLst>
                <a:latin typeface="+mn-lt"/>
                <a:ea typeface="ＭＳ Ｐゴシック" pitchFamily="-107" charset="-128"/>
              </a:defRPr>
            </a:lvl2pPr>
            <a:lvl3pPr marL="914400" indent="0" algn="ctr" rtl="0" eaLnBrk="0" fontAlgn="base" hangingPunct="0">
              <a:spcBef>
                <a:spcPct val="20000"/>
              </a:spcBef>
              <a:spcAft>
                <a:spcPct val="0"/>
              </a:spcAft>
              <a:buClr>
                <a:schemeClr val="tx2"/>
              </a:buClr>
              <a:buSzPct val="100000"/>
              <a:buNone/>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3716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Geneva" charset="-128"/>
                <a:cs typeface="Geneva" charset="0"/>
              </a:defRPr>
            </a:lvl4pPr>
            <a:lvl5pPr marL="18288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2860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ＭＳ Ｐゴシック" pitchFamily="-107" charset="-128"/>
              </a:defRPr>
            </a:lvl6pPr>
            <a:lvl7pPr marL="27432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ＭＳ Ｐゴシック" pitchFamily="-107" charset="-128"/>
              </a:defRPr>
            </a:lvl7pPr>
            <a:lvl8pPr marL="32004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ＭＳ Ｐゴシック" pitchFamily="-107" charset="-128"/>
              </a:defRPr>
            </a:lvl8pPr>
            <a:lvl9pPr marL="36576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ＭＳ Ｐゴシック" pitchFamily="-107" charset="-128"/>
              </a:defRPr>
            </a:lvl9pPr>
          </a:lstStyle>
          <a:p>
            <a:pPr marL="2179638" indent="-866775" algn="l" defTabSz="1033463">
              <a:buFont typeface="Monotype Sorts" charset="0"/>
              <a:buChar char=""/>
              <a:defRPr/>
            </a:pPr>
            <a:r>
              <a:rPr lang="en-US" sz="6000" b="1" dirty="0" smtClean="0">
                <a:solidFill>
                  <a:srgbClr val="F6FE0A"/>
                </a:solidFill>
                <a:effectLst>
                  <a:outerShdw dist="63500" dir="2700000" algn="tl" rotWithShape="0">
                    <a:srgbClr val="000000">
                      <a:alpha val="77000"/>
                    </a:srgbClr>
                  </a:outerShdw>
                </a:effectLst>
                <a:latin typeface="Arial" charset="0"/>
                <a:ea typeface="ＭＳ Ｐゴシック" charset="0"/>
                <a:cs typeface="ＭＳ Ｐゴシック" charset="0"/>
              </a:rPr>
              <a:t>D</a:t>
            </a:r>
            <a:r>
              <a:rPr lang="en-US" sz="6000" b="1" dirty="0" smtClean="0">
                <a:solidFill>
                  <a:srgbClr val="00FF00"/>
                </a:solidFill>
                <a:effectLst>
                  <a:outerShdw dist="63500" dir="2700000" algn="tl" rotWithShape="0">
                    <a:srgbClr val="000000">
                      <a:alpha val="77000"/>
                    </a:srgbClr>
                  </a:outerShdw>
                </a:effectLst>
                <a:latin typeface="Arial" charset="0"/>
                <a:ea typeface="ＭＳ Ｐゴシック" charset="0"/>
                <a:cs typeface="ＭＳ Ｐゴシック" charset="0"/>
              </a:rPr>
              <a:t>AN AWM BOI</a:t>
            </a:r>
          </a:p>
          <a:p>
            <a:pPr marL="2179638" indent="-866775" algn="l" defTabSz="1033463">
              <a:buFont typeface="Monotype Sorts" charset="0"/>
              <a:buChar char=""/>
              <a:defRPr/>
            </a:pPr>
            <a:r>
              <a:rPr lang="en-US" sz="6000" b="1" dirty="0" smtClean="0">
                <a:solidFill>
                  <a:srgbClr val="F6FE0A"/>
                </a:solidFill>
                <a:effectLst>
                  <a:outerShdw dist="63500" dir="2700000" algn="tl" rotWithShape="0">
                    <a:srgbClr val="000000">
                      <a:alpha val="77000"/>
                    </a:srgbClr>
                  </a:outerShdw>
                </a:effectLst>
                <a:latin typeface="Arial" charset="0"/>
                <a:ea typeface="ＭＳ Ｐゴシック" charset="0"/>
                <a:cs typeface="ＭＳ Ｐゴシック" charset="0"/>
              </a:rPr>
              <a:t>R</a:t>
            </a:r>
            <a:r>
              <a:rPr lang="en-US" sz="6000" b="1" dirty="0" smtClean="0">
                <a:solidFill>
                  <a:srgbClr val="00FF00"/>
                </a:solidFill>
                <a:effectLst>
                  <a:outerShdw dist="63500" dir="2700000" algn="tl" rotWithShape="0">
                    <a:srgbClr val="000000">
                      <a:alpha val="77000"/>
                    </a:srgbClr>
                  </a:outerShdw>
                </a:effectLst>
                <a:latin typeface="Arial" charset="0"/>
                <a:ea typeface="ＭＳ Ｐゴシック" charset="0"/>
                <a:cs typeface="ＭＳ Ｐゴシック" charset="0"/>
              </a:rPr>
              <a:t>ENG KHOLO</a:t>
            </a:r>
          </a:p>
          <a:p>
            <a:pPr marL="2179638" indent="-866775" algn="l" defTabSz="1033463">
              <a:buFont typeface="Monotype Sorts" charset="0"/>
              <a:buChar char=""/>
              <a:defRPr/>
            </a:pPr>
            <a:r>
              <a:rPr lang="en-US" sz="7200" b="1" dirty="0" smtClean="0">
                <a:solidFill>
                  <a:srgbClr val="F6FE0A"/>
                </a:solidFill>
                <a:effectLst>
                  <a:outerShdw dist="63500" dir="2700000" algn="tl" rotWithShape="0">
                    <a:srgbClr val="000000">
                      <a:alpha val="77000"/>
                    </a:srgbClr>
                  </a:outerShdw>
                </a:effectLst>
                <a:latin typeface="Arial" charset="0"/>
                <a:ea typeface="ＭＳ Ｐゴシック" charset="0"/>
                <a:cs typeface="ＭＳ Ｐゴシック" charset="0"/>
              </a:rPr>
              <a:t>S</a:t>
            </a:r>
            <a:r>
              <a:rPr lang="en-US" sz="7200" b="1" dirty="0" smtClean="0">
                <a:solidFill>
                  <a:srgbClr val="00FF00"/>
                </a:solidFill>
                <a:effectLst>
                  <a:outerShdw dist="63500" dir="2700000" algn="tl" rotWithShape="0">
                    <a:srgbClr val="000000">
                      <a:alpha val="77000"/>
                    </a:srgbClr>
                  </a:outerShdw>
                </a:effectLst>
                <a:latin typeface="Arial" charset="0"/>
                <a:ea typeface="ＭＳ Ｐゴシック" charset="0"/>
                <a:cs typeface="ＭＳ Ｐゴシック" charset="0"/>
              </a:rPr>
              <a:t>HURKHUP</a:t>
            </a:r>
            <a:endParaRPr lang="en-US" sz="7200" b="1" dirty="0">
              <a:solidFill>
                <a:srgbClr val="00FF00"/>
              </a:solidFill>
              <a:effectLst>
                <a:outerShdw dist="63500" dir="2700000" algn="tl" rotWithShape="0">
                  <a:srgbClr val="000000">
                    <a:alpha val="77000"/>
                  </a:srgbClr>
                </a:outerShdw>
              </a:effectLst>
              <a:latin typeface="Arial" charset="0"/>
              <a:ea typeface="ＭＳ Ｐゴシック" charset="0"/>
              <a:cs typeface="ＭＳ Ｐゴシック" charset="0"/>
            </a:endParaRPr>
          </a:p>
        </p:txBody>
      </p:sp>
      <p:sp>
        <p:nvSpPr>
          <p:cNvPr id="38914" name="Rectangle 2"/>
          <p:cNvSpPr>
            <a:spLocks noGrp="1" noChangeArrowheads="1"/>
          </p:cNvSpPr>
          <p:nvPr>
            <p:ph type="ctrTitle"/>
          </p:nvPr>
        </p:nvSpPr>
        <p:spPr bwMode="auto">
          <a:xfrm>
            <a:off x="679450" y="1295400"/>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4800" dirty="0" smtClean="0">
                <a:solidFill>
                  <a:srgbClr val="00FF00"/>
                </a:solidFill>
                <a:latin typeface="Times" charset="0"/>
                <a:ea typeface="ＭＳ Ｐゴシック" charset="0"/>
                <a:cs typeface="ＭＳ Ｐゴシック" charset="0"/>
              </a:rPr>
              <a:t> ROLOP NA THUM</a:t>
            </a:r>
            <a:r>
              <a:rPr lang="en-US" sz="4800" dirty="0" smtClean="0">
                <a:solidFill>
                  <a:srgbClr val="FAFD00"/>
                </a:solidFill>
                <a:latin typeface="Times" charset="0"/>
                <a:ea typeface="ＭＳ Ｐゴシック" charset="0"/>
                <a:cs typeface="ＭＳ Ｐゴシック" charset="0"/>
              </a:rPr>
              <a:t>:</a:t>
            </a:r>
            <a:endParaRPr lang="en-US" sz="4800" dirty="0">
              <a:solidFill>
                <a:srgbClr val="FAFD00"/>
              </a:solidFill>
              <a:latin typeface="Times" charset="0"/>
              <a:ea typeface="ＭＳ Ｐゴシック" charset="0"/>
              <a:cs typeface="ＭＳ Ｐゴシック" charset="0"/>
            </a:endParaRPr>
          </a:p>
        </p:txBody>
      </p:sp>
      <p:sp>
        <p:nvSpPr>
          <p:cNvPr id="38916" name="Rectangle 4"/>
          <p:cNvSpPr>
            <a:spLocks noChangeArrowheads="1"/>
          </p:cNvSpPr>
          <p:nvPr/>
        </p:nvSpPr>
        <p:spPr bwMode="auto">
          <a:xfrm>
            <a:off x="6207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19" name="Rectangle 7"/>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8920" name="Line 8"/>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3671"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3672" name="Text Box 1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13673" name="Text Box 18"/>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13674" name="Text Box 19"/>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54</a:t>
            </a:r>
          </a:p>
        </p:txBody>
      </p:sp>
      <p:sp>
        <p:nvSpPr>
          <p:cNvPr id="113675" name="Text Box 20"/>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6</a:t>
            </a:r>
          </a:p>
        </p:txBody>
      </p:sp>
      <p:sp>
        <p:nvSpPr>
          <p:cNvPr id="113676" name="Text Box 22"/>
          <p:cNvSpPr txBox="1">
            <a:spLocks noChangeArrowheads="1"/>
          </p:cNvSpPr>
          <p:nvPr/>
        </p:nvSpPr>
        <p:spPr bwMode="auto">
          <a:xfrm>
            <a:off x="7005083" y="6269445"/>
            <a:ext cx="1723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Behangbuk</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8-14</a:t>
            </a:r>
          </a:p>
        </p:txBody>
      </p:sp>
      <p:sp>
        <p:nvSpPr>
          <p:cNvPr id="38925" name="Oval 13"/>
          <p:cNvSpPr>
            <a:spLocks noChangeArrowheads="1"/>
          </p:cNvSpPr>
          <p:nvPr/>
        </p:nvSpPr>
        <p:spPr bwMode="auto">
          <a:xfrm>
            <a:off x="2524065" y="3606820"/>
            <a:ext cx="1189037" cy="1103312"/>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26" name="Oval 14"/>
          <p:cNvSpPr>
            <a:spLocks noChangeArrowheads="1"/>
          </p:cNvSpPr>
          <p:nvPr/>
        </p:nvSpPr>
        <p:spPr bwMode="auto">
          <a:xfrm>
            <a:off x="2550390" y="4766961"/>
            <a:ext cx="1187450"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24" name="Oval 12"/>
          <p:cNvSpPr>
            <a:spLocks noChangeArrowheads="1"/>
          </p:cNvSpPr>
          <p:nvPr/>
        </p:nvSpPr>
        <p:spPr bwMode="auto">
          <a:xfrm>
            <a:off x="2463013" y="2480275"/>
            <a:ext cx="1190625"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box(out)">
                                      <p:cBhvr>
                                        <p:cTn id="13" dur="500"/>
                                        <p:tgtEl>
                                          <p:spTgt spid="1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box(out)">
                                      <p:cBhvr>
                                        <p:cTn id="18" dur="500"/>
                                        <p:tgtEl>
                                          <p:spTgt spid="1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animEffect transition="in" filter="box(out)">
                                      <p:cBhvr>
                                        <p:cTn id="23" dur="500"/>
                                        <p:tgtEl>
                                          <p:spTgt spid="1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38924"/>
                                        </p:tgtEl>
                                        <p:attrNameLst>
                                          <p:attrName>style.visibility</p:attrName>
                                        </p:attrNameLst>
                                      </p:cBhvr>
                                      <p:to>
                                        <p:strVal val="visible"/>
                                      </p:to>
                                    </p:set>
                                    <p:anim calcmode="lin" valueType="num">
                                      <p:cBhvr>
                                        <p:cTn id="28" dur="500" fill="hold"/>
                                        <p:tgtEl>
                                          <p:spTgt spid="38924"/>
                                        </p:tgtEl>
                                        <p:attrNameLst>
                                          <p:attrName>ppt_w</p:attrName>
                                        </p:attrNameLst>
                                      </p:cBhvr>
                                      <p:tavLst>
                                        <p:tav tm="0">
                                          <p:val>
                                            <p:fltVal val="0"/>
                                          </p:val>
                                        </p:tav>
                                        <p:tav tm="100000">
                                          <p:val>
                                            <p:strVal val="#ppt_w"/>
                                          </p:val>
                                        </p:tav>
                                      </p:tavLst>
                                    </p:anim>
                                    <p:anim calcmode="lin" valueType="num">
                                      <p:cBhvr>
                                        <p:cTn id="29" dur="500" fill="hold"/>
                                        <p:tgtEl>
                                          <p:spTgt spid="38924"/>
                                        </p:tgtEl>
                                        <p:attrNameLst>
                                          <p:attrName>ppt_h</p:attrName>
                                        </p:attrNameLst>
                                      </p:cBhvr>
                                      <p:tavLst>
                                        <p:tav tm="0">
                                          <p:val>
                                            <p:fltVal val="0"/>
                                          </p:val>
                                        </p:tav>
                                        <p:tav tm="100000">
                                          <p:val>
                                            <p:strVal val="#ppt_h"/>
                                          </p:val>
                                        </p:tav>
                                      </p:tavLst>
                                    </p:anim>
                                    <p:anim calcmode="lin" valueType="num">
                                      <p:cBhvr>
                                        <p:cTn id="30" dur="500" fill="hold"/>
                                        <p:tgtEl>
                                          <p:spTgt spid="38924"/>
                                        </p:tgtEl>
                                        <p:attrNameLst>
                                          <p:attrName>ppt_x</p:attrName>
                                        </p:attrNameLst>
                                      </p:cBhvr>
                                      <p:tavLst>
                                        <p:tav tm="0">
                                          <p:val>
                                            <p:fltVal val="0.5"/>
                                          </p:val>
                                        </p:tav>
                                        <p:tav tm="100000">
                                          <p:val>
                                            <p:strVal val="#ppt_x"/>
                                          </p:val>
                                        </p:tav>
                                      </p:tavLst>
                                    </p:anim>
                                    <p:anim calcmode="lin" valueType="num">
                                      <p:cBhvr>
                                        <p:cTn id="31" dur="500" fill="hold"/>
                                        <p:tgtEl>
                                          <p:spTgt spid="38924"/>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38925"/>
                                        </p:tgtEl>
                                        <p:attrNameLst>
                                          <p:attrName>style.visibility</p:attrName>
                                        </p:attrNameLst>
                                      </p:cBhvr>
                                      <p:to>
                                        <p:strVal val="visible"/>
                                      </p:to>
                                    </p:set>
                                    <p:anim calcmode="lin" valueType="num">
                                      <p:cBhvr>
                                        <p:cTn id="36" dur="500" fill="hold"/>
                                        <p:tgtEl>
                                          <p:spTgt spid="38925"/>
                                        </p:tgtEl>
                                        <p:attrNameLst>
                                          <p:attrName>ppt_w</p:attrName>
                                        </p:attrNameLst>
                                      </p:cBhvr>
                                      <p:tavLst>
                                        <p:tav tm="0">
                                          <p:val>
                                            <p:fltVal val="0"/>
                                          </p:val>
                                        </p:tav>
                                        <p:tav tm="100000">
                                          <p:val>
                                            <p:strVal val="#ppt_w"/>
                                          </p:val>
                                        </p:tav>
                                      </p:tavLst>
                                    </p:anim>
                                    <p:anim calcmode="lin" valueType="num">
                                      <p:cBhvr>
                                        <p:cTn id="37" dur="500" fill="hold"/>
                                        <p:tgtEl>
                                          <p:spTgt spid="38925"/>
                                        </p:tgtEl>
                                        <p:attrNameLst>
                                          <p:attrName>ppt_h</p:attrName>
                                        </p:attrNameLst>
                                      </p:cBhvr>
                                      <p:tavLst>
                                        <p:tav tm="0">
                                          <p:val>
                                            <p:fltVal val="0"/>
                                          </p:val>
                                        </p:tav>
                                        <p:tav tm="100000">
                                          <p:val>
                                            <p:strVal val="#ppt_h"/>
                                          </p:val>
                                        </p:tav>
                                      </p:tavLst>
                                    </p:anim>
                                    <p:anim calcmode="lin" valueType="num">
                                      <p:cBhvr>
                                        <p:cTn id="38" dur="500" fill="hold"/>
                                        <p:tgtEl>
                                          <p:spTgt spid="38925"/>
                                        </p:tgtEl>
                                        <p:attrNameLst>
                                          <p:attrName>ppt_x</p:attrName>
                                        </p:attrNameLst>
                                      </p:cBhvr>
                                      <p:tavLst>
                                        <p:tav tm="0">
                                          <p:val>
                                            <p:fltVal val="0.5"/>
                                          </p:val>
                                        </p:tav>
                                        <p:tav tm="100000">
                                          <p:val>
                                            <p:strVal val="#ppt_x"/>
                                          </p:val>
                                        </p:tav>
                                      </p:tavLst>
                                    </p:anim>
                                    <p:anim calcmode="lin" valueType="num">
                                      <p:cBhvr>
                                        <p:cTn id="39" dur="500" fill="hold"/>
                                        <p:tgtEl>
                                          <p:spTgt spid="38925"/>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38926"/>
                                        </p:tgtEl>
                                        <p:attrNameLst>
                                          <p:attrName>style.visibility</p:attrName>
                                        </p:attrNameLst>
                                      </p:cBhvr>
                                      <p:to>
                                        <p:strVal val="visible"/>
                                      </p:to>
                                    </p:set>
                                    <p:anim calcmode="lin" valueType="num">
                                      <p:cBhvr>
                                        <p:cTn id="44" dur="500" fill="hold"/>
                                        <p:tgtEl>
                                          <p:spTgt spid="38926"/>
                                        </p:tgtEl>
                                        <p:attrNameLst>
                                          <p:attrName>ppt_w</p:attrName>
                                        </p:attrNameLst>
                                      </p:cBhvr>
                                      <p:tavLst>
                                        <p:tav tm="0">
                                          <p:val>
                                            <p:fltVal val="0"/>
                                          </p:val>
                                        </p:tav>
                                        <p:tav tm="100000">
                                          <p:val>
                                            <p:strVal val="#ppt_w"/>
                                          </p:val>
                                        </p:tav>
                                      </p:tavLst>
                                    </p:anim>
                                    <p:anim calcmode="lin" valueType="num">
                                      <p:cBhvr>
                                        <p:cTn id="45" dur="500" fill="hold"/>
                                        <p:tgtEl>
                                          <p:spTgt spid="38926"/>
                                        </p:tgtEl>
                                        <p:attrNameLst>
                                          <p:attrName>ppt_h</p:attrName>
                                        </p:attrNameLst>
                                      </p:cBhvr>
                                      <p:tavLst>
                                        <p:tav tm="0">
                                          <p:val>
                                            <p:fltVal val="0"/>
                                          </p:val>
                                        </p:tav>
                                        <p:tav tm="100000">
                                          <p:val>
                                            <p:strVal val="#ppt_h"/>
                                          </p:val>
                                        </p:tav>
                                      </p:tavLst>
                                    </p:anim>
                                    <p:anim calcmode="lin" valueType="num">
                                      <p:cBhvr>
                                        <p:cTn id="46" dur="500" fill="hold"/>
                                        <p:tgtEl>
                                          <p:spTgt spid="38926"/>
                                        </p:tgtEl>
                                        <p:attrNameLst>
                                          <p:attrName>ppt_x</p:attrName>
                                        </p:attrNameLst>
                                      </p:cBhvr>
                                      <p:tavLst>
                                        <p:tav tm="0">
                                          <p:val>
                                            <p:fltVal val="0.5"/>
                                          </p:val>
                                        </p:tav>
                                        <p:tav tm="100000">
                                          <p:val>
                                            <p:strVal val="#ppt_x"/>
                                          </p:val>
                                        </p:tav>
                                      </p:tavLst>
                                    </p:anim>
                                    <p:anim calcmode="lin" valueType="num">
                                      <p:cBhvr>
                                        <p:cTn id="47" dur="500" fill="hold"/>
                                        <p:tgtEl>
                                          <p:spTgt spid="389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utoUpdateAnimBg="0"/>
      <p:bldP spid="38914" grpId="0" animBg="1" autoUpdateAnimBg="0"/>
      <p:bldP spid="38925" grpId="0" animBg="1"/>
      <p:bldP spid="38926" grpId="0" animBg="1"/>
      <p:bldP spid="3892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3012" name="Line 4"/>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5715"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5716" name="Text Box 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5717" name="Text Box 13"/>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55</a:t>
            </a:r>
          </a:p>
        </p:txBody>
      </p:sp>
      <p:sp>
        <p:nvSpPr>
          <p:cNvPr id="115718" name="Text Box 15"/>
          <p:cNvSpPr txBox="1">
            <a:spLocks noChangeArrowheads="1"/>
          </p:cNvSpPr>
          <p:nvPr/>
        </p:nvSpPr>
        <p:spPr bwMode="auto">
          <a:xfrm>
            <a:off x="7005083" y="6269445"/>
            <a:ext cx="1723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Behangbuk</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8-14</a:t>
            </a:r>
          </a:p>
        </p:txBody>
      </p:sp>
      <p:sp>
        <p:nvSpPr>
          <p:cNvPr id="9" name="Rectangle 2"/>
          <p:cNvSpPr txBox="1">
            <a:spLocks noChangeArrowheads="1"/>
          </p:cNvSpPr>
          <p:nvPr/>
        </p:nvSpPr>
        <p:spPr bwMode="auto">
          <a:xfrm>
            <a:off x="560388" y="250825"/>
            <a:ext cx="7772400" cy="6219825"/>
          </a:xfrm>
          <a:prstGeom prst="rect">
            <a:avLst/>
          </a:prstGeom>
          <a:ln w="12700">
            <a:miter lim="800000"/>
            <a:headEnd/>
            <a:tailEnd/>
          </a:ln>
          <a:effectLst>
            <a:outerShdw blurRad="63500" dist="107763" dir="2700000" algn="ctr" rotWithShape="0">
              <a:schemeClr val="bg2"/>
            </a:outerShdw>
          </a:effectLst>
        </p:spPr>
        <p:txBody>
          <a:bodyPr lIns="90487" tIns="44450" rIns="90487" bIns="44450"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a:lstStyle>
          <a:p>
            <a:pPr algn="ctr">
              <a:lnSpc>
                <a:spcPct val="45000"/>
              </a:lnSpc>
              <a:defRPr/>
            </a:pPr>
            <a:r>
              <a:rPr lang="en-US" b="1" dirty="0" smtClean="0">
                <a:latin typeface="Times" charset="0"/>
                <a:ea typeface="ＭＳ Ｐゴシック" charset="0"/>
                <a:cs typeface="ＭＳ Ｐゴシック" charset="0"/>
              </a:rPr>
              <a:t/>
            </a:r>
            <a:br>
              <a:rPr lang="en-US" b="1" dirty="0" smtClean="0">
                <a:latin typeface="Times" charset="0"/>
                <a:ea typeface="ＭＳ Ｐゴシック" charset="0"/>
                <a:cs typeface="ＭＳ Ｐゴシック" charset="0"/>
              </a:rPr>
            </a:br>
            <a:r>
              <a:rPr lang="en-US" b="1" dirty="0" smtClean="0">
                <a:solidFill>
                  <a:srgbClr val="FFFF00"/>
                </a:solidFill>
                <a:latin typeface="Times" charset="0"/>
                <a:ea typeface="ＭＳ Ｐゴシック" charset="0"/>
                <a:cs typeface="ＭＳ Ｐゴシック" charset="0"/>
              </a:rPr>
              <a:t/>
            </a:r>
            <a:br>
              <a:rPr lang="en-US" b="1" dirty="0" smtClean="0">
                <a:solidFill>
                  <a:srgbClr val="FFFF00"/>
                </a:solidFill>
                <a:latin typeface="Times" charset="0"/>
                <a:ea typeface="ＭＳ Ｐゴシック" charset="0"/>
                <a:cs typeface="ＭＳ Ｐゴシック" charset="0"/>
              </a:rPr>
            </a:br>
            <a:r>
              <a:rPr lang="en-US" sz="4800" b="1" dirty="0" smtClean="0">
                <a:solidFill>
                  <a:srgbClr val="FFFF00"/>
                </a:solidFill>
                <a:latin typeface="Arial" charset="0"/>
                <a:ea typeface="ＭＳ Ｐゴシック" charset="0"/>
                <a:cs typeface="ＭＳ Ｐゴシック" charset="0"/>
              </a:rPr>
              <a:t>KHUTKON</a:t>
            </a:r>
            <a:r>
              <a:rPr lang="en-US" sz="4800" b="1" dirty="0" smtClean="0">
                <a:solidFill>
                  <a:srgbClr val="FAFD00"/>
                </a:solidFill>
                <a:latin typeface="Arial" charset="0"/>
                <a:ea typeface="ＭＳ Ｐゴシック" charset="0"/>
                <a:cs typeface="ＭＳ Ｐゴシック" charset="0"/>
              </a:rPr>
              <a:t/>
            </a:r>
            <a:br>
              <a:rPr lang="en-US" sz="4800" b="1" dirty="0" smtClean="0">
                <a:solidFill>
                  <a:srgbClr val="FAFD00"/>
                </a:solidFill>
                <a:latin typeface="Arial" charset="0"/>
                <a:ea typeface="ＭＳ Ｐゴシック" charset="0"/>
                <a:cs typeface="ＭＳ Ｐゴシック" charset="0"/>
              </a:rPr>
            </a:br>
            <a:r>
              <a:rPr lang="en-US" sz="4800" b="1" dirty="0" smtClean="0">
                <a:solidFill>
                  <a:schemeClr val="tx1"/>
                </a:solidFill>
                <a:latin typeface="Arial" charset="0"/>
                <a:ea typeface="ＭＳ Ｐゴシック" charset="0"/>
                <a:cs typeface="ＭＳ Ｐゴシック" charset="0"/>
              </a:rPr>
              <a:t/>
            </a:r>
            <a:br>
              <a:rPr lang="en-US" sz="4800" b="1" dirty="0" smtClean="0">
                <a:solidFill>
                  <a:schemeClr val="tx1"/>
                </a:solidFill>
                <a:latin typeface="Arial" charset="0"/>
                <a:ea typeface="ＭＳ Ｐゴシック" charset="0"/>
                <a:cs typeface="ＭＳ Ｐゴシック" charset="0"/>
              </a:rPr>
            </a:br>
            <a:r>
              <a:rPr lang="en-US" sz="4800" b="1" dirty="0" smtClean="0">
                <a:solidFill>
                  <a:schemeClr val="tx1"/>
                </a:solidFill>
                <a:latin typeface="Arial" charset="0"/>
                <a:ea typeface="ＭＳ Ｐゴシック" charset="0"/>
                <a:cs typeface="ＭＳ Ｐゴシック" charset="0"/>
              </a:rPr>
              <a:t>ABRAHAM</a:t>
            </a:r>
            <a:br>
              <a:rPr lang="en-US" sz="4800" b="1" dirty="0" smtClean="0">
                <a:solidFill>
                  <a:schemeClr val="tx1"/>
                </a:solidFill>
                <a:latin typeface="Arial" charset="0"/>
                <a:ea typeface="ＭＳ Ｐゴシック" charset="0"/>
                <a:cs typeface="ＭＳ Ｐゴシック" charset="0"/>
              </a:rPr>
            </a:br>
            <a:r>
              <a:rPr lang="en-US" sz="4800" b="1" dirty="0" smtClean="0">
                <a:solidFill>
                  <a:schemeClr val="tx1"/>
                </a:solidFill>
                <a:latin typeface="Arial" charset="0"/>
                <a:ea typeface="ＭＳ Ｐゴシック" charset="0"/>
                <a:cs typeface="ＭＳ Ｐゴシック" charset="0"/>
              </a:rPr>
              <a:t/>
            </a:r>
            <a:br>
              <a:rPr lang="en-US" sz="4800" b="1" dirty="0" smtClean="0">
                <a:solidFill>
                  <a:schemeClr val="tx1"/>
                </a:solidFill>
                <a:latin typeface="Arial" charset="0"/>
                <a:ea typeface="ＭＳ Ｐゴシック" charset="0"/>
                <a:cs typeface="ＭＳ Ｐゴシック" charset="0"/>
              </a:rPr>
            </a:br>
            <a:r>
              <a:rPr lang="en-US" sz="4800" b="1" dirty="0" smtClean="0">
                <a:solidFill>
                  <a:schemeClr val="tx1"/>
                </a:solidFill>
                <a:latin typeface="Arial" charset="0"/>
                <a:ea typeface="ＭＳ Ｐゴシック" charset="0"/>
                <a:cs typeface="ＭＳ Ｐゴシック" charset="0"/>
              </a:rPr>
              <a:t>JOSEPH</a:t>
            </a:r>
            <a:br>
              <a:rPr lang="en-US" sz="4800" b="1" dirty="0" smtClean="0">
                <a:solidFill>
                  <a:schemeClr val="tx1"/>
                </a:solidFill>
                <a:latin typeface="Arial" charset="0"/>
                <a:ea typeface="ＭＳ Ｐゴシック" charset="0"/>
                <a:cs typeface="ＭＳ Ｐゴシック" charset="0"/>
              </a:rPr>
            </a:br>
            <a:r>
              <a:rPr lang="en-US" sz="4800" b="1" dirty="0" smtClean="0">
                <a:solidFill>
                  <a:schemeClr val="tx1"/>
                </a:solidFill>
                <a:latin typeface="Arial" charset="0"/>
                <a:ea typeface="ＭＳ Ｐゴシック" charset="0"/>
                <a:cs typeface="ＭＳ Ｐゴシック" charset="0"/>
              </a:rPr>
              <a:t/>
            </a:r>
            <a:br>
              <a:rPr lang="en-US" sz="4800" b="1" dirty="0" smtClean="0">
                <a:solidFill>
                  <a:schemeClr val="tx1"/>
                </a:solidFill>
                <a:latin typeface="Arial" charset="0"/>
                <a:ea typeface="ＭＳ Ｐゴシック" charset="0"/>
                <a:cs typeface="ＭＳ Ｐゴシック" charset="0"/>
              </a:rPr>
            </a:br>
            <a:r>
              <a:rPr lang="en-US" sz="4800" b="1" dirty="0" smtClean="0">
                <a:solidFill>
                  <a:schemeClr val="tx1"/>
                </a:solidFill>
                <a:latin typeface="Arial" charset="0"/>
                <a:ea typeface="ＭＳ Ｐゴシック" charset="0"/>
                <a:cs typeface="ＭＳ Ｐゴシック" charset="0"/>
              </a:rPr>
              <a:t>MOSES</a:t>
            </a:r>
            <a:br>
              <a:rPr lang="en-US" sz="4800" b="1" dirty="0" smtClean="0">
                <a:solidFill>
                  <a:schemeClr val="tx1"/>
                </a:solidFill>
                <a:latin typeface="Arial" charset="0"/>
                <a:ea typeface="ＭＳ Ｐゴシック" charset="0"/>
                <a:cs typeface="ＭＳ Ｐゴシック" charset="0"/>
              </a:rPr>
            </a:br>
            <a:r>
              <a:rPr lang="en-US" sz="4800" b="1" dirty="0" smtClean="0">
                <a:solidFill>
                  <a:schemeClr val="tx1"/>
                </a:solidFill>
                <a:latin typeface="Arial" charset="0"/>
                <a:ea typeface="ＭＳ Ｐゴシック" charset="0"/>
                <a:cs typeface="ＭＳ Ｐゴシック" charset="0"/>
              </a:rPr>
              <a:t/>
            </a:r>
            <a:br>
              <a:rPr lang="en-US" sz="4800" b="1" dirty="0" smtClean="0">
                <a:solidFill>
                  <a:schemeClr val="tx1"/>
                </a:solidFill>
                <a:latin typeface="Arial" charset="0"/>
                <a:ea typeface="ＭＳ Ｐゴシック" charset="0"/>
                <a:cs typeface="ＭＳ Ｐゴシック" charset="0"/>
              </a:rPr>
            </a:br>
            <a:r>
              <a:rPr lang="en-US" sz="4800" b="1" dirty="0" smtClean="0">
                <a:solidFill>
                  <a:schemeClr val="tx1"/>
                </a:solidFill>
                <a:latin typeface="Arial" charset="0"/>
                <a:ea typeface="ＭＳ Ｐゴシック" charset="0"/>
                <a:cs typeface="ＭＳ Ｐゴシック" charset="0"/>
              </a:rPr>
              <a:t>JOSHUA</a:t>
            </a:r>
            <a:br>
              <a:rPr lang="en-US" sz="4800" b="1" dirty="0" smtClean="0">
                <a:solidFill>
                  <a:schemeClr val="tx1"/>
                </a:solidFill>
                <a:latin typeface="Arial" charset="0"/>
                <a:ea typeface="ＭＳ Ｐゴシック" charset="0"/>
                <a:cs typeface="ＭＳ Ｐゴシック" charset="0"/>
              </a:rPr>
            </a:br>
            <a:r>
              <a:rPr lang="en-US" sz="4800" b="1" dirty="0" smtClean="0">
                <a:solidFill>
                  <a:srgbClr val="1FCC16"/>
                </a:solidFill>
                <a:latin typeface="Arial" charset="0"/>
                <a:ea typeface="ＭＳ Ｐゴシック" charset="0"/>
                <a:cs typeface="ＭＳ Ｐゴシック" charset="0"/>
              </a:rPr>
              <a:t/>
            </a:r>
            <a:br>
              <a:rPr lang="en-US" sz="4800" b="1" dirty="0" smtClean="0">
                <a:solidFill>
                  <a:srgbClr val="1FCC16"/>
                </a:solidFill>
                <a:latin typeface="Arial" charset="0"/>
                <a:ea typeface="ＭＳ Ｐゴシック" charset="0"/>
                <a:cs typeface="ＭＳ Ｐゴシック" charset="0"/>
              </a:rPr>
            </a:br>
            <a:r>
              <a:rPr lang="en-US" sz="4800" b="1" dirty="0" smtClean="0">
                <a:solidFill>
                  <a:srgbClr val="1FCC16"/>
                </a:solidFill>
                <a:latin typeface="Arial" charset="0"/>
                <a:ea typeface="ＭＳ Ｐゴシック" charset="0"/>
                <a:cs typeface="ＭＳ Ｐゴシック" charset="0"/>
              </a:rPr>
              <a:t>DAN AWM BOI</a:t>
            </a:r>
            <a:br>
              <a:rPr lang="en-US" sz="4800" b="1" dirty="0" smtClean="0">
                <a:solidFill>
                  <a:srgbClr val="1FCC16"/>
                </a:solidFill>
                <a:latin typeface="Arial" charset="0"/>
                <a:ea typeface="ＭＳ Ｐゴシック" charset="0"/>
                <a:cs typeface="ＭＳ Ｐゴシック" charset="0"/>
              </a:rPr>
            </a:br>
            <a:r>
              <a:rPr lang="en-US" sz="4800" b="1" dirty="0" smtClean="0">
                <a:solidFill>
                  <a:srgbClr val="1FCC16"/>
                </a:solidFill>
                <a:latin typeface="Arial" charset="0"/>
                <a:ea typeface="ＭＳ Ｐゴシック" charset="0"/>
                <a:cs typeface="ＭＳ Ｐゴシック" charset="0"/>
              </a:rPr>
              <a:t/>
            </a:r>
            <a:br>
              <a:rPr lang="en-US" sz="4800" b="1" dirty="0" smtClean="0">
                <a:solidFill>
                  <a:srgbClr val="1FCC16"/>
                </a:solidFill>
                <a:latin typeface="Arial" charset="0"/>
                <a:ea typeface="ＭＳ Ｐゴシック" charset="0"/>
                <a:cs typeface="ＭＳ Ｐゴシック" charset="0"/>
              </a:rPr>
            </a:br>
            <a:r>
              <a:rPr lang="en-US" sz="4800" b="1" dirty="0" smtClean="0">
                <a:solidFill>
                  <a:srgbClr val="1FCC16"/>
                </a:solidFill>
                <a:latin typeface="Arial" charset="0"/>
                <a:ea typeface="ＭＳ Ｐゴシック" charset="0"/>
                <a:cs typeface="ＭＳ Ｐゴシック" charset="0"/>
              </a:rPr>
              <a:t>RENG KHOLO</a:t>
            </a:r>
            <a:br>
              <a:rPr lang="en-US" sz="4800" b="1" dirty="0" smtClean="0">
                <a:solidFill>
                  <a:srgbClr val="1FCC16"/>
                </a:solidFill>
                <a:latin typeface="Arial" charset="0"/>
                <a:ea typeface="ＭＳ Ｐゴシック" charset="0"/>
                <a:cs typeface="ＭＳ Ｐゴシック" charset="0"/>
              </a:rPr>
            </a:br>
            <a:r>
              <a:rPr lang="en-US" sz="4800" b="1" dirty="0" smtClean="0">
                <a:solidFill>
                  <a:srgbClr val="1FCC16"/>
                </a:solidFill>
                <a:latin typeface="Arial" charset="0"/>
                <a:ea typeface="ＭＳ Ｐゴシック" charset="0"/>
                <a:cs typeface="ＭＳ Ｐゴシック" charset="0"/>
              </a:rPr>
              <a:t/>
            </a:r>
            <a:br>
              <a:rPr lang="en-US" sz="4800" b="1" dirty="0" smtClean="0">
                <a:solidFill>
                  <a:srgbClr val="1FCC16"/>
                </a:solidFill>
                <a:latin typeface="Arial" charset="0"/>
                <a:ea typeface="ＭＳ Ｐゴシック" charset="0"/>
                <a:cs typeface="ＭＳ Ｐゴシック" charset="0"/>
              </a:rPr>
            </a:br>
            <a:r>
              <a:rPr lang="en-US" sz="4800" b="1" dirty="0" smtClean="0">
                <a:solidFill>
                  <a:srgbClr val="1FCC16"/>
                </a:solidFill>
                <a:latin typeface="Arial" charset="0"/>
                <a:ea typeface="ＭＳ Ｐゴシック" charset="0"/>
                <a:cs typeface="ＭＳ Ｐゴシック" charset="0"/>
              </a:rPr>
              <a:t>SHURKHOP</a:t>
            </a:r>
            <a:r>
              <a:rPr lang="en-US" sz="4800" b="1" dirty="0" smtClean="0">
                <a:solidFill>
                  <a:srgbClr val="1FCC16"/>
                </a:solidFill>
                <a:latin typeface="Times" charset="0"/>
                <a:ea typeface="ＭＳ Ｐゴシック" charset="0"/>
                <a:cs typeface="ＭＳ Ｐゴシック" charset="0"/>
              </a:rPr>
              <a:t> </a:t>
            </a:r>
            <a:endParaRPr lang="en-US" sz="4800" b="1" dirty="0">
              <a:solidFill>
                <a:srgbClr val="1FCC16"/>
              </a:solidFill>
              <a:latin typeface="Times" charset="0"/>
              <a:ea typeface="ＭＳ Ｐゴシック" charset="0"/>
              <a:cs typeface="ＭＳ Ｐゴシック" charset="0"/>
            </a:endParaRPr>
          </a:p>
        </p:txBody>
      </p:sp>
      <p:sp>
        <p:nvSpPr>
          <p:cNvPr id="2" name="Title 1"/>
          <p:cNvSpPr>
            <a:spLocks noGrp="1"/>
          </p:cNvSpPr>
          <p:nvPr>
            <p:ph type="ctrTitle"/>
          </p:nvPr>
        </p:nvSpPr>
        <p:spPr>
          <a:xfrm>
            <a:off x="9144000" y="2882900"/>
            <a:ext cx="1885950" cy="2541588"/>
          </a:xfrm>
        </p:spPr>
        <p:txBody>
          <a:bodyPr/>
          <a:lstStyle/>
          <a:p>
            <a:pPr>
              <a:defRPr/>
            </a:pPr>
            <a:r>
              <a:rPr lang="en-US" dirty="0" smtClean="0"/>
              <a:t>OT Review</a:t>
            </a: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3"/>
          <p:cNvSpPr>
            <a:spLocks noChangeArrowheads="1"/>
          </p:cNvSpPr>
          <p:nvPr/>
        </p:nvSpPr>
        <p:spPr bwMode="auto">
          <a:xfrm>
            <a:off x="2570163" y="828675"/>
            <a:ext cx="4587875"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5061" name="Rectangle 5"/>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5062" name="Line 6"/>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5063" name="Rectangle 7"/>
          <p:cNvSpPr>
            <a:spLocks noChangeArrowheads="1"/>
          </p:cNvSpPr>
          <p:nvPr/>
        </p:nvSpPr>
        <p:spPr bwMode="auto">
          <a:xfrm>
            <a:off x="3363913" y="508000"/>
            <a:ext cx="3784689"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i="1" dirty="0" smtClean="0">
                <a:solidFill>
                  <a:schemeClr val="tx1"/>
                </a:solidFill>
                <a:effectLst>
                  <a:outerShdw blurRad="38100" dist="38100" dir="2700000" algn="tl">
                    <a:srgbClr val="000000"/>
                  </a:outerShdw>
                </a:effectLst>
                <a:latin typeface="Times" charset="0"/>
              </a:rPr>
              <a:t>ITHIR RANGA... </a:t>
            </a:r>
            <a:endParaRPr lang="en-US" sz="4000" i="1" dirty="0">
              <a:solidFill>
                <a:schemeClr val="tx1"/>
              </a:solidFill>
              <a:effectLst>
                <a:outerShdw blurRad="38100" dist="38100" dir="2700000" algn="tl">
                  <a:srgbClr val="000000"/>
                </a:outerShdw>
              </a:effectLst>
              <a:latin typeface="Times" charset="0"/>
            </a:endParaRPr>
          </a:p>
        </p:txBody>
      </p:sp>
      <p:sp>
        <p:nvSpPr>
          <p:cNvPr id="117765" name="Freeform 10"/>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nvGrpSpPr>
          <p:cNvPr id="2" name="Group 24"/>
          <p:cNvGrpSpPr>
            <a:grpSpLocks/>
          </p:cNvGrpSpPr>
          <p:nvPr/>
        </p:nvGrpSpPr>
        <p:grpSpPr bwMode="auto">
          <a:xfrm>
            <a:off x="577755" y="3576638"/>
            <a:ext cx="8078978" cy="3098800"/>
            <a:chOff x="282" y="1989"/>
            <a:chExt cx="5093" cy="1952"/>
          </a:xfrm>
        </p:grpSpPr>
        <p:sp>
          <p:nvSpPr>
            <p:cNvPr id="45067" name="Rectangle 11"/>
            <p:cNvSpPr>
              <a:spLocks noChangeArrowheads="1"/>
            </p:cNvSpPr>
            <p:nvPr/>
          </p:nvSpPr>
          <p:spPr bwMode="auto">
            <a:xfrm>
              <a:off x="282" y="2372"/>
              <a:ext cx="5093" cy="1569"/>
            </a:xfrm>
            <a:prstGeom prst="rect">
              <a:avLst/>
            </a:prstGeom>
            <a:noFill/>
            <a:ln w="12700">
              <a:noFill/>
              <a:miter lim="800000"/>
              <a:headEnd/>
              <a:tailEnd/>
            </a:ln>
            <a:effectLst/>
          </p:spPr>
          <p:txBody>
            <a:bodyPr wrap="none" lIns="90487" tIns="44450" rIns="90487" bIns="44450">
              <a:spAutoFit/>
            </a:bodyPr>
            <a:lstStyle/>
            <a:p>
              <a:pPr>
                <a:spcBef>
                  <a:spcPct val="20000"/>
                </a:spcBef>
                <a:defRPr/>
              </a:pPr>
              <a:r>
                <a:rPr lang="en-US" sz="15600" dirty="0">
                  <a:solidFill>
                    <a:srgbClr val="F6FE0A"/>
                  </a:solidFill>
                  <a:effectLst>
                    <a:outerShdw blurRad="38100" dist="38100" dir="2700000" algn="tl">
                      <a:srgbClr val="000000"/>
                    </a:outerShdw>
                  </a:effectLst>
                </a:rPr>
                <a:t>K</a:t>
              </a:r>
              <a:r>
                <a:rPr lang="en-US" sz="15600" dirty="0" smtClean="0">
                  <a:solidFill>
                    <a:srgbClr val="00FF00"/>
                  </a:solidFill>
                  <a:effectLst>
                    <a:outerShdw blurRad="38100" dist="38100" dir="2700000" algn="tl">
                      <a:srgbClr val="000000"/>
                    </a:outerShdw>
                  </a:effectLst>
                </a:rPr>
                <a:t> </a:t>
              </a:r>
              <a:r>
                <a:rPr lang="en-US" sz="15600" dirty="0">
                  <a:solidFill>
                    <a:srgbClr val="FF5008"/>
                  </a:solidFill>
                  <a:effectLst>
                    <a:outerShdw blurRad="38100" dist="38100" dir="2700000" algn="tl">
                      <a:srgbClr val="000000"/>
                    </a:outerShdw>
                  </a:effectLst>
                </a:rPr>
                <a:t>4</a:t>
              </a:r>
              <a:r>
                <a:rPr lang="en-US" sz="15600" dirty="0">
                  <a:solidFill>
                    <a:srgbClr val="00FF00"/>
                  </a:solidFill>
                  <a:effectLst>
                    <a:outerShdw blurRad="38100" dist="38100" dir="2700000" algn="tl">
                      <a:srgbClr val="000000"/>
                    </a:outerShdw>
                  </a:effectLst>
                </a:rPr>
                <a:t> 3 </a:t>
              </a:r>
              <a:r>
                <a:rPr lang="en-US" sz="15600" dirty="0">
                  <a:solidFill>
                    <a:schemeClr val="accent1"/>
                  </a:solidFill>
                  <a:effectLst>
                    <a:outerShdw blurRad="38100" dist="38100" dir="2700000" algn="tl">
                      <a:srgbClr val="000000"/>
                    </a:outerShdw>
                  </a:effectLst>
                </a:rPr>
                <a:t>A</a:t>
              </a:r>
              <a:r>
                <a:rPr lang="en-US" sz="15600" dirty="0" smtClean="0">
                  <a:solidFill>
                    <a:srgbClr val="00FF00"/>
                  </a:solidFill>
                  <a:effectLst>
                    <a:outerShdw blurRad="38100" dist="38100" dir="2700000" algn="tl">
                      <a:srgbClr val="000000"/>
                    </a:outerShdw>
                  </a:effectLst>
                </a:rPr>
                <a:t> </a:t>
              </a:r>
              <a:r>
                <a:rPr lang="en-US" sz="15600" dirty="0">
                  <a:solidFill>
                    <a:schemeClr val="hlink"/>
                  </a:solidFill>
                  <a:effectLst>
                    <a:outerShdw blurRad="38100" dist="38100" dir="2700000" algn="tl">
                      <a:srgbClr val="000000"/>
                    </a:outerShdw>
                  </a:effectLst>
                </a:rPr>
                <a:t>J</a:t>
              </a:r>
            </a:p>
          </p:txBody>
        </p:sp>
        <p:sp>
          <p:nvSpPr>
            <p:cNvPr id="45078" name="AutoShape 22"/>
            <p:cNvSpPr>
              <a:spLocks noChangeArrowheads="1"/>
            </p:cNvSpPr>
            <p:nvPr/>
          </p:nvSpPr>
          <p:spPr bwMode="auto">
            <a:xfrm rot="6562349">
              <a:off x="2034" y="2128"/>
              <a:ext cx="605" cy="32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5079" name="AutoShape 23"/>
            <p:cNvSpPr>
              <a:spLocks noChangeArrowheads="1"/>
            </p:cNvSpPr>
            <p:nvPr/>
          </p:nvSpPr>
          <p:spPr bwMode="auto">
            <a:xfrm rot="4152488">
              <a:off x="2412" y="2124"/>
              <a:ext cx="605" cy="33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17767" name="Text Box 25"/>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17768" name="Text Box 2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17769" name="Text Box 29"/>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56</a:t>
            </a:r>
          </a:p>
        </p:txBody>
      </p:sp>
      <p:sp>
        <p:nvSpPr>
          <p:cNvPr id="117770" name="Text Box 30"/>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3</a:t>
            </a:r>
          </a:p>
        </p:txBody>
      </p:sp>
      <p:sp>
        <p:nvSpPr>
          <p:cNvPr id="117771" name="Text Box 32"/>
          <p:cNvSpPr txBox="1">
            <a:spLocks noChangeArrowheads="1"/>
          </p:cNvSpPr>
          <p:nvPr/>
        </p:nvSpPr>
        <p:spPr bwMode="auto">
          <a:xfrm>
            <a:off x="6948177" y="6269445"/>
            <a:ext cx="1837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Handbookbuk</a:t>
            </a:r>
            <a:r>
              <a:rPr lang="en-US" sz="1200" b="1" dirty="0" smtClean="0">
                <a:solidFill>
                  <a:schemeClr val="tx1"/>
                </a:solidFill>
              </a:rPr>
              <a:t> </a:t>
            </a:r>
            <a:r>
              <a:rPr lang="en-US" sz="1200" b="1" dirty="0">
                <a:solidFill>
                  <a:schemeClr val="tx1"/>
                </a:solidFill>
              </a:rPr>
              <a:t>pg. 8-14</a:t>
            </a:r>
          </a:p>
        </p:txBody>
      </p:sp>
      <p:grpSp>
        <p:nvGrpSpPr>
          <p:cNvPr id="3" name="Group 37"/>
          <p:cNvGrpSpPr>
            <a:grpSpLocks/>
          </p:cNvGrpSpPr>
          <p:nvPr/>
        </p:nvGrpSpPr>
        <p:grpSpPr bwMode="auto">
          <a:xfrm>
            <a:off x="1503363" y="1254125"/>
            <a:ext cx="6410326" cy="2490788"/>
            <a:chOff x="947" y="790"/>
            <a:chExt cx="4038" cy="1569"/>
          </a:xfrm>
        </p:grpSpPr>
        <p:sp>
          <p:nvSpPr>
            <p:cNvPr id="45094" name="Rectangle 38"/>
            <p:cNvSpPr>
              <a:spLocks noChangeArrowheads="1"/>
            </p:cNvSpPr>
            <p:nvPr/>
          </p:nvSpPr>
          <p:spPr bwMode="auto">
            <a:xfrm>
              <a:off x="947" y="790"/>
              <a:ext cx="4038" cy="1569"/>
            </a:xfrm>
            <a:prstGeom prst="rect">
              <a:avLst/>
            </a:prstGeom>
            <a:noFill/>
            <a:ln w="12700">
              <a:noFill/>
              <a:miter lim="800000"/>
              <a:headEnd/>
              <a:tailEnd/>
            </a:ln>
            <a:effectLst/>
          </p:spPr>
          <p:txBody>
            <a:bodyPr wrap="none" lIns="90487" tIns="44450" rIns="90487" bIns="44450">
              <a:spAutoFit/>
            </a:bodyPr>
            <a:lstStyle/>
            <a:p>
              <a:pPr>
                <a:spcBef>
                  <a:spcPct val="20000"/>
                </a:spcBef>
                <a:defRPr/>
              </a:pPr>
              <a:r>
                <a:rPr lang="en-US" sz="15600" dirty="0">
                  <a:solidFill>
                    <a:srgbClr val="FAFD00"/>
                  </a:solidFill>
                  <a:effectLst>
                    <a:outerShdw blurRad="38100" dist="38100" dir="2700000" algn="tl">
                      <a:srgbClr val="000000"/>
                    </a:outerShdw>
                  </a:effectLst>
                </a:rPr>
                <a:t>K</a:t>
              </a:r>
              <a:r>
                <a:rPr lang="en-US" sz="15600" dirty="0" smtClean="0">
                  <a:solidFill>
                    <a:srgbClr val="FAFD00"/>
                  </a:solidFill>
                  <a:effectLst>
                    <a:outerShdw blurRad="38100" dist="38100" dir="2700000" algn="tl">
                      <a:srgbClr val="000000"/>
                    </a:outerShdw>
                  </a:effectLst>
                </a:rPr>
                <a:t> </a:t>
              </a:r>
              <a:r>
                <a:rPr lang="en-US" sz="15600" dirty="0">
                  <a:solidFill>
                    <a:srgbClr val="FAFD00"/>
                  </a:solidFill>
                  <a:effectLst>
                    <a:outerShdw blurRad="38100" dist="38100" dir="2700000" algn="tl">
                      <a:srgbClr val="000000"/>
                    </a:outerShdw>
                  </a:effectLst>
                </a:rPr>
                <a:t>7 </a:t>
              </a:r>
              <a:r>
                <a:rPr lang="en-US" sz="15600" dirty="0" smtClean="0">
                  <a:solidFill>
                    <a:srgbClr val="FAFD00"/>
                  </a:solidFill>
                  <a:effectLst>
                    <a:outerShdw blurRad="38100" dist="38100" dir="2700000" algn="tl">
                      <a:srgbClr val="000000"/>
                    </a:outerShdw>
                  </a:effectLst>
                </a:rPr>
                <a:t>A </a:t>
              </a:r>
              <a:r>
                <a:rPr lang="en-US" sz="15600" dirty="0">
                  <a:solidFill>
                    <a:srgbClr val="FAFD00"/>
                  </a:solidFill>
                  <a:effectLst>
                    <a:outerShdw blurRad="38100" dist="38100" dir="2700000" algn="tl">
                      <a:srgbClr val="000000"/>
                    </a:outerShdw>
                  </a:effectLst>
                </a:rPr>
                <a:t>J</a:t>
              </a:r>
              <a:endParaRPr lang="en-US" sz="15600" dirty="0">
                <a:solidFill>
                  <a:schemeClr val="hlink"/>
                </a:solidFill>
                <a:effectLst>
                  <a:outerShdw blurRad="38100" dist="38100" dir="2700000" algn="tl">
                    <a:srgbClr val="000000"/>
                  </a:outerShdw>
                </a:effectLst>
              </a:endParaRPr>
            </a:p>
          </p:txBody>
        </p:sp>
        <p:sp>
          <p:nvSpPr>
            <p:cNvPr id="45095" name="Line 39"/>
            <p:cNvSpPr>
              <a:spLocks noChangeShapeType="1"/>
            </p:cNvSpPr>
            <p:nvPr/>
          </p:nvSpPr>
          <p:spPr bwMode="auto">
            <a:xfrm>
              <a:off x="2439" y="1492"/>
              <a:ext cx="324" cy="0"/>
            </a:xfrm>
            <a:prstGeom prst="line">
              <a:avLst/>
            </a:prstGeom>
            <a:noFill/>
            <a:ln w="101600">
              <a:solidFill>
                <a:srgbClr val="FAFD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34"/>
          <p:cNvGrpSpPr>
            <a:grpSpLocks/>
          </p:cNvGrpSpPr>
          <p:nvPr/>
        </p:nvGrpSpPr>
        <p:grpSpPr bwMode="auto">
          <a:xfrm>
            <a:off x="2792080" y="-61913"/>
            <a:ext cx="3348038" cy="6919913"/>
            <a:chOff x="1964" y="107"/>
            <a:chExt cx="2109" cy="4359"/>
          </a:xfrm>
        </p:grpSpPr>
        <p:sp>
          <p:nvSpPr>
            <p:cNvPr id="45091" name="Text Box 35"/>
            <p:cNvSpPr txBox="1">
              <a:spLocks noChangeArrowheads="1"/>
            </p:cNvSpPr>
            <p:nvPr/>
          </p:nvSpPr>
          <p:spPr bwMode="auto">
            <a:xfrm>
              <a:off x="1964" y="107"/>
              <a:ext cx="2109" cy="4359"/>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dirty="0" smtClean="0">
                  <a:solidFill>
                    <a:srgbClr val="FFFF00"/>
                  </a:solidFill>
                  <a:effectLst>
                    <a:outerShdw blurRad="38100" dist="38100" dir="2700000" algn="tl">
                      <a:srgbClr val="000000"/>
                    </a:outerShdw>
                  </a:effectLst>
                </a:rPr>
                <a:t>7</a:t>
              </a:r>
            </a:p>
          </p:txBody>
        </p:sp>
        <p:sp>
          <p:nvSpPr>
            <p:cNvPr id="45092" name="Rectangle 36"/>
            <p:cNvSpPr>
              <a:spLocks noChangeArrowheads="1"/>
            </p:cNvSpPr>
            <p:nvPr/>
          </p:nvSpPr>
          <p:spPr bwMode="auto">
            <a:xfrm>
              <a:off x="2640" y="1968"/>
              <a:ext cx="1114" cy="288"/>
            </a:xfrm>
            <a:prstGeom prst="rect">
              <a:avLst/>
            </a:prstGeom>
            <a:solidFill>
              <a:srgbClr val="E9F416"/>
            </a:solidFill>
            <a:ln w="12700">
              <a:solidFill>
                <a:srgbClr val="EDF636"/>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5" name="Title 4"/>
          <p:cNvSpPr>
            <a:spLocks noGrp="1"/>
          </p:cNvSpPr>
          <p:nvPr>
            <p:ph type="ctrTitle"/>
          </p:nvPr>
        </p:nvSpPr>
        <p:spPr>
          <a:xfrm>
            <a:off x="9151938" y="2647950"/>
            <a:ext cx="2622550" cy="2855913"/>
          </a:xfrm>
        </p:spPr>
        <p:txBody>
          <a:bodyPr/>
          <a:lstStyle/>
          <a:p>
            <a:pPr>
              <a:defRPr/>
            </a:pPr>
            <a:r>
              <a:rPr lang="en-US" dirty="0" smtClean="0"/>
              <a:t>ITHIR RANGA…</a:t>
            </a: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 calcmode="lin" valueType="num">
                                      <p:cBhvr>
                                        <p:cTn id="23" dur="500" fill="hold"/>
                                        <p:tgtEl>
                                          <p:spTgt spid="2"/>
                                        </p:tgtEl>
                                        <p:attrNameLst>
                                          <p:attrName>ppt_x</p:attrName>
                                        </p:attrNameLst>
                                      </p:cBhvr>
                                      <p:tavLst>
                                        <p:tav tm="0">
                                          <p:val>
                                            <p:fltVal val="0.5"/>
                                          </p:val>
                                        </p:tav>
                                        <p:tav tm="100000">
                                          <p:val>
                                            <p:strVal val="#ppt_x"/>
                                          </p:val>
                                        </p:tav>
                                      </p:tavLst>
                                    </p:anim>
                                    <p:anim calcmode="lin" valueType="num">
                                      <p:cBhvr>
                                        <p:cTn id="24"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7108" name="Line 4"/>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9811"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9812"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19813" name="Text Box 12"/>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57</a:t>
            </a:r>
          </a:p>
        </p:txBody>
      </p:sp>
      <p:sp>
        <p:nvSpPr>
          <p:cNvPr id="119814" name="Text Box 14"/>
          <p:cNvSpPr txBox="1">
            <a:spLocks noChangeArrowheads="1"/>
          </p:cNvSpPr>
          <p:nvPr/>
        </p:nvSpPr>
        <p:spPr bwMode="auto">
          <a:xfrm>
            <a:off x="7005083" y="6269445"/>
            <a:ext cx="1723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Behangbuk</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8-14</a:t>
            </a:r>
          </a:p>
        </p:txBody>
      </p:sp>
      <p:sp>
        <p:nvSpPr>
          <p:cNvPr id="9" name="Rectangle 2"/>
          <p:cNvSpPr txBox="1">
            <a:spLocks noChangeArrowheads="1"/>
          </p:cNvSpPr>
          <p:nvPr/>
        </p:nvSpPr>
        <p:spPr bwMode="auto">
          <a:xfrm>
            <a:off x="1598613" y="234950"/>
            <a:ext cx="7196137" cy="6288088"/>
          </a:xfrm>
          <a:prstGeom prst="rect">
            <a:avLst/>
          </a:prstGeom>
          <a:ln w="12700">
            <a:miter lim="800000"/>
            <a:headEnd/>
            <a:tailEnd/>
          </a:ln>
          <a:effectLst>
            <a:outerShdw blurRad="63500" dist="107763" dir="2700000" algn="ctr" rotWithShape="0">
              <a:schemeClr val="bg2"/>
            </a:outerShdw>
          </a:effectLst>
        </p:spPr>
        <p:txBody>
          <a:bodyPr lIns="90487" tIns="44450" rIns="90487" bIns="44450"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a:lstStyle>
          <a:p>
            <a:pPr algn="ctr">
              <a:defRPr/>
            </a:pPr>
            <a:r>
              <a:rPr lang="en-US" sz="6000" b="1" dirty="0" smtClean="0">
                <a:solidFill>
                  <a:srgbClr val="FAFD00"/>
                </a:solidFill>
                <a:latin typeface="Arial" charset="0"/>
                <a:ea typeface="ＭＳ Ｐゴシック" charset="0"/>
                <a:cs typeface="ＭＳ Ｐゴシック" charset="0"/>
              </a:rPr>
              <a:t>KHUTKON</a:t>
            </a:r>
            <a:br>
              <a:rPr lang="en-US" sz="6000" b="1" dirty="0" smtClean="0">
                <a:solidFill>
                  <a:srgbClr val="FAFD00"/>
                </a:solidFill>
                <a:latin typeface="Arial" charset="0"/>
                <a:ea typeface="ＭＳ Ｐゴシック" charset="0"/>
                <a:cs typeface="ＭＳ Ｐゴシック" charset="0"/>
              </a:rPr>
            </a:br>
            <a:r>
              <a:rPr lang="en-US" sz="6000" b="1" dirty="0" smtClean="0">
                <a:solidFill>
                  <a:schemeClr val="tx2">
                    <a:lumMod val="20000"/>
                    <a:lumOff val="80000"/>
                  </a:schemeClr>
                </a:solidFill>
                <a:latin typeface="Arial" charset="0"/>
                <a:ea typeface="ＭＳ Ｐゴシック" charset="0"/>
                <a:cs typeface="ＭＳ Ｐゴシック" charset="0"/>
              </a:rPr>
              <a:t>4  MIRING</a:t>
            </a:r>
            <a:br>
              <a:rPr lang="en-US" sz="6000" b="1" dirty="0" smtClean="0">
                <a:solidFill>
                  <a:schemeClr val="tx2">
                    <a:lumMod val="20000"/>
                    <a:lumOff val="80000"/>
                  </a:schemeClr>
                </a:solidFill>
                <a:latin typeface="Arial" charset="0"/>
                <a:ea typeface="ＭＳ Ｐゴシック" charset="0"/>
                <a:cs typeface="ＭＳ Ｐゴシック" charset="0"/>
              </a:rPr>
            </a:br>
            <a:r>
              <a:rPr lang="en-US" sz="6000" b="1" dirty="0" smtClean="0">
                <a:solidFill>
                  <a:srgbClr val="00FF00"/>
                </a:solidFill>
                <a:latin typeface="Arial" charset="0"/>
                <a:ea typeface="ＭＳ Ｐゴシック" charset="0"/>
                <a:cs typeface="ＭＳ Ｐゴシック" charset="0"/>
              </a:rPr>
              <a:t>3  ROLOPNA</a:t>
            </a:r>
            <a:r>
              <a:rPr lang="en-US" sz="6000" b="1" dirty="0" smtClean="0">
                <a:latin typeface="Arial" charset="0"/>
                <a:ea typeface="ＭＳ Ｐゴシック" charset="0"/>
                <a:cs typeface="ＭＳ Ｐゴシック" charset="0"/>
              </a:rPr>
              <a:t/>
            </a:r>
            <a:br>
              <a:rPr lang="en-US" sz="6000" b="1" dirty="0" smtClean="0">
                <a:latin typeface="Arial" charset="0"/>
                <a:ea typeface="ＭＳ Ｐゴシック" charset="0"/>
                <a:cs typeface="ＭＳ Ｐゴシック" charset="0"/>
              </a:rPr>
            </a:br>
            <a:r>
              <a:rPr lang="en-US" sz="6000" b="1" dirty="0" smtClean="0">
                <a:solidFill>
                  <a:srgbClr val="E8EC39"/>
                </a:solidFill>
                <a:latin typeface="Arial" charset="0"/>
                <a:ea typeface="ＭＳ Ｐゴシック" charset="0"/>
                <a:cs typeface="ＭＳ Ｐゴシック" charset="0"/>
              </a:rPr>
              <a:t>ATHIM</a:t>
            </a:r>
            <a:r>
              <a:rPr lang="en-US" sz="6000" b="1" dirty="0" smtClean="0">
                <a:solidFill>
                  <a:schemeClr val="accent1"/>
                </a:solidFill>
                <a:latin typeface="Arial" charset="0"/>
                <a:ea typeface="ＭＳ Ｐゴシック" charset="0"/>
                <a:cs typeface="ＭＳ Ｐゴシック" charset="0"/>
              </a:rPr>
              <a:t/>
            </a:r>
            <a:br>
              <a:rPr lang="en-US" sz="6000" b="1" dirty="0" smtClean="0">
                <a:solidFill>
                  <a:schemeClr val="accent1"/>
                </a:solidFill>
                <a:latin typeface="Arial" charset="0"/>
                <a:ea typeface="ＭＳ Ｐゴシック" charset="0"/>
                <a:cs typeface="ＭＳ Ｐゴシック" charset="0"/>
              </a:rPr>
            </a:br>
            <a:r>
              <a:rPr lang="en-US" sz="8000" b="1" i="1" dirty="0" smtClean="0">
                <a:solidFill>
                  <a:schemeClr val="hlink"/>
                </a:solidFill>
                <a:latin typeface="Arial" charset="0"/>
                <a:ea typeface="ＭＳ Ｐゴシック" charset="0"/>
                <a:cs typeface="ＭＳ Ｐゴシック" charset="0"/>
              </a:rPr>
              <a:t>JISU</a:t>
            </a:r>
            <a:endParaRPr lang="en-US" sz="8000" i="1" dirty="0">
              <a:solidFill>
                <a:schemeClr val="hlink"/>
              </a:solidFill>
              <a:latin typeface="Times" charset="0"/>
              <a:ea typeface="ＭＳ Ｐゴシック" charset="0"/>
              <a:cs typeface="ＭＳ Ｐゴシック" charset="0"/>
            </a:endParaRPr>
          </a:p>
        </p:txBody>
      </p:sp>
      <p:sp>
        <p:nvSpPr>
          <p:cNvPr id="2" name="Title 1"/>
          <p:cNvSpPr>
            <a:spLocks noGrp="1"/>
          </p:cNvSpPr>
          <p:nvPr>
            <p:ph type="ctrTitle"/>
          </p:nvPr>
        </p:nvSpPr>
        <p:spPr>
          <a:xfrm>
            <a:off x="9088438" y="2506663"/>
            <a:ext cx="2339975" cy="2762250"/>
          </a:xfrm>
        </p:spPr>
        <p:txBody>
          <a:bodyPr/>
          <a:lstStyle/>
          <a:p>
            <a:pPr>
              <a:defRPr/>
            </a:pPr>
            <a:r>
              <a:rPr lang="en-US" sz="4000" dirty="0" smtClean="0"/>
              <a:t>KHUNG</a:t>
            </a:r>
            <a:br>
              <a:rPr lang="en-US" sz="4000" dirty="0" smtClean="0"/>
            </a:br>
            <a:r>
              <a:rPr lang="en-US" sz="4000" dirty="0" smtClean="0"/>
              <a:t>THOI</a:t>
            </a:r>
            <a:endParaRPr lang="en-US" sz="4000"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ChangeArrowheads="1"/>
          </p:cNvSpPr>
          <p:nvPr/>
        </p:nvSpPr>
        <p:spPr bwMode="auto">
          <a:xfrm>
            <a:off x="2208213" y="550863"/>
            <a:ext cx="4087812"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sz="3600" b="1" i="1" dirty="0" smtClean="0">
                <a:solidFill>
                  <a:srgbClr val="F6FE0A"/>
                </a:solidFill>
                <a:latin typeface="Arial" pitchFamily="-107" charset="0"/>
                <a:ea typeface="+mn-ea"/>
                <a:cs typeface="+mn-cs"/>
              </a:rPr>
              <a:t>KHUTKON</a:t>
            </a:r>
            <a:endParaRPr lang="en-US" sz="3600" b="1" i="1" dirty="0">
              <a:solidFill>
                <a:srgbClr val="F6FE0A"/>
              </a:solidFill>
              <a:latin typeface="Arial" pitchFamily="-107" charset="0"/>
              <a:ea typeface="+mn-ea"/>
              <a:cs typeface="+mn-cs"/>
            </a:endParaRPr>
          </a:p>
        </p:txBody>
      </p:sp>
      <p:sp>
        <p:nvSpPr>
          <p:cNvPr id="49156" name="Rectangle 4"/>
          <p:cNvSpPr>
            <a:spLocks noChangeArrowheads="1"/>
          </p:cNvSpPr>
          <p:nvPr/>
        </p:nvSpPr>
        <p:spPr bwMode="auto">
          <a:xfrm>
            <a:off x="2411413" y="1087438"/>
            <a:ext cx="410210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sz="3600" b="1" i="1">
                <a:solidFill>
                  <a:srgbClr val="FFF6DB"/>
                </a:solidFill>
                <a:latin typeface="Arial" pitchFamily="-107" charset="0"/>
                <a:ea typeface="+mn-ea"/>
                <a:cs typeface="+mn-cs"/>
              </a:rPr>
              <a:t>ABRAHAM</a:t>
            </a:r>
          </a:p>
        </p:txBody>
      </p:sp>
      <p:sp>
        <p:nvSpPr>
          <p:cNvPr id="49157" name="Rectangle 5"/>
          <p:cNvSpPr>
            <a:spLocks noChangeArrowheads="1"/>
          </p:cNvSpPr>
          <p:nvPr/>
        </p:nvSpPr>
        <p:spPr bwMode="auto">
          <a:xfrm>
            <a:off x="2606675" y="1641475"/>
            <a:ext cx="331470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sz="3600" b="1" i="1">
                <a:solidFill>
                  <a:srgbClr val="FFF6DB"/>
                </a:solidFill>
                <a:latin typeface="Arial" pitchFamily="-107" charset="0"/>
                <a:ea typeface="+mn-ea"/>
                <a:cs typeface="+mn-cs"/>
              </a:rPr>
              <a:t>JOSEPH</a:t>
            </a:r>
          </a:p>
        </p:txBody>
      </p:sp>
      <p:sp>
        <p:nvSpPr>
          <p:cNvPr id="49158" name="Rectangle 6"/>
          <p:cNvSpPr>
            <a:spLocks noChangeArrowheads="1"/>
          </p:cNvSpPr>
          <p:nvPr/>
        </p:nvSpPr>
        <p:spPr bwMode="auto">
          <a:xfrm>
            <a:off x="2957513" y="2197100"/>
            <a:ext cx="3225800"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sz="3600" b="1" i="1">
                <a:solidFill>
                  <a:srgbClr val="FFF6DB"/>
                </a:solidFill>
                <a:latin typeface="Arial" pitchFamily="-107" charset="0"/>
                <a:ea typeface="+mn-ea"/>
                <a:cs typeface="+mn-cs"/>
              </a:rPr>
              <a:t>MOSES</a:t>
            </a:r>
          </a:p>
        </p:txBody>
      </p:sp>
      <p:sp>
        <p:nvSpPr>
          <p:cNvPr id="49159" name="Rectangle 7"/>
          <p:cNvSpPr>
            <a:spLocks noChangeArrowheads="1"/>
          </p:cNvSpPr>
          <p:nvPr/>
        </p:nvSpPr>
        <p:spPr bwMode="auto">
          <a:xfrm>
            <a:off x="3108325" y="2744788"/>
            <a:ext cx="3368675"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sz="3600" b="1" i="1" dirty="0">
                <a:solidFill>
                  <a:srgbClr val="FFF6DB"/>
                </a:solidFill>
                <a:latin typeface="Arial" pitchFamily="-107" charset="0"/>
                <a:ea typeface="+mn-ea"/>
                <a:cs typeface="+mn-cs"/>
              </a:rPr>
              <a:t>JOSHUA</a:t>
            </a:r>
          </a:p>
        </p:txBody>
      </p:sp>
      <p:sp>
        <p:nvSpPr>
          <p:cNvPr id="49160" name="Rectangle 8"/>
          <p:cNvSpPr>
            <a:spLocks noChangeArrowheads="1"/>
          </p:cNvSpPr>
          <p:nvPr/>
        </p:nvSpPr>
        <p:spPr bwMode="auto">
          <a:xfrm>
            <a:off x="3373438" y="3298825"/>
            <a:ext cx="3970337"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sz="3600" b="1" i="1" dirty="0" smtClean="0">
                <a:solidFill>
                  <a:srgbClr val="00FF00"/>
                </a:solidFill>
                <a:latin typeface="Arial" pitchFamily="-107" charset="0"/>
                <a:ea typeface="+mn-ea"/>
                <a:cs typeface="+mn-cs"/>
              </a:rPr>
              <a:t>DAN AWM BOI</a:t>
            </a:r>
            <a:endParaRPr lang="en-US" sz="3600" b="1" i="1" dirty="0">
              <a:solidFill>
                <a:srgbClr val="00FF00"/>
              </a:solidFill>
              <a:latin typeface="Arial" pitchFamily="-107" charset="0"/>
              <a:ea typeface="+mn-ea"/>
              <a:cs typeface="+mn-cs"/>
            </a:endParaRPr>
          </a:p>
        </p:txBody>
      </p:sp>
      <p:sp>
        <p:nvSpPr>
          <p:cNvPr id="49161" name="Rectangle 9"/>
          <p:cNvSpPr>
            <a:spLocks noChangeArrowheads="1"/>
          </p:cNvSpPr>
          <p:nvPr/>
        </p:nvSpPr>
        <p:spPr bwMode="auto">
          <a:xfrm>
            <a:off x="3579813" y="3852863"/>
            <a:ext cx="370840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sz="3600" b="1" i="1" dirty="0" smtClean="0">
                <a:solidFill>
                  <a:srgbClr val="00FF00"/>
                </a:solidFill>
                <a:latin typeface="Arial" pitchFamily="-107" charset="0"/>
                <a:ea typeface="+mn-ea"/>
                <a:cs typeface="+mn-cs"/>
              </a:rPr>
              <a:t>RENG KHOLO</a:t>
            </a:r>
            <a:endParaRPr lang="en-US" sz="3600" b="1" i="1" dirty="0">
              <a:solidFill>
                <a:srgbClr val="00FF00"/>
              </a:solidFill>
              <a:latin typeface="Arial" pitchFamily="-107" charset="0"/>
              <a:ea typeface="+mn-ea"/>
              <a:cs typeface="+mn-cs"/>
            </a:endParaRPr>
          </a:p>
        </p:txBody>
      </p:sp>
      <p:sp>
        <p:nvSpPr>
          <p:cNvPr id="49162" name="Rectangle 10"/>
          <p:cNvSpPr>
            <a:spLocks noChangeArrowheads="1"/>
          </p:cNvSpPr>
          <p:nvPr/>
        </p:nvSpPr>
        <p:spPr bwMode="auto">
          <a:xfrm>
            <a:off x="3783013" y="4406900"/>
            <a:ext cx="412750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sz="3600" b="1" i="1" dirty="0" smtClean="0">
                <a:solidFill>
                  <a:srgbClr val="00FF00"/>
                </a:solidFill>
                <a:latin typeface="Arial" pitchFamily="-107" charset="0"/>
                <a:ea typeface="+mn-ea"/>
                <a:cs typeface="+mn-cs"/>
              </a:rPr>
              <a:t>SHURKHOP</a:t>
            </a:r>
            <a:endParaRPr lang="en-US" sz="3600" b="1" i="1" dirty="0">
              <a:solidFill>
                <a:srgbClr val="00FF00"/>
              </a:solidFill>
              <a:latin typeface="Arial" pitchFamily="-107" charset="0"/>
              <a:ea typeface="+mn-ea"/>
              <a:cs typeface="+mn-cs"/>
            </a:endParaRPr>
          </a:p>
        </p:txBody>
      </p:sp>
      <p:sp>
        <p:nvSpPr>
          <p:cNvPr id="49163" name="Rectangle 11"/>
          <p:cNvSpPr>
            <a:spLocks noChangeArrowheads="1"/>
          </p:cNvSpPr>
          <p:nvPr/>
        </p:nvSpPr>
        <p:spPr bwMode="auto">
          <a:xfrm>
            <a:off x="4040188" y="4960938"/>
            <a:ext cx="3513137"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sz="3600" b="1" i="1" dirty="0" smtClean="0">
                <a:solidFill>
                  <a:srgbClr val="E8EC39"/>
                </a:solidFill>
                <a:latin typeface="Arial" pitchFamily="-107" charset="0"/>
                <a:ea typeface="+mn-ea"/>
                <a:cs typeface="+mn-cs"/>
              </a:rPr>
              <a:t>ATHIM</a:t>
            </a:r>
            <a:endParaRPr lang="en-US" sz="3600" b="1" i="1" dirty="0">
              <a:solidFill>
                <a:srgbClr val="E8EC39"/>
              </a:solidFill>
              <a:latin typeface="Arial" pitchFamily="-107" charset="0"/>
              <a:ea typeface="+mn-ea"/>
              <a:cs typeface="+mn-cs"/>
            </a:endParaRPr>
          </a:p>
        </p:txBody>
      </p:sp>
      <p:sp>
        <p:nvSpPr>
          <p:cNvPr id="49164" name="Rectangle 12"/>
          <p:cNvSpPr>
            <a:spLocks noChangeArrowheads="1"/>
          </p:cNvSpPr>
          <p:nvPr/>
        </p:nvSpPr>
        <p:spPr bwMode="auto">
          <a:xfrm>
            <a:off x="4348163" y="5514975"/>
            <a:ext cx="3321050" cy="766763"/>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en-US" sz="4400" b="1" i="1" dirty="0" smtClean="0">
                <a:solidFill>
                  <a:schemeClr val="hlink"/>
                </a:solidFill>
                <a:latin typeface="Arial" pitchFamily="-107" charset="0"/>
                <a:ea typeface="+mn-ea"/>
                <a:cs typeface="+mn-cs"/>
              </a:rPr>
              <a:t>JISU</a:t>
            </a:r>
            <a:endParaRPr lang="en-US" sz="4400" b="1" i="1" dirty="0">
              <a:solidFill>
                <a:schemeClr val="hlink"/>
              </a:solidFill>
              <a:latin typeface="Arial" pitchFamily="-107" charset="0"/>
              <a:ea typeface="+mn-ea"/>
              <a:cs typeface="+mn-cs"/>
            </a:endParaRPr>
          </a:p>
        </p:txBody>
      </p:sp>
      <p:sp>
        <p:nvSpPr>
          <p:cNvPr id="49165" name="Rectangle 1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9166" name="Line 14"/>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21869" name="Freeform 1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1870" name="Text Box 20"/>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21871" name="Text Box 2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21872" name="Text Box 22"/>
          <p:cNvSpPr txBox="1">
            <a:spLocks noChangeArrowheads="1"/>
          </p:cNvSpPr>
          <p:nvPr/>
        </p:nvSpPr>
        <p:spPr bwMode="auto">
          <a:xfrm>
            <a:off x="8085138" y="651668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58</a:t>
            </a:r>
          </a:p>
        </p:txBody>
      </p:sp>
      <p:sp>
        <p:nvSpPr>
          <p:cNvPr id="121873" name="Text Box 23"/>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
        <p:nvSpPr>
          <p:cNvPr id="121874" name="Text Box 25"/>
          <p:cNvSpPr txBox="1">
            <a:spLocks noChangeArrowheads="1"/>
          </p:cNvSpPr>
          <p:nvPr/>
        </p:nvSpPr>
        <p:spPr bwMode="auto">
          <a:xfrm>
            <a:off x="7005083" y="6269445"/>
            <a:ext cx="1723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Behangbuk</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8-14</a:t>
            </a:r>
          </a:p>
        </p:txBody>
      </p:sp>
      <p:sp>
        <p:nvSpPr>
          <p:cNvPr id="2" name="Title 1"/>
          <p:cNvSpPr>
            <a:spLocks noGrp="1"/>
          </p:cNvSpPr>
          <p:nvPr>
            <p:ph type="title"/>
          </p:nvPr>
        </p:nvSpPr>
        <p:spPr>
          <a:xfrm flipH="1">
            <a:off x="9144000" y="1498600"/>
            <a:ext cx="2033588" cy="4337050"/>
          </a:xfrm>
        </p:spPr>
        <p:txBody>
          <a:bodyPr/>
          <a:lstStyle/>
          <a:p>
            <a:pPr>
              <a:defRPr/>
            </a:pPr>
            <a:r>
              <a:rPr lang="en-US" dirty="0" smtClean="0"/>
              <a:t>Dong </a:t>
            </a:r>
            <a:r>
              <a:rPr lang="en-US" dirty="0" err="1" smtClean="0"/>
              <a:t>teng</a:t>
            </a:r>
            <a:r>
              <a:rPr lang="en-US" dirty="0" smtClean="0"/>
              <a:t> </a:t>
            </a:r>
            <a:r>
              <a:rPr lang="en-US" dirty="0" err="1" smtClean="0"/>
              <a:t>idi</a:t>
            </a:r>
            <a:r>
              <a:rPr lang="en-US" dirty="0" smtClean="0"/>
              <a:t> </a:t>
            </a:r>
            <a:r>
              <a:rPr lang="en-US" dirty="0" err="1" smtClean="0"/>
              <a:t>thawp</a:t>
            </a:r>
            <a:r>
              <a:rPr lang="en-US" dirty="0" smtClean="0"/>
              <a:t> na</a:t>
            </a: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anim calcmode="lin" valueType="num">
                                      <p:cBhvr additive="base">
                                        <p:cTn id="7" dur="500" fill="hold"/>
                                        <p:tgtEl>
                                          <p:spTgt spid="49163"/>
                                        </p:tgtEl>
                                        <p:attrNameLst>
                                          <p:attrName>ppt_x</p:attrName>
                                        </p:attrNameLst>
                                      </p:cBhvr>
                                      <p:tavLst>
                                        <p:tav tm="0">
                                          <p:val>
                                            <p:strVal val="1+#ppt_w/2"/>
                                          </p:val>
                                        </p:tav>
                                        <p:tav tm="100000">
                                          <p:val>
                                            <p:strVal val="#ppt_x"/>
                                          </p:val>
                                        </p:tav>
                                      </p:tavLst>
                                    </p:anim>
                                    <p:anim calcmode="lin" valueType="num">
                                      <p:cBhvr additive="base">
                                        <p:cTn id="8" dur="500" fill="hold"/>
                                        <p:tgtEl>
                                          <p:spTgt spid="4916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9164"/>
                                        </p:tgtEl>
                                        <p:attrNameLst>
                                          <p:attrName>style.visibility</p:attrName>
                                        </p:attrNameLst>
                                      </p:cBhvr>
                                      <p:to>
                                        <p:strVal val="visible"/>
                                      </p:to>
                                    </p:set>
                                    <p:anim calcmode="lin" valueType="num">
                                      <p:cBhvr additive="base">
                                        <p:cTn id="13" dur="500" fill="hold"/>
                                        <p:tgtEl>
                                          <p:spTgt spid="49164"/>
                                        </p:tgtEl>
                                        <p:attrNameLst>
                                          <p:attrName>ppt_x</p:attrName>
                                        </p:attrNameLst>
                                      </p:cBhvr>
                                      <p:tavLst>
                                        <p:tav tm="0">
                                          <p:val>
                                            <p:strVal val="1+#ppt_w/2"/>
                                          </p:val>
                                        </p:tav>
                                        <p:tav tm="100000">
                                          <p:val>
                                            <p:strVal val="#ppt_x"/>
                                          </p:val>
                                        </p:tav>
                                      </p:tavLst>
                                    </p:anim>
                                    <p:anim calcmode="lin" valueType="num">
                                      <p:cBhvr additive="base">
                                        <p:cTn id="14" dur="500" fill="hold"/>
                                        <p:tgtEl>
                                          <p:spTgt spid="49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autoUpdateAnimBg="0"/>
      <p:bldP spid="49164"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Freeform 3"/>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pic>
        <p:nvPicPr>
          <p:cNvPr id="226308" name="Picture 4"/>
          <p:cNvPicPr>
            <a:picLocks noChangeAspect="1" noChangeArrowheads="1"/>
          </p:cNvPicPr>
          <p:nvPr/>
        </p:nvPicPr>
        <p:blipFill>
          <a:blip r:embed="rId3"/>
          <a:srcRect l="14999" t="10115" r="12968" b="11848"/>
          <a:stretch>
            <a:fillRect/>
          </a:stretch>
        </p:blipFill>
        <p:spPr bwMode="auto">
          <a:xfrm>
            <a:off x="1363663" y="904875"/>
            <a:ext cx="6584950" cy="5351463"/>
          </a:xfrm>
          <a:prstGeom prst="rect">
            <a:avLst/>
          </a:prstGeom>
          <a:noFill/>
          <a:ln w="57150">
            <a:solidFill>
              <a:schemeClr val="accent2"/>
            </a:solidFill>
            <a:miter lim="800000"/>
            <a:headEnd/>
            <a:tailEnd/>
          </a:ln>
          <a:effectLst>
            <a:outerShdw blurRad="63500" dist="71842" dir="2700000" algn="ctr" rotWithShape="0">
              <a:schemeClr val="bg2">
                <a:alpha val="74998"/>
              </a:schemeClr>
            </a:outerShdw>
          </a:effectLst>
        </p:spPr>
      </p:pic>
      <p:grpSp>
        <p:nvGrpSpPr>
          <p:cNvPr id="2" name="Group 5"/>
          <p:cNvGrpSpPr>
            <a:grpSpLocks/>
          </p:cNvGrpSpPr>
          <p:nvPr/>
        </p:nvGrpSpPr>
        <p:grpSpPr bwMode="auto">
          <a:xfrm>
            <a:off x="4465668" y="1428750"/>
            <a:ext cx="2195481" cy="1709738"/>
            <a:chOff x="1512" y="1397"/>
            <a:chExt cx="2748" cy="2267"/>
          </a:xfrm>
        </p:grpSpPr>
        <p:sp>
          <p:nvSpPr>
            <p:cNvPr id="123977" name="Rectangle 6"/>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226311" name="Rectangle 7"/>
            <p:cNvSpPr>
              <a:spLocks noChangeArrowheads="1"/>
            </p:cNvSpPr>
            <p:nvPr/>
          </p:nvSpPr>
          <p:spPr bwMode="auto">
            <a:xfrm>
              <a:off x="1633" y="1433"/>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123979" name="Rectangle 8"/>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23980" name="AutoShape 9"/>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3981" name="Rectangle 10"/>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226315" name="Rectangle 11"/>
            <p:cNvSpPr>
              <a:spLocks noChangeArrowheads="1"/>
            </p:cNvSpPr>
            <p:nvPr/>
          </p:nvSpPr>
          <p:spPr bwMode="auto">
            <a:xfrm>
              <a:off x="1513" y="1399"/>
              <a:ext cx="722"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latin typeface="Helvetica" charset="0"/>
                </a:rPr>
                <a:t>  </a:t>
              </a:r>
              <a:r>
                <a:rPr lang="en-US" sz="800" b="1" dirty="0" smtClean="0">
                  <a:solidFill>
                    <a:srgbClr val="790015"/>
                  </a:solidFill>
                  <a:latin typeface="Helvetica" charset="0"/>
                </a:rPr>
                <a:t>KHUTKON</a:t>
              </a:r>
              <a:endParaRPr lang="en-US" sz="800" b="1" dirty="0">
                <a:effectLst>
                  <a:outerShdw blurRad="38100" dist="38100" dir="2700000" algn="tl">
                    <a:srgbClr val="000000"/>
                  </a:outerShdw>
                </a:effectLst>
                <a:latin typeface="Helvetica" charset="0"/>
              </a:endParaRPr>
            </a:p>
          </p:txBody>
        </p:sp>
        <p:sp>
          <p:nvSpPr>
            <p:cNvPr id="123983" name="Line 12"/>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84" name="Line 13"/>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85" name="Rectangle 14"/>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226319" name="Rectangle 15"/>
            <p:cNvSpPr>
              <a:spLocks noChangeArrowheads="1"/>
            </p:cNvSpPr>
            <p:nvPr/>
          </p:nvSpPr>
          <p:spPr bwMode="auto">
            <a:xfrm>
              <a:off x="1776" y="1605"/>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123987" name="Rectangle 16"/>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3988" name="AutoShape 17"/>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89" name="Rectangle 18"/>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226323" name="Rectangle 19"/>
            <p:cNvSpPr>
              <a:spLocks noChangeArrowheads="1"/>
            </p:cNvSpPr>
            <p:nvPr/>
          </p:nvSpPr>
          <p:spPr bwMode="auto">
            <a:xfrm>
              <a:off x="1647" y="1563"/>
              <a:ext cx="727"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ABRAHAM</a:t>
              </a:r>
              <a:endParaRPr lang="en-US" sz="800" b="1">
                <a:effectLst>
                  <a:outerShdw blurRad="38100" dist="38100" dir="2700000" algn="tl">
                    <a:srgbClr val="000000"/>
                  </a:outerShdw>
                </a:effectLst>
                <a:latin typeface="Helvetica" charset="0"/>
              </a:endParaRPr>
            </a:p>
          </p:txBody>
        </p:sp>
        <p:sp>
          <p:nvSpPr>
            <p:cNvPr id="123991" name="Line 20"/>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92" name="Line 21"/>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93" name="Rectangle 22"/>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226327" name="Rectangle 23"/>
            <p:cNvSpPr>
              <a:spLocks noChangeArrowheads="1"/>
            </p:cNvSpPr>
            <p:nvPr/>
          </p:nvSpPr>
          <p:spPr bwMode="auto">
            <a:xfrm>
              <a:off x="1917" y="1765"/>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123995" name="Rectangle 24"/>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23996" name="AutoShape 25"/>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3997" name="Rectangle 26"/>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226331" name="Rectangle 27"/>
            <p:cNvSpPr>
              <a:spLocks noChangeArrowheads="1"/>
            </p:cNvSpPr>
            <p:nvPr/>
          </p:nvSpPr>
          <p:spPr bwMode="auto">
            <a:xfrm>
              <a:off x="1832" y="1736"/>
              <a:ext cx="622"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JOSEPH</a:t>
              </a:r>
              <a:endParaRPr lang="en-US" sz="800" b="1">
                <a:effectLst>
                  <a:outerShdw blurRad="38100" dist="38100" dir="2700000" algn="tl">
                    <a:srgbClr val="000000"/>
                  </a:outerShdw>
                </a:effectLst>
                <a:latin typeface="Helvetica" charset="0"/>
              </a:endParaRPr>
            </a:p>
          </p:txBody>
        </p:sp>
        <p:sp>
          <p:nvSpPr>
            <p:cNvPr id="123999" name="Line 28"/>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00" name="Line 29"/>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01" name="Rectangle 30"/>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4002" name="AutoShape 31"/>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03" name="Rectangle 32"/>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226337" name="Rectangle 33"/>
            <p:cNvSpPr>
              <a:spLocks noChangeArrowheads="1"/>
            </p:cNvSpPr>
            <p:nvPr/>
          </p:nvSpPr>
          <p:spPr bwMode="auto">
            <a:xfrm>
              <a:off x="2050" y="1894"/>
              <a:ext cx="566"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MOSES</a:t>
              </a:r>
              <a:endParaRPr lang="en-US" sz="800" b="1">
                <a:effectLst>
                  <a:outerShdw blurRad="38100" dist="38100" dir="2700000" algn="tl">
                    <a:srgbClr val="000000"/>
                  </a:outerShdw>
                </a:effectLst>
                <a:latin typeface="Helvetica" charset="0"/>
              </a:endParaRPr>
            </a:p>
          </p:txBody>
        </p:sp>
        <p:sp>
          <p:nvSpPr>
            <p:cNvPr id="124005" name="Line 34"/>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06" name="Line 35"/>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07" name="Rectangle 36"/>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4008" name="AutoShape 37"/>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09" name="Rectangle 38"/>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226343" name="Rectangle 39"/>
            <p:cNvSpPr>
              <a:spLocks noChangeArrowheads="1"/>
            </p:cNvSpPr>
            <p:nvPr/>
          </p:nvSpPr>
          <p:spPr bwMode="auto">
            <a:xfrm>
              <a:off x="2142" y="2071"/>
              <a:ext cx="636"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JOSHUA</a:t>
              </a:r>
              <a:endParaRPr lang="en-US" sz="800" b="1">
                <a:effectLst>
                  <a:outerShdw blurRad="38100" dist="38100" dir="2700000" algn="tl">
                    <a:srgbClr val="000000"/>
                  </a:outerShdw>
                </a:effectLst>
                <a:latin typeface="Helvetica" charset="0"/>
              </a:endParaRPr>
            </a:p>
          </p:txBody>
        </p:sp>
        <p:sp>
          <p:nvSpPr>
            <p:cNvPr id="124011" name="Line 40"/>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12" name="Rectangle 41"/>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4013" name="AutoShape 42"/>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24014" name="Rectangle 43"/>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226348" name="Rectangle 44"/>
            <p:cNvSpPr>
              <a:spLocks noChangeArrowheads="1"/>
            </p:cNvSpPr>
            <p:nvPr/>
          </p:nvSpPr>
          <p:spPr bwMode="auto">
            <a:xfrm>
              <a:off x="2244" y="2266"/>
              <a:ext cx="819" cy="143"/>
            </a:xfrm>
            <a:prstGeom prst="rect">
              <a:avLst/>
            </a:prstGeom>
            <a:noFill/>
            <a:ln w="9525">
              <a:noFill/>
              <a:miter lim="800000"/>
              <a:headEnd/>
              <a:tailEnd/>
            </a:ln>
          </p:spPr>
          <p:txBody>
            <a:bodyPr wrap="none" lIns="0" tIns="0" rIns="0" bIns="0">
              <a:spAutoFit/>
            </a:bodyPr>
            <a:lstStyle/>
            <a:p>
              <a:pPr>
                <a:defRPr/>
              </a:pPr>
              <a:r>
                <a:rPr lang="en-US" sz="700" b="1" dirty="0">
                  <a:solidFill>
                    <a:srgbClr val="790015"/>
                  </a:solidFill>
                  <a:latin typeface="Helvetica" charset="0"/>
                </a:rPr>
                <a:t>   </a:t>
              </a:r>
              <a:r>
                <a:rPr lang="en-US" sz="700" b="1" dirty="0" smtClean="0">
                  <a:solidFill>
                    <a:srgbClr val="790015"/>
                  </a:solidFill>
                  <a:latin typeface="Helvetica" charset="0"/>
                </a:rPr>
                <a:t>DANAWMBOI</a:t>
              </a:r>
              <a:endParaRPr lang="en-US" sz="700" b="1" dirty="0">
                <a:effectLst>
                  <a:outerShdw blurRad="38100" dist="38100" dir="2700000" algn="tl">
                    <a:srgbClr val="000000"/>
                  </a:outerShdw>
                </a:effectLst>
                <a:latin typeface="Helvetica" charset="0"/>
              </a:endParaRPr>
            </a:p>
          </p:txBody>
        </p:sp>
        <p:sp>
          <p:nvSpPr>
            <p:cNvPr id="124016" name="Line 45"/>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17" name="Rectangle 46"/>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24018" name="AutoShape 47"/>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19" name="Rectangle 48"/>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226353" name="Rectangle 49"/>
            <p:cNvSpPr>
              <a:spLocks noChangeArrowheads="1"/>
            </p:cNvSpPr>
            <p:nvPr/>
          </p:nvSpPr>
          <p:spPr bwMode="auto">
            <a:xfrm>
              <a:off x="2431" y="2431"/>
              <a:ext cx="793" cy="143"/>
            </a:xfrm>
            <a:prstGeom prst="rect">
              <a:avLst/>
            </a:prstGeom>
            <a:noFill/>
            <a:ln w="9525">
              <a:noFill/>
              <a:miter lim="800000"/>
              <a:headEnd/>
              <a:tailEnd/>
            </a:ln>
          </p:spPr>
          <p:txBody>
            <a:bodyPr wrap="none" lIns="0" tIns="0" rIns="0" bIns="0">
              <a:spAutoFit/>
            </a:bodyPr>
            <a:lstStyle/>
            <a:p>
              <a:pPr>
                <a:defRPr/>
              </a:pPr>
              <a:r>
                <a:rPr lang="en-US" sz="700" b="1" dirty="0">
                  <a:solidFill>
                    <a:srgbClr val="790015"/>
                  </a:solidFill>
                  <a:latin typeface="Helvetica" charset="0"/>
                </a:rPr>
                <a:t> </a:t>
              </a:r>
              <a:r>
                <a:rPr lang="en-US" sz="700" b="1" dirty="0" smtClean="0">
                  <a:solidFill>
                    <a:srgbClr val="790015"/>
                  </a:solidFill>
                  <a:latin typeface="Helvetica" charset="0"/>
                </a:rPr>
                <a:t>RENG KHOLO</a:t>
              </a:r>
              <a:endParaRPr lang="en-US" sz="700" b="1" dirty="0">
                <a:effectLst>
                  <a:outerShdw blurRad="38100" dist="38100" dir="2700000" algn="tl">
                    <a:srgbClr val="000000"/>
                  </a:outerShdw>
                </a:effectLst>
                <a:latin typeface="Helvetica" charset="0"/>
              </a:endParaRPr>
            </a:p>
          </p:txBody>
        </p:sp>
        <p:sp>
          <p:nvSpPr>
            <p:cNvPr id="124021" name="Line 50"/>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22" name="Rectangle 51"/>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4023" name="AutoShape 52"/>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4024" name="Rectangle 53"/>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226358" name="Rectangle 54"/>
            <p:cNvSpPr>
              <a:spLocks noChangeArrowheads="1"/>
            </p:cNvSpPr>
            <p:nvPr/>
          </p:nvSpPr>
          <p:spPr bwMode="auto">
            <a:xfrm>
              <a:off x="2591" y="2621"/>
              <a:ext cx="809" cy="143"/>
            </a:xfrm>
            <a:prstGeom prst="rect">
              <a:avLst/>
            </a:prstGeom>
            <a:noFill/>
            <a:ln w="9525">
              <a:noFill/>
              <a:miter lim="800000"/>
              <a:headEnd/>
              <a:tailEnd/>
            </a:ln>
          </p:spPr>
          <p:txBody>
            <a:bodyPr wrap="none" lIns="0" tIns="0" rIns="0" bIns="0">
              <a:spAutoFit/>
            </a:bodyPr>
            <a:lstStyle/>
            <a:p>
              <a:pPr>
                <a:defRPr/>
              </a:pPr>
              <a:r>
                <a:rPr lang="en-US" sz="700" b="1" dirty="0">
                  <a:solidFill>
                    <a:srgbClr val="790015"/>
                  </a:solidFill>
                  <a:latin typeface="Helvetica" charset="0"/>
                </a:rPr>
                <a:t>   </a:t>
              </a:r>
              <a:r>
                <a:rPr lang="en-US" sz="700" b="1" dirty="0" smtClean="0">
                  <a:solidFill>
                    <a:srgbClr val="790015"/>
                  </a:solidFill>
                  <a:latin typeface="Helvetica" charset="0"/>
                </a:rPr>
                <a:t>SHURKHOPY</a:t>
              </a:r>
              <a:endParaRPr lang="en-US" sz="700" b="1" dirty="0">
                <a:effectLst>
                  <a:outerShdw blurRad="38100" dist="38100" dir="2700000" algn="tl">
                    <a:srgbClr val="000000"/>
                  </a:outerShdw>
                </a:effectLst>
                <a:latin typeface="Helvetica" charset="0"/>
              </a:endParaRPr>
            </a:p>
          </p:txBody>
        </p:sp>
        <p:sp>
          <p:nvSpPr>
            <p:cNvPr id="124026" name="Line 55"/>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27" name="Line 56"/>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28" name="Rectangle 57"/>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24029" name="AutoShape 58"/>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30" name="Rectangle 59"/>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226364" name="Rectangle 60"/>
            <p:cNvSpPr>
              <a:spLocks noChangeArrowheads="1"/>
            </p:cNvSpPr>
            <p:nvPr/>
          </p:nvSpPr>
          <p:spPr bwMode="auto">
            <a:xfrm>
              <a:off x="2798" y="2778"/>
              <a:ext cx="514"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latin typeface="Helvetica" charset="0"/>
                </a:rPr>
                <a:t>   </a:t>
              </a:r>
              <a:r>
                <a:rPr lang="en-US" sz="800" b="1" dirty="0" smtClean="0">
                  <a:solidFill>
                    <a:srgbClr val="790015"/>
                  </a:solidFill>
                  <a:latin typeface="Helvetica" charset="0"/>
                </a:rPr>
                <a:t>ATHIM</a:t>
              </a:r>
              <a:endParaRPr lang="en-US" sz="800" b="1" dirty="0">
                <a:effectLst>
                  <a:outerShdw blurRad="38100" dist="38100" dir="2700000" algn="tl">
                    <a:srgbClr val="000000"/>
                  </a:outerShdw>
                </a:effectLst>
                <a:latin typeface="Helvetica" charset="0"/>
              </a:endParaRPr>
            </a:p>
          </p:txBody>
        </p:sp>
        <p:sp>
          <p:nvSpPr>
            <p:cNvPr id="124032" name="Line 61"/>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33" name="Line 62"/>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34" name="Rectangle 63"/>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24035" name="AutoShape 64"/>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36" name="Rectangle 65"/>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24037" name="Group 66"/>
            <p:cNvGrpSpPr>
              <a:grpSpLocks/>
            </p:cNvGrpSpPr>
            <p:nvPr/>
          </p:nvGrpSpPr>
          <p:grpSpPr bwMode="auto">
            <a:xfrm>
              <a:off x="3016" y="2963"/>
              <a:ext cx="420" cy="175"/>
              <a:chOff x="3104" y="3099"/>
              <a:chExt cx="420" cy="175"/>
            </a:xfrm>
          </p:grpSpPr>
          <p:sp>
            <p:nvSpPr>
              <p:cNvPr id="226371" name="Rectangle 67"/>
              <p:cNvSpPr>
                <a:spLocks noChangeArrowheads="1"/>
              </p:cNvSpPr>
              <p:nvPr/>
            </p:nvSpPr>
            <p:spPr bwMode="auto">
              <a:xfrm>
                <a:off x="3104" y="3112"/>
                <a:ext cx="105" cy="162"/>
              </a:xfrm>
              <a:prstGeom prst="rect">
                <a:avLst/>
              </a:prstGeom>
              <a:noFill/>
              <a:ln w="9525">
                <a:noFill/>
                <a:miter lim="800000"/>
                <a:headEnd/>
                <a:tailEnd/>
              </a:ln>
            </p:spPr>
            <p:txBody>
              <a:bodyPr wrap="none" lIns="0" tIns="0" rIns="0" bIns="0">
                <a:spAutoFit/>
              </a:bodyPr>
              <a:lstStyle/>
              <a:p>
                <a:pPr>
                  <a:defRPr/>
                </a:pPr>
                <a:r>
                  <a:rPr lang="en-US" sz="800" b="1">
                    <a:solidFill>
                      <a:schemeClr val="accent1"/>
                    </a:solidFill>
                    <a:latin typeface="Helvetica" charset="0"/>
                  </a:rPr>
                  <a:t>   </a:t>
                </a:r>
                <a:endParaRPr lang="en-US" sz="800" b="1">
                  <a:solidFill>
                    <a:schemeClr val="accent1"/>
                  </a:solidFill>
                  <a:effectLst>
                    <a:outerShdw blurRad="38100" dist="38100" dir="2700000" algn="tl">
                      <a:srgbClr val="000000"/>
                    </a:outerShdw>
                  </a:effectLst>
                  <a:latin typeface="Helvetica" charset="0"/>
                </a:endParaRPr>
              </a:p>
            </p:txBody>
          </p:sp>
          <p:sp>
            <p:nvSpPr>
              <p:cNvPr id="226372" name="Rectangle 68"/>
              <p:cNvSpPr>
                <a:spLocks noChangeArrowheads="1"/>
              </p:cNvSpPr>
              <p:nvPr/>
            </p:nvSpPr>
            <p:spPr bwMode="auto">
              <a:xfrm>
                <a:off x="3237" y="3099"/>
                <a:ext cx="287" cy="163"/>
              </a:xfrm>
              <a:prstGeom prst="rect">
                <a:avLst/>
              </a:prstGeom>
              <a:noFill/>
              <a:ln w="9525">
                <a:noFill/>
                <a:miter lim="800000"/>
                <a:headEnd/>
                <a:tailEnd/>
              </a:ln>
            </p:spPr>
            <p:txBody>
              <a:bodyPr wrap="none" lIns="0" tIns="0" rIns="0" bIns="0">
                <a:spAutoFit/>
              </a:bodyPr>
              <a:lstStyle/>
              <a:p>
                <a:pPr>
                  <a:defRPr/>
                </a:pPr>
                <a:r>
                  <a:rPr lang="en-US" sz="800" b="1" dirty="0" smtClean="0">
                    <a:solidFill>
                      <a:schemeClr val="accent1"/>
                    </a:solidFill>
                    <a:latin typeface="Helvetica" charset="0"/>
                  </a:rPr>
                  <a:t>JISU</a:t>
                </a:r>
                <a:endParaRPr lang="en-US" sz="800" b="1" dirty="0">
                  <a:solidFill>
                    <a:schemeClr val="accent1"/>
                  </a:solidFill>
                  <a:effectLst>
                    <a:outerShdw blurRad="38100" dist="38100" dir="2700000" algn="tl">
                      <a:srgbClr val="000000"/>
                    </a:outerShdw>
                  </a:effectLst>
                  <a:latin typeface="Helvetica" charset="0"/>
                </a:endParaRPr>
              </a:p>
            </p:txBody>
          </p:sp>
        </p:grpSp>
        <p:sp>
          <p:nvSpPr>
            <p:cNvPr id="124038" name="Line 69"/>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39" name="Line 70"/>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72"/>
          <p:cNvGrpSpPr>
            <a:grpSpLocks/>
          </p:cNvGrpSpPr>
          <p:nvPr/>
        </p:nvGrpSpPr>
        <p:grpSpPr bwMode="auto">
          <a:xfrm>
            <a:off x="2076450" y="1225550"/>
            <a:ext cx="2763838" cy="1343025"/>
            <a:chOff x="2412" y="2052"/>
            <a:chExt cx="1741" cy="846"/>
          </a:xfrm>
        </p:grpSpPr>
        <p:sp>
          <p:nvSpPr>
            <p:cNvPr id="123972" name="Rectangle 7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73" name="AutoShape 7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74" name="Rectangle 7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80" name="Rectangle 76"/>
            <p:cNvSpPr>
              <a:spLocks noChangeArrowheads="1"/>
            </p:cNvSpPr>
            <p:nvPr/>
          </p:nvSpPr>
          <p:spPr bwMode="auto">
            <a:xfrm>
              <a:off x="2442" y="2078"/>
              <a:ext cx="848"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en-US" sz="1800" b="1" dirty="0" smtClean="0">
                  <a:solidFill>
                    <a:srgbClr val="790015"/>
                  </a:solidFill>
                  <a:latin typeface="Helvetica" charset="0"/>
                </a:rPr>
                <a:t>KHUTKON</a:t>
              </a:r>
              <a:endParaRPr lang="en-US" sz="2800" b="1" dirty="0">
                <a:effectLst>
                  <a:outerShdw blurRad="38100" dist="38100" dir="2700000" algn="tl">
                    <a:srgbClr val="000000"/>
                  </a:outerShdw>
                </a:effectLst>
                <a:latin typeface="Helvetica" charset="0"/>
              </a:endParaRPr>
            </a:p>
          </p:txBody>
        </p:sp>
        <p:sp>
          <p:nvSpPr>
            <p:cNvPr id="123976" name="Line 7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78"/>
          <p:cNvGrpSpPr>
            <a:grpSpLocks/>
          </p:cNvGrpSpPr>
          <p:nvPr/>
        </p:nvGrpSpPr>
        <p:grpSpPr bwMode="auto">
          <a:xfrm>
            <a:off x="2317750" y="1581150"/>
            <a:ext cx="2763838" cy="1343025"/>
            <a:chOff x="2412" y="2052"/>
            <a:chExt cx="1741" cy="846"/>
          </a:xfrm>
        </p:grpSpPr>
        <p:sp>
          <p:nvSpPr>
            <p:cNvPr id="123967" name="Rectangle 7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68" name="AutoShape 8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69" name="Rectangle 8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86" name="Rectangle 82"/>
            <p:cNvSpPr>
              <a:spLocks noChangeArrowheads="1"/>
            </p:cNvSpPr>
            <p:nvPr/>
          </p:nvSpPr>
          <p:spPr bwMode="auto">
            <a:xfrm>
              <a:off x="2434" y="2078"/>
              <a:ext cx="86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sz="2800" b="1">
                <a:effectLst>
                  <a:outerShdw blurRad="38100" dist="38100" dir="2700000" algn="tl">
                    <a:srgbClr val="000000"/>
                  </a:outerShdw>
                </a:effectLst>
                <a:latin typeface="Helvetica" charset="0"/>
              </a:endParaRPr>
            </a:p>
          </p:txBody>
        </p:sp>
        <p:sp>
          <p:nvSpPr>
            <p:cNvPr id="123971" name="Line 8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84"/>
          <p:cNvGrpSpPr>
            <a:grpSpLocks/>
          </p:cNvGrpSpPr>
          <p:nvPr/>
        </p:nvGrpSpPr>
        <p:grpSpPr bwMode="auto">
          <a:xfrm>
            <a:off x="2597150" y="1924050"/>
            <a:ext cx="2763838" cy="1343025"/>
            <a:chOff x="2412" y="2052"/>
            <a:chExt cx="1741" cy="846"/>
          </a:xfrm>
        </p:grpSpPr>
        <p:sp>
          <p:nvSpPr>
            <p:cNvPr id="123962" name="Rectangle 8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63" name="AutoShape 8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64" name="Rectangle 8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2" name="Rectangle 88"/>
            <p:cNvSpPr>
              <a:spLocks noChangeArrowheads="1"/>
            </p:cNvSpPr>
            <p:nvPr/>
          </p:nvSpPr>
          <p:spPr bwMode="auto">
            <a:xfrm>
              <a:off x="2514" y="2078"/>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JOSEPH</a:t>
              </a:r>
              <a:endParaRPr lang="en-US" sz="2800" b="1">
                <a:effectLst>
                  <a:outerShdw blurRad="38100" dist="38100" dir="2700000" algn="tl">
                    <a:srgbClr val="000000"/>
                  </a:outerShdw>
                </a:effectLst>
                <a:latin typeface="Helvetica" charset="0"/>
              </a:endParaRPr>
            </a:p>
          </p:txBody>
        </p:sp>
        <p:sp>
          <p:nvSpPr>
            <p:cNvPr id="123966" name="Line 8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90"/>
          <p:cNvGrpSpPr>
            <a:grpSpLocks/>
          </p:cNvGrpSpPr>
          <p:nvPr/>
        </p:nvGrpSpPr>
        <p:grpSpPr bwMode="auto">
          <a:xfrm>
            <a:off x="2889250" y="2241550"/>
            <a:ext cx="2763838" cy="1343025"/>
            <a:chOff x="2412" y="2052"/>
            <a:chExt cx="1741" cy="846"/>
          </a:xfrm>
        </p:grpSpPr>
        <p:sp>
          <p:nvSpPr>
            <p:cNvPr id="123957" name="Rectangle 9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58" name="AutoShape 9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59" name="Rectangle 9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8" name="Rectangle 94"/>
            <p:cNvSpPr>
              <a:spLocks noChangeArrowheads="1"/>
            </p:cNvSpPr>
            <p:nvPr/>
          </p:nvSpPr>
          <p:spPr bwMode="auto">
            <a:xfrm>
              <a:off x="2546" y="2078"/>
              <a:ext cx="6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MOSES</a:t>
              </a:r>
              <a:endParaRPr lang="en-US" sz="2800" b="1">
                <a:effectLst>
                  <a:outerShdw blurRad="38100" dist="38100" dir="2700000" algn="tl">
                    <a:srgbClr val="000000"/>
                  </a:outerShdw>
                </a:effectLst>
                <a:latin typeface="Helvetica" charset="0"/>
              </a:endParaRPr>
            </a:p>
          </p:txBody>
        </p:sp>
        <p:sp>
          <p:nvSpPr>
            <p:cNvPr id="123961" name="Line 9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96"/>
          <p:cNvGrpSpPr>
            <a:grpSpLocks/>
          </p:cNvGrpSpPr>
          <p:nvPr/>
        </p:nvGrpSpPr>
        <p:grpSpPr bwMode="auto">
          <a:xfrm>
            <a:off x="3155950" y="2546350"/>
            <a:ext cx="2763838" cy="1343025"/>
            <a:chOff x="2412" y="2052"/>
            <a:chExt cx="1741" cy="846"/>
          </a:xfrm>
        </p:grpSpPr>
        <p:sp>
          <p:nvSpPr>
            <p:cNvPr id="123952" name="Rectangle 9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53" name="AutoShape 9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54" name="Rectangle 9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04" name="Rectangle 100"/>
            <p:cNvSpPr>
              <a:spLocks noChangeArrowheads="1"/>
            </p:cNvSpPr>
            <p:nvPr/>
          </p:nvSpPr>
          <p:spPr bwMode="auto">
            <a:xfrm>
              <a:off x="2506" y="2078"/>
              <a:ext cx="7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JOSHUA</a:t>
              </a:r>
              <a:endParaRPr lang="en-US" sz="2800" b="1">
                <a:effectLst>
                  <a:outerShdw blurRad="38100" dist="38100" dir="2700000" algn="tl">
                    <a:srgbClr val="000000"/>
                  </a:outerShdw>
                </a:effectLst>
                <a:latin typeface="Helvetica" charset="0"/>
              </a:endParaRPr>
            </a:p>
          </p:txBody>
        </p:sp>
        <p:sp>
          <p:nvSpPr>
            <p:cNvPr id="123956" name="Line 10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102"/>
          <p:cNvGrpSpPr>
            <a:grpSpLocks/>
          </p:cNvGrpSpPr>
          <p:nvPr/>
        </p:nvGrpSpPr>
        <p:grpSpPr bwMode="auto">
          <a:xfrm>
            <a:off x="3294062" y="2851150"/>
            <a:ext cx="2905125" cy="1343025"/>
            <a:chOff x="2323" y="2052"/>
            <a:chExt cx="1830" cy="846"/>
          </a:xfrm>
        </p:grpSpPr>
        <p:sp>
          <p:nvSpPr>
            <p:cNvPr id="123947" name="Rectangle 10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48" name="AutoShape 10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49" name="Rectangle 10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0" name="Rectangle 106"/>
            <p:cNvSpPr>
              <a:spLocks noChangeArrowheads="1"/>
            </p:cNvSpPr>
            <p:nvPr/>
          </p:nvSpPr>
          <p:spPr bwMode="auto">
            <a:xfrm>
              <a:off x="2323" y="2078"/>
              <a:ext cx="1085"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en-US" sz="1800" b="1" dirty="0" smtClean="0">
                  <a:solidFill>
                    <a:srgbClr val="790015"/>
                  </a:solidFill>
                  <a:latin typeface="Helvetica" charset="0"/>
                </a:rPr>
                <a:t>DAN AWMBOI</a:t>
              </a:r>
              <a:endParaRPr lang="en-US" sz="2800" b="1" dirty="0">
                <a:effectLst>
                  <a:outerShdw blurRad="38100" dist="38100" dir="2700000" algn="tl">
                    <a:srgbClr val="000000"/>
                  </a:outerShdw>
                </a:effectLst>
                <a:latin typeface="Helvetica" charset="0"/>
              </a:endParaRPr>
            </a:p>
          </p:txBody>
        </p:sp>
        <p:sp>
          <p:nvSpPr>
            <p:cNvPr id="123951" name="Line 10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108"/>
          <p:cNvGrpSpPr>
            <a:grpSpLocks/>
          </p:cNvGrpSpPr>
          <p:nvPr/>
        </p:nvGrpSpPr>
        <p:grpSpPr bwMode="auto">
          <a:xfrm>
            <a:off x="3602038" y="3168650"/>
            <a:ext cx="2889251" cy="1343025"/>
            <a:chOff x="2333" y="2052"/>
            <a:chExt cx="1820" cy="846"/>
          </a:xfrm>
        </p:grpSpPr>
        <p:sp>
          <p:nvSpPr>
            <p:cNvPr id="123942" name="Rectangle 10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43" name="AutoShape 11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44" name="Rectangle 11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6" name="Rectangle 112"/>
            <p:cNvSpPr>
              <a:spLocks noChangeArrowheads="1"/>
            </p:cNvSpPr>
            <p:nvPr/>
          </p:nvSpPr>
          <p:spPr bwMode="auto">
            <a:xfrm>
              <a:off x="2333" y="2078"/>
              <a:ext cx="1066"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en-US" sz="1800" b="1" dirty="0" smtClean="0">
                  <a:solidFill>
                    <a:srgbClr val="790015"/>
                  </a:solidFill>
                  <a:latin typeface="Helvetica" charset="0"/>
                </a:rPr>
                <a:t>RENGKHOLO</a:t>
              </a:r>
              <a:endParaRPr lang="en-US" sz="2800" b="1" dirty="0">
                <a:effectLst>
                  <a:outerShdw blurRad="38100" dist="38100" dir="2700000" algn="tl">
                    <a:srgbClr val="000000"/>
                  </a:outerShdw>
                </a:effectLst>
                <a:latin typeface="Helvetica" charset="0"/>
              </a:endParaRPr>
            </a:p>
          </p:txBody>
        </p:sp>
        <p:sp>
          <p:nvSpPr>
            <p:cNvPr id="123946" name="Line 11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114"/>
          <p:cNvGrpSpPr>
            <a:grpSpLocks/>
          </p:cNvGrpSpPr>
          <p:nvPr/>
        </p:nvGrpSpPr>
        <p:grpSpPr bwMode="auto">
          <a:xfrm>
            <a:off x="3932238" y="3524250"/>
            <a:ext cx="2800351" cy="1343025"/>
            <a:chOff x="2389" y="2052"/>
            <a:chExt cx="1764" cy="846"/>
          </a:xfrm>
        </p:grpSpPr>
        <p:sp>
          <p:nvSpPr>
            <p:cNvPr id="123937" name="Rectangle 11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38" name="AutoShape 11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39" name="Rectangle 11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22" name="Rectangle 118"/>
            <p:cNvSpPr>
              <a:spLocks noChangeArrowheads="1"/>
            </p:cNvSpPr>
            <p:nvPr/>
          </p:nvSpPr>
          <p:spPr bwMode="auto">
            <a:xfrm>
              <a:off x="2389" y="2078"/>
              <a:ext cx="953"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en-US" sz="1800" b="1" dirty="0" smtClean="0">
                  <a:solidFill>
                    <a:srgbClr val="790015"/>
                  </a:solidFill>
                  <a:latin typeface="Helvetica" charset="0"/>
                </a:rPr>
                <a:t>SHURKHOP</a:t>
              </a:r>
              <a:endParaRPr lang="en-US" sz="2800" b="1" dirty="0">
                <a:effectLst>
                  <a:outerShdw blurRad="38100" dist="38100" dir="2700000" algn="tl">
                    <a:srgbClr val="000000"/>
                  </a:outerShdw>
                </a:effectLst>
                <a:latin typeface="Helvetica" charset="0"/>
              </a:endParaRPr>
            </a:p>
          </p:txBody>
        </p:sp>
        <p:sp>
          <p:nvSpPr>
            <p:cNvPr id="123941" name="Line 11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 name="Group 120"/>
          <p:cNvGrpSpPr>
            <a:grpSpLocks/>
          </p:cNvGrpSpPr>
          <p:nvPr/>
        </p:nvGrpSpPr>
        <p:grpSpPr bwMode="auto">
          <a:xfrm>
            <a:off x="4273550" y="3859213"/>
            <a:ext cx="2760663" cy="1333500"/>
            <a:chOff x="2652" y="2271"/>
            <a:chExt cx="1739" cy="840"/>
          </a:xfrm>
        </p:grpSpPr>
        <p:sp>
          <p:nvSpPr>
            <p:cNvPr id="123933" name="Rectangle 121"/>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23934" name="AutoShape 122"/>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3935" name="Rectangle 123"/>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226428" name="Rectangle 124"/>
            <p:cNvSpPr>
              <a:spLocks noChangeArrowheads="1"/>
            </p:cNvSpPr>
            <p:nvPr/>
          </p:nvSpPr>
          <p:spPr bwMode="auto">
            <a:xfrm>
              <a:off x="2852" y="2298"/>
              <a:ext cx="565"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en-US" sz="1800" b="1" dirty="0" smtClean="0">
                  <a:solidFill>
                    <a:srgbClr val="790015"/>
                  </a:solidFill>
                  <a:latin typeface="Helvetica" charset="0"/>
                </a:rPr>
                <a:t>ATHIM</a:t>
              </a:r>
              <a:endParaRPr lang="en-US" sz="2800" b="1" dirty="0">
                <a:effectLst>
                  <a:outerShdw blurRad="38100" dist="38100" dir="2700000" algn="tl">
                    <a:srgbClr val="000000"/>
                  </a:outerShdw>
                </a:effectLst>
                <a:latin typeface="Helvetica" charset="0"/>
              </a:endParaRPr>
            </a:p>
          </p:txBody>
        </p:sp>
      </p:grpSp>
      <p:grpSp>
        <p:nvGrpSpPr>
          <p:cNvPr id="13" name="Group 125"/>
          <p:cNvGrpSpPr>
            <a:grpSpLocks/>
          </p:cNvGrpSpPr>
          <p:nvPr/>
        </p:nvGrpSpPr>
        <p:grpSpPr bwMode="auto">
          <a:xfrm>
            <a:off x="4540250" y="4208463"/>
            <a:ext cx="2762250" cy="1479550"/>
            <a:chOff x="3948" y="107"/>
            <a:chExt cx="1740" cy="932"/>
          </a:xfrm>
        </p:grpSpPr>
        <p:sp>
          <p:nvSpPr>
            <p:cNvPr id="123925" name="Rectangle 126"/>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endParaRPr lang="en-US"/>
            </a:p>
          </p:txBody>
        </p:sp>
        <p:sp>
          <p:nvSpPr>
            <p:cNvPr id="123926" name="AutoShape 127"/>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endParaRPr lang="en-US"/>
            </a:p>
          </p:txBody>
        </p:sp>
        <p:sp>
          <p:nvSpPr>
            <p:cNvPr id="123927" name="Rectangle 128"/>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endParaRPr lang="en-US"/>
            </a:p>
          </p:txBody>
        </p:sp>
        <p:grpSp>
          <p:nvGrpSpPr>
            <p:cNvPr id="123928" name="Group 129"/>
            <p:cNvGrpSpPr>
              <a:grpSpLocks/>
            </p:cNvGrpSpPr>
            <p:nvPr/>
          </p:nvGrpSpPr>
          <p:grpSpPr bwMode="auto">
            <a:xfrm>
              <a:off x="4066" y="130"/>
              <a:ext cx="634" cy="284"/>
              <a:chOff x="3084" y="3101"/>
              <a:chExt cx="496" cy="235"/>
            </a:xfrm>
          </p:grpSpPr>
          <p:sp>
            <p:nvSpPr>
              <p:cNvPr id="226434" name="Rectangle 130"/>
              <p:cNvSpPr>
                <a:spLocks noChangeArrowheads="1"/>
              </p:cNvSpPr>
              <p:nvPr/>
            </p:nvSpPr>
            <p:spPr bwMode="auto">
              <a:xfrm>
                <a:off x="3084" y="3113"/>
                <a:ext cx="146" cy="223"/>
              </a:xfrm>
              <a:prstGeom prst="rect">
                <a:avLst/>
              </a:prstGeom>
              <a:solidFill>
                <a:schemeClr val="tx2"/>
              </a:solidFill>
              <a:ln w="9525">
                <a:noFill/>
                <a:miter lim="800000"/>
                <a:headEnd/>
                <a:tailEnd/>
              </a:ln>
            </p:spPr>
            <p:txBody>
              <a:bodyPr wrap="none" lIns="0" tIns="0" rIns="0" bIns="0">
                <a:spAutoFit/>
              </a:bodyPr>
              <a:lstStyle/>
              <a:p>
                <a:pPr>
                  <a:defRPr/>
                </a:pPr>
                <a:r>
                  <a:rPr lang="en-US" sz="2800" b="1">
                    <a:solidFill>
                      <a:srgbClr val="790015"/>
                    </a:solidFill>
                    <a:latin typeface="Helvetica" charset="0"/>
                  </a:rPr>
                  <a:t>   </a:t>
                </a:r>
                <a:endParaRPr lang="en-US" sz="4000" b="1">
                  <a:effectLst>
                    <a:outerShdw blurRad="38100" dist="38100" dir="2700000" algn="tl">
                      <a:srgbClr val="000000"/>
                    </a:outerShdw>
                  </a:effectLst>
                  <a:latin typeface="Helvetica" charset="0"/>
                </a:endParaRPr>
              </a:p>
            </p:txBody>
          </p:sp>
          <p:sp>
            <p:nvSpPr>
              <p:cNvPr id="226435" name="Rectangle 131"/>
              <p:cNvSpPr>
                <a:spLocks noChangeArrowheads="1"/>
              </p:cNvSpPr>
              <p:nvPr/>
            </p:nvSpPr>
            <p:spPr bwMode="auto">
              <a:xfrm>
                <a:off x="3172" y="3101"/>
                <a:ext cx="408" cy="233"/>
              </a:xfrm>
              <a:prstGeom prst="rect">
                <a:avLst/>
              </a:prstGeom>
              <a:solidFill>
                <a:schemeClr val="tx2"/>
              </a:solidFill>
              <a:ln w="9525">
                <a:noFill/>
                <a:miter lim="800000"/>
                <a:headEnd/>
                <a:tailEnd/>
              </a:ln>
            </p:spPr>
            <p:txBody>
              <a:bodyPr wrap="none" lIns="0" tIns="0" rIns="0" bIns="0">
                <a:spAutoFit/>
              </a:bodyPr>
              <a:lstStyle/>
              <a:p>
                <a:pPr>
                  <a:defRPr/>
                </a:pPr>
                <a:r>
                  <a:rPr lang="en-US" sz="2900" b="1" dirty="0" smtClean="0">
                    <a:solidFill>
                      <a:srgbClr val="790015"/>
                    </a:solidFill>
                    <a:latin typeface="Helvetica" charset="0"/>
                  </a:rPr>
                  <a:t>JISU</a:t>
                </a:r>
                <a:endParaRPr lang="en-US" sz="4000" b="1" dirty="0">
                  <a:effectLst>
                    <a:outerShdw blurRad="38100" dist="38100" dir="2700000" algn="tl">
                      <a:srgbClr val="000000"/>
                    </a:outerShdw>
                  </a:effectLst>
                  <a:latin typeface="Helvetica" charset="0"/>
                </a:endParaRPr>
              </a:p>
            </p:txBody>
          </p:sp>
        </p:grpSp>
        <p:sp>
          <p:nvSpPr>
            <p:cNvPr id="123929" name="Line 132"/>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30" name="Line 133"/>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3918" name="Text Box 134"/>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3919" name="Text Box 136"/>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23920" name="Text Box 137"/>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23921" name="Text Box 13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59</a:t>
            </a:r>
          </a:p>
        </p:txBody>
      </p:sp>
      <p:sp>
        <p:nvSpPr>
          <p:cNvPr id="123922" name="Text Box 139"/>
          <p:cNvSpPr txBox="1">
            <a:spLocks noChangeArrowheads="1"/>
          </p:cNvSpPr>
          <p:nvPr/>
        </p:nvSpPr>
        <p:spPr bwMode="auto">
          <a:xfrm>
            <a:off x="8651875" y="64135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11</a:t>
            </a:r>
          </a:p>
        </p:txBody>
      </p:sp>
      <p:sp>
        <p:nvSpPr>
          <p:cNvPr id="123923" name="Text Box 141"/>
          <p:cNvSpPr txBox="1">
            <a:spLocks noChangeArrowheads="1"/>
          </p:cNvSpPr>
          <p:nvPr/>
        </p:nvSpPr>
        <p:spPr bwMode="auto">
          <a:xfrm>
            <a:off x="7005083" y="6269445"/>
            <a:ext cx="1723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Behangbuk</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8-14</a:t>
            </a:r>
          </a:p>
        </p:txBody>
      </p:sp>
      <p:sp>
        <p:nvSpPr>
          <p:cNvPr id="3" name="Title 2"/>
          <p:cNvSpPr>
            <a:spLocks noGrp="1"/>
          </p:cNvSpPr>
          <p:nvPr>
            <p:ph type="title" idx="4294967295"/>
          </p:nvPr>
        </p:nvSpPr>
        <p:spPr>
          <a:xfrm>
            <a:off x="1870566" y="295344"/>
            <a:ext cx="5282215" cy="707886"/>
          </a:xfrm>
          <a:prstGeom prst="rect">
            <a:avLst/>
          </a:prstGeom>
          <a:ln w="12700">
            <a:miter lim="800000"/>
            <a:headEnd/>
            <a:tailEnd/>
          </a:ln>
          <a:effectLst>
            <a:outerShdw blurRad="63500" dist="63500" dir="2212194" algn="ctr" rotWithShape="0">
              <a:schemeClr val="bg2">
                <a:alpha val="74998"/>
              </a:schemeClr>
            </a:outerShdw>
          </a:effectLst>
        </p:spPr>
        <p:txBody>
          <a:bodyPr wrap="none" anchor="ctr">
            <a:spAutoFit/>
          </a:bodyPr>
          <a:lstStyle/>
          <a:p>
            <a:pPr algn="ctr">
              <a:spcBef>
                <a:spcPct val="50000"/>
              </a:spcBef>
              <a:defRPr/>
            </a:pPr>
            <a:r>
              <a:rPr lang="en-US" sz="4000" b="1" kern="1200" dirty="0" smtClean="0">
                <a:solidFill>
                  <a:srgbClr val="DCF210"/>
                </a:solidFill>
                <a:latin typeface="Comic Sans MS" charset="0"/>
                <a:ea typeface="ＭＳ Ｐゴシック" charset="0"/>
                <a:cs typeface="ＭＳ Ｐゴシック" charset="0"/>
              </a:rPr>
              <a:t>Mining "Bible </a:t>
            </a:r>
            <a:r>
              <a:rPr lang="en-US" sz="4000" b="1" kern="1200" dirty="0" err="1" smtClean="0">
                <a:solidFill>
                  <a:srgbClr val="DCF210"/>
                </a:solidFill>
                <a:latin typeface="Comic Sans MS" charset="0"/>
                <a:ea typeface="ＭＳ Ｐゴシック" charset="0"/>
                <a:cs typeface="ＭＳ Ｐゴシック" charset="0"/>
              </a:rPr>
              <a:t>thawp</a:t>
            </a:r>
            <a:r>
              <a:rPr lang="en-US" sz="4000" b="1" kern="1200" dirty="0" smtClean="0">
                <a:solidFill>
                  <a:srgbClr val="DCF210"/>
                </a:solidFill>
                <a:latin typeface="Comic Sans MS" charset="0"/>
                <a:ea typeface="ＭＳ Ｐゴシック" charset="0"/>
                <a:cs typeface="ＭＳ Ｐゴシック" charset="0"/>
              </a:rPr>
              <a:t>"</a:t>
            </a:r>
            <a:endParaRPr lang="en-US" sz="4000" b="1" kern="1200" dirty="0">
              <a:solidFill>
                <a:srgbClr val="DCF210"/>
              </a:solidFill>
              <a:latin typeface="Comic Sans MS" charset="0"/>
              <a:ea typeface="ＭＳ Ｐゴシック" charset="0"/>
              <a:cs typeface="ＭＳ Ｐゴシック"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21"/>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362" name="Text Box 7"/>
          <p:cNvSpPr txBox="1">
            <a:spLocks noChangeArrowheads="1"/>
          </p:cNvSpPr>
          <p:nvPr/>
        </p:nvSpPr>
        <p:spPr bwMode="auto">
          <a:xfrm>
            <a:off x="4638675" y="41386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5363" name="Text Box 9"/>
          <p:cNvSpPr txBox="1">
            <a:spLocks noChangeArrowheads="1"/>
          </p:cNvSpPr>
          <p:nvPr/>
        </p:nvSpPr>
        <p:spPr bwMode="auto">
          <a:xfrm>
            <a:off x="3908425" y="17446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5723" name="Text Box 11"/>
          <p:cNvSpPr txBox="1">
            <a:spLocks noChangeArrowheads="1"/>
          </p:cNvSpPr>
          <p:nvPr/>
        </p:nvSpPr>
        <p:spPr bwMode="auto">
          <a:xfrm>
            <a:off x="347663" y="781122"/>
            <a:ext cx="8451850" cy="5410712"/>
          </a:xfrm>
          <a:prstGeom prst="rect">
            <a:avLst/>
          </a:prstGeom>
          <a:noFill/>
          <a:ln w="12700">
            <a:noFill/>
            <a:miter lim="800000"/>
            <a:headEnd/>
            <a:tailEnd/>
          </a:ln>
          <a:effectLst>
            <a:outerShdw blurRad="63500" dist="38099" dir="2700000" algn="ctr" rotWithShape="0">
              <a:schemeClr val="bg2">
                <a:alpha val="74998"/>
              </a:schemeClr>
            </a:outerShdw>
          </a:effectLst>
        </p:spPr>
        <p:txBody>
          <a:bodyPr anchor="ctr">
            <a:spAutoFit/>
          </a:bodyPr>
          <a:lstStyle/>
          <a:p>
            <a:pPr>
              <a:lnSpc>
                <a:spcPct val="90000"/>
              </a:lnSpc>
              <a:defRPr/>
            </a:pPr>
            <a:r>
              <a:rPr lang="en-US" sz="1600" b="1" dirty="0">
                <a:solidFill>
                  <a:schemeClr val="tx1"/>
                </a:solidFill>
                <a:latin typeface="Times" charset="0"/>
                <a:ea typeface="+mn-ea"/>
                <a:cs typeface="+mn-cs"/>
              </a:rPr>
              <a:t>The Bible…Basically Project </a:t>
            </a:r>
            <a:r>
              <a:rPr lang="en-US" sz="1600" b="1" dirty="0" smtClean="0">
                <a:solidFill>
                  <a:schemeClr val="tx1"/>
                </a:solidFill>
                <a:latin typeface="Times" charset="0"/>
                <a:ea typeface="+mn-ea"/>
                <a:cs typeface="+mn-cs"/>
              </a:rPr>
              <a:t>hi a mining, </a:t>
            </a:r>
            <a:r>
              <a:rPr lang="en-US" sz="1600" b="1" dirty="0" err="1" smtClean="0">
                <a:solidFill>
                  <a:schemeClr val="tx1"/>
                </a:solidFill>
                <a:latin typeface="Times" charset="0"/>
                <a:ea typeface="+mn-ea"/>
                <a:cs typeface="+mn-cs"/>
              </a:rPr>
              <a:t>akon</a:t>
            </a:r>
            <a:r>
              <a:rPr lang="en-US" sz="1600" b="1" dirty="0" smtClean="0">
                <a:solidFill>
                  <a:schemeClr val="tx1"/>
                </a:solidFill>
                <a:latin typeface="Times" charset="0"/>
                <a:ea typeface="+mn-ea"/>
                <a:cs typeface="+mn-cs"/>
              </a:rPr>
              <a:t>, khan </a:t>
            </a:r>
            <a:r>
              <a:rPr lang="en-US" sz="1600" b="1" dirty="0" err="1" smtClean="0">
                <a:solidFill>
                  <a:schemeClr val="tx1"/>
                </a:solidFill>
                <a:latin typeface="Times" charset="0"/>
                <a:ea typeface="+mn-ea"/>
                <a:cs typeface="+mn-cs"/>
              </a:rPr>
              <a:t>amosok</a:t>
            </a:r>
            <a:r>
              <a:rPr lang="en-US" sz="1600" b="1" dirty="0">
                <a:solidFill>
                  <a:schemeClr val="tx1"/>
                </a:solidFill>
                <a:latin typeface="Times" charset="0"/>
                <a:ea typeface="+mn-ea"/>
                <a:cs typeface="+mn-cs"/>
              </a:rPr>
              <a:t/>
            </a:r>
            <a:br>
              <a:rPr lang="en-US" sz="1600" b="1" dirty="0">
                <a:solidFill>
                  <a:schemeClr val="tx1"/>
                </a:solidFill>
                <a:latin typeface="Times" charset="0"/>
                <a:ea typeface="+mn-ea"/>
                <a:cs typeface="+mn-cs"/>
              </a:rPr>
            </a:br>
            <a:r>
              <a:rPr lang="en-US" sz="1600" b="1" dirty="0">
                <a:solidFill>
                  <a:schemeClr val="tx1"/>
                </a:solidFill>
                <a:latin typeface="Times" charset="0"/>
                <a:ea typeface="+mn-ea"/>
                <a:cs typeface="+mn-cs"/>
              </a:rPr>
              <a:t> </a:t>
            </a:r>
            <a:r>
              <a:rPr lang="en-US" sz="1600" b="1" dirty="0" smtClean="0">
                <a:solidFill>
                  <a:schemeClr val="tx1"/>
                </a:solidFill>
                <a:latin typeface="Times" charset="0"/>
                <a:ea typeface="+mn-ea"/>
                <a:cs typeface="+mn-cs"/>
              </a:rPr>
              <a:t>hi </a:t>
            </a:r>
            <a:r>
              <a:rPr lang="en-US" sz="1600" b="1" dirty="0">
                <a:solidFill>
                  <a:schemeClr val="tx1"/>
                </a:solidFill>
                <a:latin typeface="Times" charset="0"/>
                <a:ea typeface="+mn-ea"/>
                <a:cs typeface="+mn-cs"/>
              </a:rPr>
              <a:t>John E. </a:t>
            </a:r>
            <a:r>
              <a:rPr lang="en-US" sz="1600" b="1" dirty="0" err="1">
                <a:solidFill>
                  <a:schemeClr val="tx1"/>
                </a:solidFill>
                <a:latin typeface="Times" charset="0"/>
                <a:ea typeface="+mn-ea"/>
                <a:cs typeface="+mn-cs"/>
              </a:rPr>
              <a:t>Fryman</a:t>
            </a:r>
            <a:r>
              <a:rPr lang="en-US" sz="1600" b="1" dirty="0">
                <a:solidFill>
                  <a:schemeClr val="tx1"/>
                </a:solidFill>
                <a:latin typeface="Times" charset="0"/>
                <a:ea typeface="+mn-ea"/>
                <a:cs typeface="+mn-cs"/>
              </a:rPr>
              <a:t>, Ph.D.</a:t>
            </a:r>
          </a:p>
          <a:p>
            <a:pPr>
              <a:lnSpc>
                <a:spcPct val="90000"/>
              </a:lnSpc>
              <a:defRPr/>
            </a:pPr>
            <a:endParaRPr lang="en-US" sz="1600" b="1" dirty="0">
              <a:solidFill>
                <a:schemeClr val="tx1"/>
              </a:solidFill>
              <a:latin typeface="Times" charset="0"/>
              <a:ea typeface="+mn-ea"/>
              <a:cs typeface="+mn-cs"/>
            </a:endParaRPr>
          </a:p>
          <a:p>
            <a:pPr>
              <a:lnSpc>
                <a:spcPct val="90000"/>
              </a:lnSpc>
              <a:defRPr/>
            </a:pPr>
            <a:r>
              <a:rPr lang="en-US" sz="1600" b="1" dirty="0">
                <a:solidFill>
                  <a:schemeClr val="tx1"/>
                </a:solidFill>
                <a:latin typeface="Times" charset="0"/>
                <a:ea typeface="+mn-ea"/>
                <a:cs typeface="+mn-cs"/>
              </a:rPr>
              <a:t>Copyright © 2006 The Bible…Basically Ministries Intl. Inc., Ft. Worth, Texas</a:t>
            </a:r>
          </a:p>
          <a:p>
            <a:pPr>
              <a:lnSpc>
                <a:spcPct val="90000"/>
              </a:lnSpc>
              <a:defRPr/>
            </a:pPr>
            <a:endParaRPr lang="en-US" sz="1600" b="1" dirty="0">
              <a:solidFill>
                <a:schemeClr val="tx1"/>
              </a:solidFill>
              <a:latin typeface="Times" charset="0"/>
              <a:ea typeface="+mn-ea"/>
              <a:cs typeface="+mn-cs"/>
            </a:endParaRPr>
          </a:p>
          <a:p>
            <a:pPr>
              <a:lnSpc>
                <a:spcPct val="90000"/>
              </a:lnSpc>
              <a:defRPr/>
            </a:pPr>
            <a:r>
              <a:rPr lang="en-US" sz="1600" b="1" dirty="0" smtClean="0">
                <a:solidFill>
                  <a:schemeClr val="tx1"/>
                </a:solidFill>
                <a:latin typeface="Times" charset="0"/>
                <a:ea typeface="+mn-ea"/>
                <a:cs typeface="+mn-cs"/>
              </a:rPr>
              <a:t>Cham </a:t>
            </a:r>
            <a:r>
              <a:rPr lang="en-US" sz="1600" b="1" dirty="0" err="1" smtClean="0">
                <a:solidFill>
                  <a:schemeClr val="tx1"/>
                </a:solidFill>
                <a:latin typeface="Times" charset="0"/>
                <a:ea typeface="+mn-ea"/>
                <a:cs typeface="+mn-cs"/>
              </a:rPr>
              <a:t>kholok</a:t>
            </a:r>
            <a:r>
              <a:rPr lang="en-US" sz="1600" b="1" dirty="0" smtClean="0">
                <a:solidFill>
                  <a:schemeClr val="tx1"/>
                </a:solidFill>
                <a:latin typeface="Times" charset="0"/>
                <a:ea typeface="+mn-ea"/>
                <a:cs typeface="+mn-cs"/>
              </a:rPr>
              <a:t> hi  </a:t>
            </a:r>
            <a:r>
              <a:rPr lang="en-US" sz="1600" b="1" dirty="0" err="1" smtClean="0">
                <a:solidFill>
                  <a:schemeClr val="tx1"/>
                </a:solidFill>
                <a:latin typeface="Times" charset="0"/>
                <a:ea typeface="+mn-ea"/>
                <a:cs typeface="+mn-cs"/>
              </a:rPr>
              <a:t>dan</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thoi</a:t>
            </a:r>
            <a:r>
              <a:rPr lang="en-US" sz="1600" b="1" dirty="0" smtClean="0">
                <a:solidFill>
                  <a:schemeClr val="tx1"/>
                </a:solidFill>
                <a:latin typeface="Times" charset="0"/>
                <a:ea typeface="+mn-ea"/>
                <a:cs typeface="+mn-cs"/>
              </a:rPr>
              <a:t> a </a:t>
            </a:r>
            <a:r>
              <a:rPr lang="en-US" sz="1600" b="1" dirty="0" err="1" smtClean="0">
                <a:solidFill>
                  <a:schemeClr val="tx1"/>
                </a:solidFill>
                <a:latin typeface="Times" charset="0"/>
                <a:ea typeface="+mn-ea"/>
                <a:cs typeface="+mn-cs"/>
              </a:rPr>
              <a:t>om</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inih</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Mahi</a:t>
            </a:r>
            <a:r>
              <a:rPr lang="en-US" sz="1600" b="1" dirty="0" smtClean="0">
                <a:solidFill>
                  <a:schemeClr val="tx1"/>
                </a:solidFill>
                <a:latin typeface="Times" charset="0"/>
                <a:ea typeface="+mn-ea"/>
                <a:cs typeface="+mn-cs"/>
              </a:rPr>
              <a:t> Chon hi United </a:t>
            </a:r>
            <a:r>
              <a:rPr lang="en-US" sz="1600" b="1" dirty="0">
                <a:solidFill>
                  <a:schemeClr val="tx1"/>
                </a:solidFill>
                <a:latin typeface="Times" charset="0"/>
                <a:ea typeface="+mn-ea"/>
                <a:cs typeface="+mn-cs"/>
              </a:rPr>
              <a:t>States of </a:t>
            </a:r>
            <a:r>
              <a:rPr lang="en-US" sz="1600" b="1" dirty="0" smtClean="0">
                <a:solidFill>
                  <a:schemeClr val="tx1"/>
                </a:solidFill>
                <a:latin typeface="Times" charset="0"/>
                <a:ea typeface="+mn-ea"/>
                <a:cs typeface="+mn-cs"/>
              </a:rPr>
              <a:t>America </a:t>
            </a:r>
            <a:r>
              <a:rPr lang="en-US" sz="1600" b="1" dirty="0" err="1" smtClean="0">
                <a:solidFill>
                  <a:schemeClr val="tx1"/>
                </a:solidFill>
                <a:latin typeface="Times" charset="0"/>
                <a:ea typeface="+mn-ea"/>
                <a:cs typeface="+mn-cs"/>
              </a:rPr>
              <a:t>dan</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thoi</a:t>
            </a:r>
            <a:r>
              <a:rPr lang="en-US" sz="1600" b="1" dirty="0" smtClean="0">
                <a:solidFill>
                  <a:schemeClr val="tx1"/>
                </a:solidFill>
                <a:latin typeface="Times" charset="0"/>
                <a:ea typeface="+mn-ea"/>
                <a:cs typeface="+mn-cs"/>
              </a:rPr>
              <a:t> ah </a:t>
            </a:r>
            <a:r>
              <a:rPr lang="en-US" sz="1600" b="1" dirty="0" err="1" smtClean="0">
                <a:solidFill>
                  <a:schemeClr val="tx1"/>
                </a:solidFill>
                <a:latin typeface="Times" charset="0"/>
                <a:ea typeface="+mn-ea"/>
                <a:cs typeface="+mn-cs"/>
              </a:rPr>
              <a:t>awm</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inih</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Tute</a:t>
            </a:r>
            <a:r>
              <a:rPr lang="en-US" sz="1600" b="1" dirty="0" smtClean="0">
                <a:solidFill>
                  <a:schemeClr val="tx1"/>
                </a:solidFill>
                <a:latin typeface="Times" charset="0"/>
                <a:ea typeface="+mn-ea"/>
                <a:cs typeface="+mn-cs"/>
              </a:rPr>
              <a:t> nah </a:t>
            </a:r>
            <a:r>
              <a:rPr lang="en-US" sz="1600" b="1" dirty="0" err="1" smtClean="0">
                <a:solidFill>
                  <a:schemeClr val="tx1"/>
                </a:solidFill>
                <a:latin typeface="Times" charset="0"/>
                <a:ea typeface="+mn-ea"/>
                <a:cs typeface="+mn-cs"/>
              </a:rPr>
              <a:t>awm</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eshik</a:t>
            </a:r>
            <a:r>
              <a:rPr lang="en-US" sz="1600" b="1" dirty="0" smtClean="0">
                <a:solidFill>
                  <a:schemeClr val="tx1"/>
                </a:solidFill>
                <a:latin typeface="Times" charset="0"/>
                <a:ea typeface="+mn-ea"/>
                <a:cs typeface="+mn-cs"/>
              </a:rPr>
              <a:t> ah </a:t>
            </a:r>
            <a:r>
              <a:rPr lang="en-US" sz="1600" b="1" dirty="0" err="1" smtClean="0">
                <a:solidFill>
                  <a:schemeClr val="tx1"/>
                </a:solidFill>
                <a:latin typeface="Times" charset="0"/>
                <a:ea typeface="+mn-ea"/>
                <a:cs typeface="+mn-cs"/>
              </a:rPr>
              <a:t>kon</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thei</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nonih</a:t>
            </a:r>
            <a:r>
              <a:rPr lang="en-US" sz="1600" b="1" dirty="0" smtClean="0">
                <a:solidFill>
                  <a:schemeClr val="tx1"/>
                </a:solidFill>
                <a:latin typeface="Times" charset="0"/>
                <a:ea typeface="+mn-ea"/>
                <a:cs typeface="+mn-cs"/>
              </a:rPr>
              <a:t> khan </a:t>
            </a:r>
            <a:r>
              <a:rPr lang="en-US" sz="1600" b="1" dirty="0" err="1" smtClean="0">
                <a:solidFill>
                  <a:schemeClr val="tx1"/>
                </a:solidFill>
                <a:latin typeface="Times" charset="0"/>
                <a:ea typeface="+mn-ea"/>
                <a:cs typeface="+mn-cs"/>
              </a:rPr>
              <a:t>rojot</a:t>
            </a:r>
            <a:r>
              <a:rPr lang="en-US" sz="1600" b="1" dirty="0" smtClean="0">
                <a:solidFill>
                  <a:schemeClr val="tx1"/>
                </a:solidFill>
                <a:latin typeface="Times" charset="0"/>
                <a:ea typeface="+mn-ea"/>
                <a:cs typeface="+mn-cs"/>
              </a:rPr>
              <a:t> nah </a:t>
            </a:r>
            <a:r>
              <a:rPr lang="en-US" sz="1600" b="1" dirty="0" err="1" smtClean="0">
                <a:solidFill>
                  <a:schemeClr val="tx1"/>
                </a:solidFill>
                <a:latin typeface="Times" charset="0"/>
                <a:ea typeface="+mn-ea"/>
                <a:cs typeface="+mn-cs"/>
              </a:rPr>
              <a:t>awm</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boi</a:t>
            </a:r>
            <a:r>
              <a:rPr lang="en-US" sz="1600" b="1" dirty="0" smtClean="0">
                <a:solidFill>
                  <a:schemeClr val="tx1"/>
                </a:solidFill>
                <a:latin typeface="Times" charset="0"/>
                <a:ea typeface="+mn-ea"/>
                <a:cs typeface="+mn-cs"/>
              </a:rPr>
              <a:t> ah </a:t>
            </a:r>
            <a:r>
              <a:rPr lang="en-US" sz="1600" b="1" dirty="0" err="1" smtClean="0">
                <a:solidFill>
                  <a:schemeClr val="tx1"/>
                </a:solidFill>
                <a:latin typeface="Times" charset="0"/>
                <a:ea typeface="+mn-ea"/>
                <a:cs typeface="+mn-cs"/>
              </a:rPr>
              <a:t>athar</a:t>
            </a:r>
            <a:r>
              <a:rPr lang="en-US" sz="1600" b="1" dirty="0" smtClean="0">
                <a:solidFill>
                  <a:schemeClr val="tx1"/>
                </a:solidFill>
                <a:latin typeface="Times" charset="0"/>
                <a:ea typeface="+mn-ea"/>
                <a:cs typeface="+mn-cs"/>
              </a:rPr>
              <a:t> ah </a:t>
            </a:r>
            <a:r>
              <a:rPr lang="en-US" sz="1600" b="1" dirty="0" err="1" smtClean="0">
                <a:solidFill>
                  <a:schemeClr val="tx1"/>
                </a:solidFill>
                <a:latin typeface="Times" charset="0"/>
                <a:ea typeface="+mn-ea"/>
                <a:cs typeface="+mn-cs"/>
              </a:rPr>
              <a:t>moshok</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thamak</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Mahi</a:t>
            </a:r>
            <a:r>
              <a:rPr lang="en-US" sz="1600" b="1" dirty="0" smtClean="0">
                <a:solidFill>
                  <a:schemeClr val="tx1"/>
                </a:solidFill>
                <a:latin typeface="Times" charset="0"/>
                <a:ea typeface="+mn-ea"/>
                <a:cs typeface="+mn-cs"/>
              </a:rPr>
              <a:t> chon </a:t>
            </a:r>
            <a:r>
              <a:rPr lang="en-US" sz="1600" b="1" dirty="0" err="1" smtClean="0">
                <a:solidFill>
                  <a:schemeClr val="tx1"/>
                </a:solidFill>
                <a:latin typeface="Times" charset="0"/>
                <a:ea typeface="+mn-ea"/>
                <a:cs typeface="+mn-cs"/>
              </a:rPr>
              <a:t>pumi</a:t>
            </a:r>
            <a:r>
              <a:rPr lang="en-US" sz="1600" b="1" dirty="0" smtClean="0">
                <a:solidFill>
                  <a:schemeClr val="tx1"/>
                </a:solidFill>
                <a:latin typeface="Times" charset="0"/>
                <a:ea typeface="+mn-ea"/>
                <a:cs typeface="+mn-cs"/>
              </a:rPr>
              <a:t> na </a:t>
            </a:r>
            <a:r>
              <a:rPr lang="en-US" sz="1600" b="1" dirty="0" err="1" smtClean="0">
                <a:solidFill>
                  <a:schemeClr val="tx1"/>
                </a:solidFill>
                <a:latin typeface="Times" charset="0"/>
                <a:ea typeface="+mn-ea"/>
                <a:cs typeface="+mn-cs"/>
              </a:rPr>
              <a:t>khut</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rotho</a:t>
            </a:r>
            <a:r>
              <a:rPr lang="en-US" sz="1600" b="1" dirty="0" smtClean="0">
                <a:solidFill>
                  <a:schemeClr val="tx1"/>
                </a:solidFill>
                <a:latin typeface="Times" charset="0"/>
                <a:ea typeface="+mn-ea"/>
                <a:cs typeface="+mn-cs"/>
              </a:rPr>
              <a:t> na </a:t>
            </a:r>
            <a:r>
              <a:rPr lang="en-US" sz="1600" b="1" dirty="0" err="1" smtClean="0">
                <a:solidFill>
                  <a:schemeClr val="tx1"/>
                </a:solidFill>
                <a:latin typeface="Times" charset="0"/>
                <a:ea typeface="+mn-ea"/>
                <a:cs typeface="+mn-cs"/>
              </a:rPr>
              <a:t>nepek</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malalim</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tu</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tute</a:t>
            </a:r>
            <a:r>
              <a:rPr lang="en-US" sz="1600" b="1" dirty="0" smtClean="0">
                <a:solidFill>
                  <a:schemeClr val="tx1"/>
                </a:solidFill>
                <a:latin typeface="Times" charset="0"/>
                <a:ea typeface="+mn-ea"/>
                <a:cs typeface="+mn-cs"/>
              </a:rPr>
              <a:t> na </a:t>
            </a:r>
            <a:r>
              <a:rPr lang="en-US" sz="1600" b="1" dirty="0" err="1" smtClean="0">
                <a:solidFill>
                  <a:schemeClr val="tx1"/>
                </a:solidFill>
                <a:latin typeface="Times" charset="0"/>
                <a:ea typeface="+mn-ea"/>
                <a:cs typeface="+mn-cs"/>
              </a:rPr>
              <a:t>awm</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dan</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rakan</a:t>
            </a:r>
            <a:r>
              <a:rPr lang="en-US" sz="1600" b="1" dirty="0" smtClean="0">
                <a:solidFill>
                  <a:schemeClr val="tx1"/>
                </a:solidFill>
                <a:latin typeface="Times" charset="0"/>
                <a:ea typeface="+mn-ea"/>
                <a:cs typeface="+mn-cs"/>
              </a:rPr>
              <a:t> ah </a:t>
            </a:r>
            <a:r>
              <a:rPr lang="en-US" sz="1600" b="1" dirty="0" err="1" smtClean="0">
                <a:solidFill>
                  <a:schemeClr val="tx1"/>
                </a:solidFill>
                <a:latin typeface="Times" charset="0"/>
                <a:ea typeface="+mn-ea"/>
                <a:cs typeface="+mn-cs"/>
              </a:rPr>
              <a:t>rotok</a:t>
            </a:r>
            <a:r>
              <a:rPr lang="en-US" sz="1600" b="1" dirty="0" smtClean="0">
                <a:solidFill>
                  <a:schemeClr val="tx1"/>
                </a:solidFill>
                <a:latin typeface="Times" charset="0"/>
                <a:ea typeface="+mn-ea"/>
                <a:cs typeface="+mn-cs"/>
              </a:rPr>
              <a:t> nah </a:t>
            </a:r>
            <a:r>
              <a:rPr lang="en-US" sz="1600" b="1" dirty="0" err="1" smtClean="0">
                <a:solidFill>
                  <a:schemeClr val="tx1"/>
                </a:solidFill>
                <a:latin typeface="Times" charset="0"/>
                <a:ea typeface="+mn-ea"/>
                <a:cs typeface="+mn-cs"/>
              </a:rPr>
              <a:t>awm</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norosoh</a:t>
            </a:r>
            <a:r>
              <a:rPr lang="en-US" sz="1600" b="1" dirty="0" smtClean="0">
                <a:solidFill>
                  <a:schemeClr val="tx1"/>
                </a:solidFill>
                <a:latin typeface="Times" charset="0"/>
                <a:ea typeface="+mn-ea"/>
                <a:cs typeface="+mn-cs"/>
              </a:rPr>
              <a:t>.  </a:t>
            </a:r>
            <a:endParaRPr lang="en-US" sz="1600" b="1" dirty="0">
              <a:solidFill>
                <a:schemeClr val="tx1"/>
              </a:solidFill>
              <a:latin typeface="Times" charset="0"/>
              <a:ea typeface="+mn-ea"/>
              <a:cs typeface="+mn-cs"/>
            </a:endParaRPr>
          </a:p>
          <a:p>
            <a:pPr>
              <a:lnSpc>
                <a:spcPct val="90000"/>
              </a:lnSpc>
              <a:defRPr/>
            </a:pPr>
            <a:endParaRPr lang="en-US" sz="1600" b="1" dirty="0">
              <a:solidFill>
                <a:schemeClr val="tx1"/>
              </a:solidFill>
              <a:latin typeface="Times" charset="0"/>
              <a:ea typeface="+mn-ea"/>
              <a:cs typeface="+mn-cs"/>
            </a:endParaRPr>
          </a:p>
          <a:p>
            <a:pPr>
              <a:lnSpc>
                <a:spcPct val="90000"/>
              </a:lnSpc>
              <a:defRPr/>
            </a:pPr>
            <a:r>
              <a:rPr lang="en-US" sz="1600" b="1" dirty="0" err="1" smtClean="0">
                <a:solidFill>
                  <a:schemeClr val="tx1"/>
                </a:solidFill>
                <a:latin typeface="Times" charset="0"/>
                <a:ea typeface="+mn-ea"/>
                <a:cs typeface="+mn-cs"/>
              </a:rPr>
              <a:t>Kha</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niah</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dan</a:t>
            </a:r>
            <a:r>
              <a:rPr lang="en-US" sz="1600" b="1" dirty="0" smtClean="0">
                <a:solidFill>
                  <a:schemeClr val="tx1"/>
                </a:solidFill>
                <a:latin typeface="Times" charset="0"/>
                <a:ea typeface="+mn-ea"/>
                <a:cs typeface="+mn-cs"/>
              </a:rPr>
              <a:t> dung </a:t>
            </a:r>
            <a:r>
              <a:rPr lang="en-US" sz="1600" b="1" dirty="0" err="1" smtClean="0">
                <a:solidFill>
                  <a:schemeClr val="tx1"/>
                </a:solidFill>
                <a:latin typeface="Times" charset="0"/>
                <a:ea typeface="+mn-ea"/>
                <a:cs typeface="+mn-cs"/>
              </a:rPr>
              <a:t>jui</a:t>
            </a:r>
            <a:r>
              <a:rPr lang="en-US" sz="1600" b="1" dirty="0" smtClean="0">
                <a:solidFill>
                  <a:schemeClr val="tx1"/>
                </a:solidFill>
                <a:latin typeface="Times" charset="0"/>
                <a:ea typeface="+mn-ea"/>
                <a:cs typeface="+mn-cs"/>
              </a:rPr>
              <a:t> ah khan </a:t>
            </a:r>
            <a:r>
              <a:rPr lang="en-US" sz="1600" b="1" dirty="0" err="1" smtClean="0">
                <a:solidFill>
                  <a:schemeClr val="tx1"/>
                </a:solidFill>
                <a:latin typeface="Times" charset="0"/>
                <a:ea typeface="+mn-ea"/>
                <a:cs typeface="+mn-cs"/>
              </a:rPr>
              <a:t>rojot</a:t>
            </a:r>
            <a:r>
              <a:rPr lang="en-US" sz="1600" b="1" dirty="0" smtClean="0">
                <a:solidFill>
                  <a:schemeClr val="tx1"/>
                </a:solidFill>
                <a:latin typeface="Times" charset="0"/>
                <a:ea typeface="+mn-ea"/>
                <a:cs typeface="+mn-cs"/>
              </a:rPr>
              <a:t> na dung </a:t>
            </a:r>
            <a:r>
              <a:rPr lang="en-US" sz="1600" b="1" dirty="0" err="1" smtClean="0">
                <a:solidFill>
                  <a:schemeClr val="tx1"/>
                </a:solidFill>
                <a:latin typeface="Times" charset="0"/>
                <a:ea typeface="+mn-ea"/>
                <a:cs typeface="+mn-cs"/>
              </a:rPr>
              <a:t>jui</a:t>
            </a:r>
            <a:r>
              <a:rPr lang="en-US" sz="1600" b="1" dirty="0" smtClean="0">
                <a:solidFill>
                  <a:schemeClr val="tx1"/>
                </a:solidFill>
                <a:latin typeface="Times" charset="0"/>
                <a:ea typeface="+mn-ea"/>
                <a:cs typeface="+mn-cs"/>
              </a:rPr>
              <a:t> ah </a:t>
            </a:r>
            <a:r>
              <a:rPr lang="en-US" sz="1600" b="1" dirty="0" err="1" smtClean="0">
                <a:solidFill>
                  <a:schemeClr val="tx1"/>
                </a:solidFill>
                <a:latin typeface="Times" charset="0"/>
                <a:ea typeface="+mn-ea"/>
                <a:cs typeface="+mn-cs"/>
              </a:rPr>
              <a:t>athar</a:t>
            </a:r>
            <a:r>
              <a:rPr lang="en-US" sz="1600" b="1" dirty="0" smtClean="0">
                <a:solidFill>
                  <a:schemeClr val="tx1"/>
                </a:solidFill>
                <a:latin typeface="Times" charset="0"/>
                <a:ea typeface="+mn-ea"/>
                <a:cs typeface="+mn-cs"/>
              </a:rPr>
              <a:t> ah </a:t>
            </a:r>
            <a:r>
              <a:rPr lang="en-US" sz="1600" b="1" dirty="0" err="1" smtClean="0">
                <a:solidFill>
                  <a:schemeClr val="tx1"/>
                </a:solidFill>
                <a:latin typeface="Times" charset="0"/>
                <a:ea typeface="+mn-ea"/>
                <a:cs typeface="+mn-cs"/>
              </a:rPr>
              <a:t>kon</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hai</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tu</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aruchu</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hai</a:t>
            </a:r>
            <a:r>
              <a:rPr lang="en-US" sz="1600" b="1" dirty="0" smtClean="0">
                <a:solidFill>
                  <a:schemeClr val="tx1"/>
                </a:solidFill>
                <a:latin typeface="Times" charset="0"/>
                <a:ea typeface="+mn-ea"/>
                <a:cs typeface="+mn-cs"/>
              </a:rPr>
              <a:t> rang, khan </a:t>
            </a:r>
            <a:r>
              <a:rPr lang="en-US" sz="1600" b="1" dirty="0" err="1" smtClean="0">
                <a:solidFill>
                  <a:schemeClr val="tx1"/>
                </a:solidFill>
                <a:latin typeface="Times" charset="0"/>
                <a:ea typeface="+mn-ea"/>
                <a:cs typeface="+mn-cs"/>
              </a:rPr>
              <a:t>amanih</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darkar</a:t>
            </a:r>
            <a:r>
              <a:rPr lang="en-US" sz="1600" b="1" dirty="0" smtClean="0">
                <a:solidFill>
                  <a:schemeClr val="tx1"/>
                </a:solidFill>
                <a:latin typeface="Times" charset="0"/>
                <a:ea typeface="+mn-ea"/>
                <a:cs typeface="+mn-cs"/>
              </a:rPr>
              <a:t> dung </a:t>
            </a:r>
            <a:r>
              <a:rPr lang="en-US" sz="1600" b="1" dirty="0" err="1" smtClean="0">
                <a:solidFill>
                  <a:schemeClr val="tx1"/>
                </a:solidFill>
                <a:latin typeface="Times" charset="0"/>
                <a:ea typeface="+mn-ea"/>
                <a:cs typeface="+mn-cs"/>
              </a:rPr>
              <a:t>jui</a:t>
            </a:r>
            <a:r>
              <a:rPr lang="en-US" sz="1600" b="1" dirty="0" smtClean="0">
                <a:solidFill>
                  <a:schemeClr val="tx1"/>
                </a:solidFill>
                <a:latin typeface="Times" charset="0"/>
                <a:ea typeface="+mn-ea"/>
                <a:cs typeface="+mn-cs"/>
              </a:rPr>
              <a:t> ah </a:t>
            </a:r>
            <a:r>
              <a:rPr lang="en-US" sz="1600" b="1" dirty="0" err="1" smtClean="0">
                <a:solidFill>
                  <a:schemeClr val="tx1"/>
                </a:solidFill>
                <a:latin typeface="Times" charset="0"/>
                <a:ea typeface="+mn-ea"/>
                <a:cs typeface="+mn-cs"/>
              </a:rPr>
              <a:t>kon</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nirosoh</a:t>
            </a:r>
            <a:r>
              <a:rPr lang="en-US" sz="1600" b="1" dirty="0" smtClean="0">
                <a:solidFill>
                  <a:schemeClr val="tx1"/>
                </a:solidFill>
                <a:latin typeface="Times" charset="0"/>
                <a:ea typeface="+mn-ea"/>
                <a:cs typeface="+mn-cs"/>
              </a:rPr>
              <a:t>. </a:t>
            </a:r>
            <a:endParaRPr lang="en-US" sz="1600" b="1" dirty="0">
              <a:solidFill>
                <a:schemeClr val="tx1"/>
              </a:solidFill>
              <a:latin typeface="Times" charset="0"/>
              <a:ea typeface="+mn-ea"/>
              <a:cs typeface="+mn-cs"/>
            </a:endParaRPr>
          </a:p>
          <a:p>
            <a:pPr>
              <a:lnSpc>
                <a:spcPct val="90000"/>
              </a:lnSpc>
              <a:defRPr/>
            </a:pPr>
            <a:r>
              <a:rPr lang="en-US" sz="1600" b="1" dirty="0" smtClean="0">
                <a:solidFill>
                  <a:schemeClr val="tx1"/>
                </a:solidFill>
                <a:latin typeface="Times" charset="0"/>
                <a:ea typeface="+mn-ea"/>
                <a:cs typeface="+mn-cs"/>
              </a:rPr>
              <a:t> </a:t>
            </a:r>
            <a:r>
              <a:rPr lang="en-US" sz="1600" b="1" dirty="0">
                <a:solidFill>
                  <a:schemeClr val="tx1"/>
                </a:solidFill>
                <a:latin typeface="Times" charset="0"/>
                <a:ea typeface="+mn-ea"/>
                <a:cs typeface="+mn-cs"/>
              </a:rPr>
              <a:t>Dr. Todd Bolen, The Master</a:t>
            </a:r>
            <a:r>
              <a:rPr lang="fr-FR" sz="1600" b="1" dirty="0">
                <a:solidFill>
                  <a:schemeClr val="tx1"/>
                </a:solidFill>
                <a:latin typeface="Times" charset="0"/>
                <a:ea typeface="+mn-ea"/>
                <a:cs typeface="+mn-cs"/>
              </a:rPr>
              <a:t>'</a:t>
            </a:r>
            <a:r>
              <a:rPr lang="en-US" sz="1600" b="1" dirty="0">
                <a:solidFill>
                  <a:schemeClr val="tx1"/>
                </a:solidFill>
                <a:latin typeface="Times" charset="0"/>
                <a:ea typeface="+mn-ea"/>
                <a:cs typeface="+mn-cs"/>
              </a:rPr>
              <a:t>s College, Jerusalem, Israel,  </a:t>
            </a:r>
            <a:r>
              <a:rPr lang="en-US" sz="1600" b="1" dirty="0" smtClean="0">
                <a:solidFill>
                  <a:schemeClr val="tx1"/>
                </a:solidFill>
                <a:latin typeface="Times" charset="0"/>
                <a:ea typeface="+mn-ea"/>
                <a:cs typeface="+mn-cs"/>
              </a:rPr>
              <a:t>khan</a:t>
            </a:r>
            <a:r>
              <a:rPr lang="en-US" sz="1600" dirty="0" smtClean="0">
                <a:solidFill>
                  <a:schemeClr val="tx1"/>
                </a:solidFill>
                <a:latin typeface="Times New Roman" charset="0"/>
                <a:ea typeface="Times New Roman" charset="0"/>
                <a:cs typeface="Times New Roman" charset="0"/>
              </a:rPr>
              <a:t> </a:t>
            </a:r>
            <a:r>
              <a:rPr lang="en-US" sz="1600" b="1" dirty="0">
                <a:solidFill>
                  <a:schemeClr val="tx1"/>
                </a:solidFill>
                <a:latin typeface="Times" charset="0"/>
                <a:ea typeface="+mn-ea"/>
                <a:cs typeface="+mn-cs"/>
              </a:rPr>
              <a:t>Pictorial Library of Bible Lands (BiblePlaces.com)  </a:t>
            </a:r>
            <a:r>
              <a:rPr lang="en-US" sz="1600" b="1" dirty="0" err="1" smtClean="0">
                <a:solidFill>
                  <a:schemeClr val="tx1"/>
                </a:solidFill>
                <a:latin typeface="Times" charset="0"/>
                <a:ea typeface="+mn-ea"/>
                <a:cs typeface="+mn-cs"/>
              </a:rPr>
              <a:t>deng</a:t>
            </a:r>
            <a:r>
              <a:rPr lang="en-US" sz="1600" b="1" dirty="0" smtClean="0">
                <a:solidFill>
                  <a:schemeClr val="tx1"/>
                </a:solidFill>
                <a:latin typeface="Times" charset="0"/>
                <a:ea typeface="+mn-ea"/>
                <a:cs typeface="+mn-cs"/>
              </a:rPr>
              <a:t> </a:t>
            </a:r>
            <a:r>
              <a:rPr lang="en-US" sz="1600" b="1" dirty="0" err="1" smtClean="0">
                <a:solidFill>
                  <a:schemeClr val="tx1"/>
                </a:solidFill>
                <a:latin typeface="+mn-lt"/>
              </a:rPr>
              <a:t>mapak</a:t>
            </a:r>
            <a:r>
              <a:rPr lang="en-US" sz="1600" b="1" dirty="0" smtClean="0">
                <a:solidFill>
                  <a:schemeClr val="tx1"/>
                </a:solidFill>
                <a:latin typeface="+mn-lt"/>
              </a:rPr>
              <a:t> na </a:t>
            </a:r>
            <a:r>
              <a:rPr lang="en-US" sz="1600" b="1" dirty="0" err="1" smtClean="0">
                <a:solidFill>
                  <a:schemeClr val="tx1"/>
                </a:solidFill>
                <a:latin typeface="+mn-lt"/>
              </a:rPr>
              <a:t>korophong</a:t>
            </a:r>
            <a:r>
              <a:rPr lang="en-US" sz="1600" b="1" dirty="0" smtClean="0">
                <a:solidFill>
                  <a:schemeClr val="tx1"/>
                </a:solidFill>
                <a:latin typeface="+mn-lt"/>
              </a:rPr>
              <a:t> uh, </a:t>
            </a:r>
            <a:r>
              <a:rPr lang="en-US" sz="1600" b="1" dirty="0" err="1" smtClean="0">
                <a:solidFill>
                  <a:schemeClr val="tx1"/>
                </a:solidFill>
                <a:latin typeface="+mn-lt"/>
              </a:rPr>
              <a:t>rotok</a:t>
            </a:r>
            <a:r>
              <a:rPr lang="en-US" sz="1600" b="1" dirty="0" smtClean="0">
                <a:solidFill>
                  <a:schemeClr val="tx1"/>
                </a:solidFill>
                <a:latin typeface="+mn-lt"/>
              </a:rPr>
              <a:t> na </a:t>
            </a:r>
            <a:r>
              <a:rPr lang="en-US" sz="1600" b="1" dirty="0" err="1" smtClean="0">
                <a:solidFill>
                  <a:schemeClr val="tx1"/>
                </a:solidFill>
                <a:latin typeface="+mn-lt"/>
              </a:rPr>
              <a:t>thei</a:t>
            </a:r>
            <a:r>
              <a:rPr lang="en-US" sz="1600" b="1" dirty="0" smtClean="0">
                <a:solidFill>
                  <a:schemeClr val="tx1"/>
                </a:solidFill>
                <a:latin typeface="+mn-lt"/>
              </a:rPr>
              <a:t> rang, </a:t>
            </a:r>
            <a:r>
              <a:rPr lang="en-US" sz="1600" b="1" dirty="0" err="1" smtClean="0">
                <a:solidFill>
                  <a:schemeClr val="tx1"/>
                </a:solidFill>
                <a:latin typeface="+mn-lt"/>
              </a:rPr>
              <a:t>cham</a:t>
            </a:r>
            <a:r>
              <a:rPr lang="en-US" sz="1600" b="1" dirty="0" smtClean="0">
                <a:solidFill>
                  <a:schemeClr val="tx1"/>
                </a:solidFill>
                <a:latin typeface="+mn-lt"/>
              </a:rPr>
              <a:t> </a:t>
            </a:r>
            <a:r>
              <a:rPr lang="en-US" sz="1600" b="1" dirty="0" err="1" smtClean="0">
                <a:solidFill>
                  <a:schemeClr val="tx1"/>
                </a:solidFill>
                <a:latin typeface="+mn-lt"/>
              </a:rPr>
              <a:t>neina</a:t>
            </a:r>
            <a:r>
              <a:rPr lang="en-US" sz="1600" b="1" dirty="0" smtClean="0">
                <a:solidFill>
                  <a:schemeClr val="tx1"/>
                </a:solidFill>
                <a:latin typeface="+mn-lt"/>
              </a:rPr>
              <a:t> </a:t>
            </a:r>
            <a:r>
              <a:rPr lang="en-US" sz="1600" b="1" dirty="0" err="1" smtClean="0">
                <a:solidFill>
                  <a:schemeClr val="tx1"/>
                </a:solidFill>
                <a:latin typeface="+mn-lt"/>
              </a:rPr>
              <a:t>nepek</a:t>
            </a:r>
            <a:r>
              <a:rPr lang="en-US" sz="1600" b="1" dirty="0" smtClean="0">
                <a:solidFill>
                  <a:schemeClr val="tx1"/>
                </a:solidFill>
                <a:latin typeface="+mn-lt"/>
              </a:rPr>
              <a:t> uh jar </a:t>
            </a:r>
            <a:r>
              <a:rPr lang="en-US" sz="1600" b="1" dirty="0" err="1" smtClean="0">
                <a:solidFill>
                  <a:schemeClr val="tx1"/>
                </a:solidFill>
                <a:latin typeface="+mn-lt"/>
              </a:rPr>
              <a:t>hin</a:t>
            </a:r>
            <a:r>
              <a:rPr lang="en-US" sz="1600" b="1" dirty="0" smtClean="0">
                <a:solidFill>
                  <a:schemeClr val="tx1"/>
                </a:solidFill>
                <a:latin typeface="+mn-lt"/>
              </a:rPr>
              <a:t>.</a:t>
            </a:r>
            <a:r>
              <a:rPr lang="en-US" sz="1600" b="1" dirty="0" smtClean="0">
                <a:solidFill>
                  <a:schemeClr val="tx1"/>
                </a:solidFill>
                <a:latin typeface="Times" charset="0"/>
                <a:ea typeface="+mn-ea"/>
                <a:cs typeface="+mn-cs"/>
              </a:rPr>
              <a:t> </a:t>
            </a:r>
            <a:endParaRPr lang="en-US" sz="1600" b="1" dirty="0">
              <a:solidFill>
                <a:schemeClr val="tx1"/>
              </a:solidFill>
              <a:latin typeface="Times" charset="0"/>
              <a:ea typeface="+mn-ea"/>
              <a:cs typeface="+mn-cs"/>
            </a:endParaRPr>
          </a:p>
          <a:p>
            <a:pPr>
              <a:lnSpc>
                <a:spcPct val="90000"/>
              </a:lnSpc>
              <a:defRPr/>
            </a:pPr>
            <a:r>
              <a:rPr lang="en-US" sz="1600" b="1" dirty="0" err="1" smtClean="0">
                <a:solidFill>
                  <a:schemeClr val="tx1"/>
                </a:solidFill>
                <a:latin typeface="Times" charset="0"/>
                <a:ea typeface="+mn-ea"/>
                <a:cs typeface="+mn-cs"/>
              </a:rPr>
              <a:t>Kadesh-Barnea</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rilim</a:t>
            </a:r>
            <a:r>
              <a:rPr lang="en-US" sz="1600" b="1" dirty="0" smtClean="0">
                <a:solidFill>
                  <a:schemeClr val="tx1"/>
                </a:solidFill>
                <a:latin typeface="Times" charset="0"/>
                <a:ea typeface="+mn-ea"/>
                <a:cs typeface="+mn-cs"/>
              </a:rPr>
              <a:t> hi </a:t>
            </a:r>
            <a:r>
              <a:rPr lang="en-US" sz="1600" b="1" dirty="0">
                <a:solidFill>
                  <a:schemeClr val="tx1"/>
                </a:solidFill>
                <a:latin typeface="Times" charset="0"/>
                <a:ea typeface="+mn-ea"/>
                <a:cs typeface="+mn-cs"/>
              </a:rPr>
              <a:t>Dr. </a:t>
            </a:r>
            <a:r>
              <a:rPr lang="en-US" sz="1600" b="1" dirty="0" err="1">
                <a:solidFill>
                  <a:schemeClr val="tx1"/>
                </a:solidFill>
                <a:latin typeface="Times" charset="0"/>
                <a:ea typeface="+mn-ea"/>
                <a:cs typeface="+mn-cs"/>
              </a:rPr>
              <a:t>Leen</a:t>
            </a:r>
            <a:r>
              <a:rPr lang="en-US" sz="1600" b="1" dirty="0">
                <a:solidFill>
                  <a:schemeClr val="tx1"/>
                </a:solidFill>
                <a:latin typeface="Times" charset="0"/>
                <a:ea typeface="+mn-ea"/>
                <a:cs typeface="+mn-cs"/>
              </a:rPr>
              <a:t> </a:t>
            </a:r>
            <a:r>
              <a:rPr lang="en-US" sz="1600" b="1" dirty="0" err="1">
                <a:solidFill>
                  <a:schemeClr val="tx1"/>
                </a:solidFill>
                <a:latin typeface="Times" charset="0"/>
                <a:ea typeface="+mn-ea"/>
                <a:cs typeface="+mn-cs"/>
              </a:rPr>
              <a:t>Ritmeyer</a:t>
            </a:r>
            <a:r>
              <a:rPr lang="en-US" sz="1600" b="1" dirty="0">
                <a:solidFill>
                  <a:schemeClr val="tx1"/>
                </a:solidFill>
                <a:latin typeface="Times" charset="0"/>
                <a:ea typeface="+mn-ea"/>
                <a:cs typeface="+mn-cs"/>
              </a:rPr>
              <a:t>, </a:t>
            </a:r>
            <a:r>
              <a:rPr lang="en-US" sz="1600" b="1" dirty="0" err="1">
                <a:solidFill>
                  <a:schemeClr val="tx1"/>
                </a:solidFill>
                <a:latin typeface="Times" charset="0"/>
                <a:ea typeface="+mn-ea"/>
                <a:cs typeface="+mn-cs"/>
              </a:rPr>
              <a:t>Hawthornedene</a:t>
            </a:r>
            <a:r>
              <a:rPr lang="en-US" sz="1600" b="1" dirty="0">
                <a:solidFill>
                  <a:schemeClr val="tx1"/>
                </a:solidFill>
                <a:latin typeface="Times" charset="0"/>
                <a:ea typeface="+mn-ea"/>
                <a:cs typeface="+mn-cs"/>
              </a:rPr>
              <a:t>, </a:t>
            </a:r>
            <a:r>
              <a:rPr lang="en-US" sz="1600" b="1" dirty="0" smtClean="0">
                <a:solidFill>
                  <a:schemeClr val="tx1"/>
                </a:solidFill>
                <a:latin typeface="Times" charset="0"/>
                <a:ea typeface="+mn-ea"/>
                <a:cs typeface="+mn-cs"/>
              </a:rPr>
              <a:t>Australia a put </a:t>
            </a:r>
            <a:r>
              <a:rPr lang="en-US" sz="1600" b="1" dirty="0" err="1" smtClean="0">
                <a:solidFill>
                  <a:schemeClr val="tx1"/>
                </a:solidFill>
                <a:latin typeface="Times" charset="0"/>
                <a:ea typeface="+mn-ea"/>
                <a:cs typeface="+mn-cs"/>
              </a:rPr>
              <a:t>rojot</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loi</a:t>
            </a:r>
            <a:r>
              <a:rPr lang="en-US" sz="1600" b="1" dirty="0" smtClean="0">
                <a:solidFill>
                  <a:schemeClr val="tx1"/>
                </a:solidFill>
                <a:latin typeface="Times" charset="0"/>
                <a:ea typeface="+mn-ea"/>
                <a:cs typeface="+mn-cs"/>
              </a:rPr>
              <a:t> ah </a:t>
            </a:r>
            <a:r>
              <a:rPr lang="en-US" sz="1600" b="1" dirty="0" err="1" smtClean="0">
                <a:solidFill>
                  <a:schemeClr val="tx1"/>
                </a:solidFill>
                <a:latin typeface="Times" charset="0"/>
                <a:ea typeface="+mn-ea"/>
                <a:cs typeface="+mn-cs"/>
              </a:rPr>
              <a:t>rotok</a:t>
            </a:r>
            <a:r>
              <a:rPr lang="en-US" sz="1600" b="1" dirty="0" smtClean="0">
                <a:solidFill>
                  <a:schemeClr val="tx1"/>
                </a:solidFill>
                <a:latin typeface="Times" charset="0"/>
                <a:ea typeface="+mn-ea"/>
                <a:cs typeface="+mn-cs"/>
              </a:rPr>
              <a:t> na </a:t>
            </a:r>
            <a:r>
              <a:rPr lang="en-US" sz="1600" b="1" dirty="0" err="1" smtClean="0">
                <a:solidFill>
                  <a:schemeClr val="tx1"/>
                </a:solidFill>
                <a:latin typeface="Times" charset="0"/>
                <a:ea typeface="+mn-ea"/>
                <a:cs typeface="+mn-cs"/>
              </a:rPr>
              <a:t>inih</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Upumi</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chang</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hai</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mehet</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boi</a:t>
            </a:r>
            <a:r>
              <a:rPr lang="en-US" sz="1600" b="1" dirty="0" smtClean="0">
                <a:solidFill>
                  <a:schemeClr val="tx1"/>
                </a:solidFill>
                <a:latin typeface="Times" charset="0"/>
                <a:ea typeface="+mn-ea"/>
                <a:cs typeface="+mn-cs"/>
              </a:rPr>
              <a:t> a </a:t>
            </a:r>
            <a:r>
              <a:rPr lang="en-US" sz="1600" b="1" dirty="0" err="1" smtClean="0">
                <a:solidFill>
                  <a:schemeClr val="tx1"/>
                </a:solidFill>
                <a:latin typeface="Times" charset="0"/>
                <a:ea typeface="+mn-ea"/>
                <a:cs typeface="+mn-cs"/>
              </a:rPr>
              <a:t>eshik</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akon</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awm</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atu</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upumi</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chang</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hai</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deng</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arelenga</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mejet</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mashak</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narang</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hin</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mejet</a:t>
            </a:r>
            <a:r>
              <a:rPr lang="en-US" sz="1600" b="1" dirty="0" smtClean="0">
                <a:solidFill>
                  <a:schemeClr val="tx1"/>
                </a:solidFill>
                <a:latin typeface="Times" charset="0"/>
                <a:ea typeface="+mn-ea"/>
                <a:cs typeface="+mn-cs"/>
              </a:rPr>
              <a:t> na </a:t>
            </a:r>
            <a:r>
              <a:rPr lang="en-US" sz="1600" b="1" dirty="0" err="1" smtClean="0">
                <a:solidFill>
                  <a:schemeClr val="tx1"/>
                </a:solidFill>
                <a:latin typeface="Times" charset="0"/>
                <a:ea typeface="+mn-ea"/>
                <a:cs typeface="+mn-cs"/>
              </a:rPr>
              <a:t>kenei</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Mahi</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rojot</a:t>
            </a:r>
            <a:r>
              <a:rPr lang="en-US" sz="1600" b="1" dirty="0" smtClean="0">
                <a:solidFill>
                  <a:schemeClr val="tx1"/>
                </a:solidFill>
                <a:latin typeface="Times" charset="0"/>
                <a:ea typeface="+mn-ea"/>
                <a:cs typeface="+mn-cs"/>
              </a:rPr>
              <a:t> na </a:t>
            </a:r>
            <a:r>
              <a:rPr lang="en-US" sz="1600" b="1" dirty="0" err="1" smtClean="0">
                <a:solidFill>
                  <a:schemeClr val="tx1"/>
                </a:solidFill>
                <a:latin typeface="Times" charset="0"/>
                <a:ea typeface="+mn-ea"/>
                <a:cs typeface="+mn-cs"/>
              </a:rPr>
              <a:t>awm</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boi</a:t>
            </a:r>
            <a:r>
              <a:rPr lang="en-US" sz="1600" b="1" dirty="0" smtClean="0">
                <a:solidFill>
                  <a:schemeClr val="tx1"/>
                </a:solidFill>
                <a:latin typeface="Times" charset="0"/>
                <a:ea typeface="+mn-ea"/>
                <a:cs typeface="+mn-cs"/>
              </a:rPr>
              <a:t> a </a:t>
            </a:r>
            <a:r>
              <a:rPr lang="en-US" sz="1600" b="1" dirty="0" err="1" smtClean="0">
                <a:solidFill>
                  <a:schemeClr val="tx1"/>
                </a:solidFill>
                <a:latin typeface="Times" charset="0"/>
                <a:ea typeface="+mn-ea"/>
                <a:cs typeface="+mn-cs"/>
              </a:rPr>
              <a:t>rotok</a:t>
            </a:r>
            <a:r>
              <a:rPr lang="en-US" sz="1600" b="1" dirty="0" smtClean="0">
                <a:solidFill>
                  <a:schemeClr val="tx1"/>
                </a:solidFill>
                <a:latin typeface="Times" charset="0"/>
                <a:ea typeface="+mn-ea"/>
                <a:cs typeface="+mn-cs"/>
              </a:rPr>
              <a:t> na </a:t>
            </a:r>
            <a:r>
              <a:rPr lang="en-US" sz="1600" b="1" dirty="0" err="1" smtClean="0">
                <a:solidFill>
                  <a:schemeClr val="tx1"/>
                </a:solidFill>
                <a:latin typeface="Times" charset="0"/>
                <a:ea typeface="+mn-ea"/>
                <a:cs typeface="+mn-cs"/>
              </a:rPr>
              <a:t>khar</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narang</a:t>
            </a:r>
            <a:r>
              <a:rPr lang="en-US" sz="1600" b="1" dirty="0" smtClean="0">
                <a:solidFill>
                  <a:schemeClr val="tx1"/>
                </a:solidFill>
                <a:latin typeface="Times" charset="0"/>
                <a:ea typeface="+mn-ea"/>
                <a:cs typeface="+mn-cs"/>
              </a:rPr>
              <a:t> a </a:t>
            </a:r>
            <a:r>
              <a:rPr lang="en-US" sz="1600" b="1" dirty="0" err="1" smtClean="0">
                <a:solidFill>
                  <a:schemeClr val="tx1"/>
                </a:solidFill>
                <a:latin typeface="Times" charset="0"/>
                <a:ea typeface="+mn-ea"/>
                <a:cs typeface="+mn-cs"/>
              </a:rPr>
              <a:t>inih</a:t>
            </a:r>
            <a:r>
              <a:rPr lang="en-US" sz="1600" b="1" dirty="0" smtClean="0">
                <a:solidFill>
                  <a:schemeClr val="tx1"/>
                </a:solidFill>
                <a:latin typeface="Times" charset="0"/>
                <a:ea typeface="+mn-ea"/>
                <a:cs typeface="+mn-cs"/>
              </a:rPr>
              <a:t>.</a:t>
            </a:r>
            <a:endParaRPr lang="en-US" sz="1600" b="1" dirty="0">
              <a:solidFill>
                <a:schemeClr val="tx1"/>
              </a:solidFill>
              <a:latin typeface="Times" charset="0"/>
              <a:ea typeface="+mn-ea"/>
              <a:cs typeface="+mn-cs"/>
            </a:endParaRPr>
          </a:p>
          <a:p>
            <a:pPr>
              <a:lnSpc>
                <a:spcPct val="90000"/>
              </a:lnSpc>
              <a:defRPr/>
            </a:pPr>
            <a:endParaRPr lang="en-US" sz="1600" b="1" dirty="0">
              <a:solidFill>
                <a:schemeClr val="tx1"/>
              </a:solidFill>
              <a:latin typeface="Times" charset="0"/>
              <a:ea typeface="+mn-ea"/>
              <a:cs typeface="+mn-cs"/>
            </a:endParaRPr>
          </a:p>
          <a:p>
            <a:pPr>
              <a:lnSpc>
                <a:spcPct val="90000"/>
              </a:lnSpc>
              <a:defRPr/>
            </a:pPr>
            <a:r>
              <a:rPr lang="en-US" sz="1600" b="1" dirty="0" err="1" smtClean="0">
                <a:solidFill>
                  <a:schemeClr val="tx1"/>
                </a:solidFill>
                <a:latin typeface="Times" charset="0"/>
                <a:ea typeface="+mn-ea"/>
                <a:cs typeface="+mn-cs"/>
              </a:rPr>
              <a:t>Aruchapa</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mik</a:t>
            </a:r>
            <a:r>
              <a:rPr lang="en-US" sz="1600" b="1" dirty="0" smtClean="0">
                <a:solidFill>
                  <a:schemeClr val="tx1"/>
                </a:solidFill>
                <a:latin typeface="Times" charset="0"/>
                <a:ea typeface="+mn-ea"/>
                <a:cs typeface="+mn-cs"/>
              </a:rPr>
              <a:t> a </a:t>
            </a:r>
            <a:r>
              <a:rPr lang="en-US" sz="1600" b="1" dirty="0" err="1" smtClean="0">
                <a:solidFill>
                  <a:schemeClr val="tx1"/>
                </a:solidFill>
                <a:latin typeface="Times" charset="0"/>
                <a:ea typeface="+mn-ea"/>
                <a:cs typeface="+mn-cs"/>
              </a:rPr>
              <a:t>muk-thei</a:t>
            </a:r>
            <a:r>
              <a:rPr lang="en-US" sz="1600" b="1" dirty="0" smtClean="0">
                <a:solidFill>
                  <a:schemeClr val="tx1"/>
                </a:solidFill>
                <a:latin typeface="Times" charset="0"/>
                <a:ea typeface="+mn-ea"/>
                <a:cs typeface="+mn-cs"/>
              </a:rPr>
              <a:t> a </a:t>
            </a:r>
            <a:r>
              <a:rPr lang="en-US" sz="1600" b="1" dirty="0" err="1" smtClean="0">
                <a:solidFill>
                  <a:schemeClr val="tx1"/>
                </a:solidFill>
                <a:latin typeface="Times" charset="0"/>
                <a:ea typeface="+mn-ea"/>
                <a:cs typeface="+mn-cs"/>
              </a:rPr>
              <a:t>kon</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hai</a:t>
            </a:r>
            <a:r>
              <a:rPr lang="en-US" sz="1600" b="1" dirty="0" smtClean="0">
                <a:solidFill>
                  <a:schemeClr val="tx1"/>
                </a:solidFill>
                <a:latin typeface="Times" charset="0"/>
                <a:ea typeface="+mn-ea"/>
                <a:cs typeface="+mn-cs"/>
              </a:rPr>
              <a:t> khan </a:t>
            </a:r>
            <a:r>
              <a:rPr lang="en-US" sz="1600" b="1" dirty="0" err="1" smtClean="0">
                <a:solidFill>
                  <a:schemeClr val="tx1"/>
                </a:solidFill>
                <a:latin typeface="Times" charset="0"/>
                <a:ea typeface="+mn-ea"/>
                <a:cs typeface="+mn-cs"/>
              </a:rPr>
              <a:t>tute</a:t>
            </a:r>
            <a:r>
              <a:rPr lang="en-US" sz="1600" b="1" dirty="0" smtClean="0">
                <a:solidFill>
                  <a:schemeClr val="tx1"/>
                </a:solidFill>
                <a:latin typeface="Times" charset="0"/>
                <a:ea typeface="+mn-ea"/>
                <a:cs typeface="+mn-cs"/>
              </a:rPr>
              <a:t> na </a:t>
            </a:r>
            <a:r>
              <a:rPr lang="en-US" sz="1600" b="1" dirty="0" err="1" smtClean="0">
                <a:solidFill>
                  <a:schemeClr val="tx1"/>
                </a:solidFill>
                <a:latin typeface="Times" charset="0"/>
                <a:ea typeface="+mn-ea"/>
                <a:cs typeface="+mn-cs"/>
              </a:rPr>
              <a:t>mahin</a:t>
            </a:r>
            <a:r>
              <a:rPr lang="en-US" sz="1600" b="1" dirty="0" smtClean="0">
                <a:solidFill>
                  <a:schemeClr val="tx1"/>
                </a:solidFill>
                <a:latin typeface="Times" charset="0"/>
                <a:ea typeface="+mn-ea"/>
                <a:cs typeface="+mn-cs"/>
              </a:rPr>
              <a:t> a </a:t>
            </a:r>
            <a:r>
              <a:rPr lang="en-US" sz="1600" b="1" dirty="0" err="1" smtClean="0">
                <a:solidFill>
                  <a:schemeClr val="tx1"/>
                </a:solidFill>
                <a:latin typeface="Times" charset="0"/>
                <a:ea typeface="+mn-ea"/>
                <a:cs typeface="+mn-cs"/>
              </a:rPr>
              <a:t>awm</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rilim</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khutkon</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teitang</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okho</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reng</a:t>
            </a:r>
            <a:r>
              <a:rPr lang="en-US" sz="1600" b="1" dirty="0" smtClean="0">
                <a:solidFill>
                  <a:schemeClr val="tx1"/>
                </a:solidFill>
                <a:latin typeface="Times" charset="0"/>
                <a:ea typeface="+mn-ea"/>
                <a:cs typeface="+mn-cs"/>
              </a:rPr>
              <a:t> a </a:t>
            </a:r>
            <a:r>
              <a:rPr lang="en-US" sz="1600" b="1" dirty="0" err="1" smtClean="0">
                <a:solidFill>
                  <a:schemeClr val="tx1"/>
                </a:solidFill>
                <a:latin typeface="Times" charset="0"/>
                <a:ea typeface="+mn-ea"/>
                <a:cs typeface="+mn-cs"/>
              </a:rPr>
              <a:t>tho</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tha</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mak</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rojot</a:t>
            </a:r>
            <a:r>
              <a:rPr lang="en-US" sz="1600" b="1" dirty="0" smtClean="0">
                <a:solidFill>
                  <a:schemeClr val="tx1"/>
                </a:solidFill>
                <a:latin typeface="Times" charset="0"/>
                <a:ea typeface="+mn-ea"/>
                <a:cs typeface="+mn-cs"/>
              </a:rPr>
              <a:t> na </a:t>
            </a:r>
            <a:r>
              <a:rPr lang="en-US" sz="1600" b="1" dirty="0" err="1" smtClean="0">
                <a:solidFill>
                  <a:schemeClr val="tx1"/>
                </a:solidFill>
                <a:latin typeface="Times" charset="0"/>
                <a:ea typeface="+mn-ea"/>
                <a:cs typeface="+mn-cs"/>
              </a:rPr>
              <a:t>awm</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malalim</a:t>
            </a:r>
            <a:r>
              <a:rPr lang="en-US" sz="1600" b="1" dirty="0" smtClean="0">
                <a:solidFill>
                  <a:schemeClr val="tx1"/>
                </a:solidFill>
                <a:latin typeface="Times" charset="0"/>
                <a:ea typeface="+mn-ea"/>
                <a:cs typeface="+mn-cs"/>
              </a:rPr>
              <a:t>.</a:t>
            </a:r>
            <a:endParaRPr lang="en-US" sz="1600" b="1" dirty="0">
              <a:solidFill>
                <a:schemeClr val="tx1"/>
              </a:solidFill>
              <a:latin typeface="Times" charset="0"/>
              <a:ea typeface="+mn-ea"/>
              <a:cs typeface="+mn-cs"/>
            </a:endParaRPr>
          </a:p>
          <a:p>
            <a:pPr>
              <a:lnSpc>
                <a:spcPct val="90000"/>
              </a:lnSpc>
              <a:defRPr/>
            </a:pPr>
            <a:endParaRPr lang="en-US" sz="1600" b="1" dirty="0">
              <a:solidFill>
                <a:schemeClr val="tx1"/>
              </a:solidFill>
              <a:latin typeface="Times" charset="0"/>
              <a:ea typeface="+mn-ea"/>
              <a:cs typeface="+mn-cs"/>
            </a:endParaRPr>
          </a:p>
          <a:p>
            <a:pPr>
              <a:lnSpc>
                <a:spcPct val="90000"/>
              </a:lnSpc>
              <a:defRPr/>
            </a:pPr>
            <a:r>
              <a:rPr lang="en-US" sz="1600" b="1" dirty="0" err="1" smtClean="0">
                <a:solidFill>
                  <a:schemeClr val="tx1"/>
                </a:solidFill>
                <a:latin typeface="Times" charset="0"/>
                <a:ea typeface="+mn-ea"/>
                <a:cs typeface="+mn-cs"/>
              </a:rPr>
              <a:t>Mahi</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Behanghi</a:t>
            </a:r>
            <a:r>
              <a:rPr lang="en-US" sz="1600" b="1" dirty="0" smtClean="0">
                <a:solidFill>
                  <a:schemeClr val="tx1"/>
                </a:solidFill>
                <a:latin typeface="Times" charset="0"/>
                <a:ea typeface="+mn-ea"/>
                <a:cs typeface="+mn-cs"/>
              </a:rPr>
              <a:t> United </a:t>
            </a:r>
            <a:r>
              <a:rPr lang="en-US" sz="1600" b="1" dirty="0">
                <a:solidFill>
                  <a:schemeClr val="tx1"/>
                </a:solidFill>
                <a:latin typeface="Times" charset="0"/>
                <a:ea typeface="+mn-ea"/>
                <a:cs typeface="+mn-cs"/>
              </a:rPr>
              <a:t>States of </a:t>
            </a:r>
            <a:r>
              <a:rPr lang="en-US" sz="1600" b="1" dirty="0" smtClean="0">
                <a:solidFill>
                  <a:schemeClr val="tx1"/>
                </a:solidFill>
                <a:latin typeface="Times" charset="0"/>
                <a:ea typeface="+mn-ea"/>
                <a:cs typeface="+mn-cs"/>
              </a:rPr>
              <a:t>America a </a:t>
            </a:r>
            <a:r>
              <a:rPr lang="en-US" sz="1600" b="1" dirty="0" err="1" smtClean="0">
                <a:solidFill>
                  <a:schemeClr val="tx1"/>
                </a:solidFill>
                <a:latin typeface="Times" charset="0"/>
                <a:ea typeface="+mn-ea"/>
                <a:cs typeface="+mn-cs"/>
              </a:rPr>
              <a:t>emosok</a:t>
            </a:r>
            <a:r>
              <a:rPr lang="en-US" sz="1600" b="1" dirty="0" smtClean="0">
                <a:solidFill>
                  <a:schemeClr val="tx1"/>
                </a:solidFill>
                <a:latin typeface="Times" charset="0"/>
                <a:ea typeface="+mn-ea"/>
                <a:cs typeface="+mn-cs"/>
              </a:rPr>
              <a:t> </a:t>
            </a:r>
            <a:r>
              <a:rPr lang="en-US" sz="1600" b="1" dirty="0" err="1" smtClean="0">
                <a:solidFill>
                  <a:schemeClr val="tx1"/>
                </a:solidFill>
                <a:latin typeface="Times" charset="0"/>
                <a:ea typeface="+mn-ea"/>
                <a:cs typeface="+mn-cs"/>
              </a:rPr>
              <a:t>inih</a:t>
            </a:r>
            <a:r>
              <a:rPr lang="en-US" sz="1600" b="1" dirty="0" smtClean="0">
                <a:solidFill>
                  <a:schemeClr val="tx1"/>
                </a:solidFill>
                <a:latin typeface="Times" charset="0"/>
                <a:ea typeface="+mn-ea"/>
                <a:cs typeface="+mn-cs"/>
              </a:rPr>
              <a:t>. </a:t>
            </a:r>
            <a:r>
              <a:rPr lang="en-US" sz="1600" b="1" dirty="0">
                <a:solidFill>
                  <a:schemeClr val="tx1"/>
                </a:solidFill>
                <a:latin typeface="Times" charset="0"/>
                <a:ea typeface="+mn-ea"/>
                <a:cs typeface="+mn-cs"/>
              </a:rPr>
              <a:t>International Rights Reserved.</a:t>
            </a:r>
          </a:p>
        </p:txBody>
      </p:sp>
      <p:sp>
        <p:nvSpPr>
          <p:cNvPr id="15365" name="Rectangle 12"/>
          <p:cNvSpPr>
            <a:spLocks noChangeArrowheads="1"/>
          </p:cNvSpPr>
          <p:nvPr/>
        </p:nvSpPr>
        <p:spPr bwMode="auto">
          <a:xfrm>
            <a:off x="2327275" y="2682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endParaRPr lang="en-US" sz="2000">
              <a:latin typeface="Comic Sans MS" charset="0"/>
            </a:endParaRPr>
          </a:p>
        </p:txBody>
      </p:sp>
      <p:sp>
        <p:nvSpPr>
          <p:cNvPr id="15366"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5367" name="Text Box 19"/>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15732" name="Rectangle 20"/>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5369" name="Text Box 22"/>
          <p:cNvSpPr txBox="1">
            <a:spLocks noChangeArrowheads="1"/>
          </p:cNvSpPr>
          <p:nvPr/>
        </p:nvSpPr>
        <p:spPr bwMode="auto">
          <a:xfrm>
            <a:off x="8123238" y="6521450"/>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06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p:cNvPicPr>
            <a:picLocks noChangeArrowheads="1"/>
          </p:cNvPicPr>
          <p:nvPr/>
        </p:nvPicPr>
        <p:blipFill>
          <a:blip r:embed="rId2">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1299"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1300" name="Rectangle 4"/>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8" charset="0"/>
                <a:cs typeface="+mn-cs"/>
              </a:rPr>
              <a:t>7</a:t>
            </a:r>
          </a:p>
        </p:txBody>
      </p:sp>
      <p:sp>
        <p:nvSpPr>
          <p:cNvPr id="311301" name="Line 5"/>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61446" name="Text Box 6"/>
          <p:cNvSpPr txBox="1">
            <a:spLocks noChangeArrowheads="1"/>
          </p:cNvSpPr>
          <p:nvPr/>
        </p:nvSpPr>
        <p:spPr bwMode="auto">
          <a:xfrm>
            <a:off x="8723313" y="66675"/>
            <a:ext cx="260350" cy="446088"/>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smtClean="0">
                <a:latin typeface="Comic Sans MS" charset="0"/>
                <a:cs typeface="+mn-cs"/>
              </a:rPr>
              <a:t> </a:t>
            </a:r>
          </a:p>
        </p:txBody>
      </p:sp>
      <p:sp>
        <p:nvSpPr>
          <p:cNvPr id="61447" name="Text Box 7"/>
          <p:cNvSpPr txBox="1">
            <a:spLocks noChangeArrowheads="1"/>
          </p:cNvSpPr>
          <p:nvPr/>
        </p:nvSpPr>
        <p:spPr bwMode="auto">
          <a:xfrm>
            <a:off x="8832850" y="6184900"/>
            <a:ext cx="184150" cy="396875"/>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endParaRPr lang="fr-FR" sz="2000" smtClean="0">
              <a:solidFill>
                <a:srgbClr val="FFFFFF"/>
              </a:solidFill>
              <a:cs typeface="+mn-cs"/>
            </a:endParaRPr>
          </a:p>
        </p:txBody>
      </p:sp>
      <p:sp>
        <p:nvSpPr>
          <p:cNvPr id="61448" name="Text Box 8"/>
          <p:cNvSpPr txBox="1">
            <a:spLocks noChangeArrowheads="1"/>
          </p:cNvSpPr>
          <p:nvPr/>
        </p:nvSpPr>
        <p:spPr bwMode="auto">
          <a:xfrm>
            <a:off x="8085138" y="6530975"/>
            <a:ext cx="327025" cy="246063"/>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dirty="0" smtClean="0">
                <a:solidFill>
                  <a:srgbClr val="FFFFFF"/>
                </a:solidFill>
                <a:cs typeface="+mn-cs"/>
              </a:rPr>
              <a:t>60</a:t>
            </a:r>
          </a:p>
        </p:txBody>
      </p:sp>
      <p:sp>
        <p:nvSpPr>
          <p:cNvPr id="61449" name="Text Box 9"/>
          <p:cNvSpPr txBox="1">
            <a:spLocks noChangeArrowheads="1"/>
          </p:cNvSpPr>
          <p:nvPr/>
        </p:nvSpPr>
        <p:spPr bwMode="auto">
          <a:xfrm>
            <a:off x="7009053" y="6269445"/>
            <a:ext cx="1723549" cy="276999"/>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200" b="1" dirty="0" err="1" smtClean="0">
                <a:solidFill>
                  <a:srgbClr val="FFFFFF"/>
                </a:solidFill>
                <a:cs typeface="+mn-cs"/>
              </a:rPr>
              <a:t>Behangbuk</a:t>
            </a:r>
            <a:r>
              <a:rPr lang="en-US" sz="1200" b="1" dirty="0" smtClean="0">
                <a:solidFill>
                  <a:srgbClr val="FFFFFF"/>
                </a:solidFill>
                <a:cs typeface="+mn-cs"/>
              </a:rPr>
              <a:t> </a:t>
            </a:r>
            <a:r>
              <a:rPr lang="en-US" sz="1200" b="1" dirty="0" err="1" smtClean="0">
                <a:solidFill>
                  <a:srgbClr val="FFFFFF"/>
                </a:solidFill>
                <a:cs typeface="+mn-cs"/>
              </a:rPr>
              <a:t>pek</a:t>
            </a:r>
            <a:r>
              <a:rPr lang="en-US" sz="1200" b="1" dirty="0" smtClean="0">
                <a:solidFill>
                  <a:srgbClr val="FFFFFF"/>
                </a:solidFill>
                <a:cs typeface="+mn-cs"/>
              </a:rPr>
              <a:t>. 8-14</a:t>
            </a:r>
          </a:p>
        </p:txBody>
      </p:sp>
      <p:sp>
        <p:nvSpPr>
          <p:cNvPr id="61450" name="Rectangle 10"/>
          <p:cNvSpPr>
            <a:spLocks noChangeArrowheads="1"/>
          </p:cNvSpPr>
          <p:nvPr/>
        </p:nvSpPr>
        <p:spPr bwMode="auto">
          <a:xfrm>
            <a:off x="655638" y="1641475"/>
            <a:ext cx="7759700" cy="4618038"/>
          </a:xfrm>
          <a:prstGeom prst="rect">
            <a:avLst/>
          </a:prstGeom>
          <a:solidFill>
            <a:srgbClr val="251C3B"/>
          </a:solidFill>
          <a:ln>
            <a:noFill/>
          </a:ln>
          <a:extLst/>
        </p:spPr>
        <p:txBody>
          <a:bodyPr wrap="none" anchor="ctr"/>
          <a:lstStyle/>
          <a:p>
            <a:pPr>
              <a:defRPr/>
            </a:pPr>
            <a:endParaRPr lang="fr-FR">
              <a:cs typeface="+mn-cs"/>
            </a:endParaRPr>
          </a:p>
        </p:txBody>
      </p:sp>
      <p:sp>
        <p:nvSpPr>
          <p:cNvPr id="125962" name="TextBox 10"/>
          <p:cNvSpPr txBox="1">
            <a:spLocks noChangeArrowheads="1"/>
          </p:cNvSpPr>
          <p:nvPr/>
        </p:nvSpPr>
        <p:spPr bwMode="auto">
          <a:xfrm>
            <a:off x="3874931" y="933450"/>
            <a:ext cx="1313181" cy="369332"/>
          </a:xfrm>
          <a:prstGeom prst="rect">
            <a:avLst/>
          </a:prstGeom>
          <a:solidFill>
            <a:srgbClr val="F377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dirty="0" smtClean="0">
                <a:solidFill>
                  <a:schemeClr val="bg2"/>
                </a:solidFill>
              </a:rPr>
              <a:t>KHUTKON</a:t>
            </a:r>
            <a:endParaRPr lang="en-US" sz="1800" dirty="0">
              <a:solidFill>
                <a:schemeClr val="bg2"/>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p:cNvPicPr>
            <a:picLocks noChangeArrowheads="1"/>
          </p:cNvPicPr>
          <p:nvPr/>
        </p:nvPicPr>
        <p:blipFill>
          <a:blip r:embed="rId2">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2323"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2324" name="Rectangle 4"/>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8" charset="0"/>
                <a:cs typeface="+mn-cs"/>
              </a:rPr>
              <a:t>7</a:t>
            </a:r>
          </a:p>
        </p:txBody>
      </p:sp>
      <p:sp>
        <p:nvSpPr>
          <p:cNvPr id="312325" name="Line 5"/>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62470" name="Text Box 6"/>
          <p:cNvSpPr txBox="1">
            <a:spLocks noChangeArrowheads="1"/>
          </p:cNvSpPr>
          <p:nvPr/>
        </p:nvSpPr>
        <p:spPr bwMode="auto">
          <a:xfrm>
            <a:off x="8723313" y="66675"/>
            <a:ext cx="260350" cy="446088"/>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smtClean="0">
                <a:latin typeface="Comic Sans MS" charset="0"/>
                <a:cs typeface="+mn-cs"/>
              </a:rPr>
              <a:t> </a:t>
            </a:r>
          </a:p>
        </p:txBody>
      </p:sp>
      <p:sp>
        <p:nvSpPr>
          <p:cNvPr id="62471" name="Text Box 7"/>
          <p:cNvSpPr txBox="1">
            <a:spLocks noChangeArrowheads="1"/>
          </p:cNvSpPr>
          <p:nvPr/>
        </p:nvSpPr>
        <p:spPr bwMode="auto">
          <a:xfrm>
            <a:off x="8832850" y="6184900"/>
            <a:ext cx="184150" cy="396875"/>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endParaRPr lang="fr-FR" sz="2000" smtClean="0">
              <a:solidFill>
                <a:srgbClr val="FFFFFF"/>
              </a:solidFill>
              <a:cs typeface="+mn-cs"/>
            </a:endParaRPr>
          </a:p>
        </p:txBody>
      </p:sp>
      <p:sp>
        <p:nvSpPr>
          <p:cNvPr id="62472" name="Text Box 8"/>
          <p:cNvSpPr txBox="1">
            <a:spLocks noChangeArrowheads="1"/>
          </p:cNvSpPr>
          <p:nvPr/>
        </p:nvSpPr>
        <p:spPr bwMode="auto">
          <a:xfrm>
            <a:off x="8097838" y="6530975"/>
            <a:ext cx="327025" cy="246063"/>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dirty="0" smtClean="0">
                <a:solidFill>
                  <a:srgbClr val="FFFFFF"/>
                </a:solidFill>
                <a:cs typeface="+mn-cs"/>
              </a:rPr>
              <a:t>61</a:t>
            </a:r>
          </a:p>
        </p:txBody>
      </p:sp>
      <p:sp>
        <p:nvSpPr>
          <p:cNvPr id="62473" name="Text Box 9"/>
          <p:cNvSpPr txBox="1">
            <a:spLocks noChangeArrowheads="1"/>
          </p:cNvSpPr>
          <p:nvPr/>
        </p:nvSpPr>
        <p:spPr bwMode="auto">
          <a:xfrm>
            <a:off x="7009053" y="6269445"/>
            <a:ext cx="1723549" cy="276999"/>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200" b="1" dirty="0" err="1" smtClean="0">
                <a:solidFill>
                  <a:srgbClr val="FFFFFF"/>
                </a:solidFill>
                <a:cs typeface="+mn-cs"/>
              </a:rPr>
              <a:t>Behangbuk</a:t>
            </a:r>
            <a:r>
              <a:rPr lang="en-US" sz="1200" b="1" dirty="0" smtClean="0">
                <a:solidFill>
                  <a:srgbClr val="FFFFFF"/>
                </a:solidFill>
                <a:cs typeface="+mn-cs"/>
              </a:rPr>
              <a:t> </a:t>
            </a:r>
            <a:r>
              <a:rPr lang="en-US" sz="1200" b="1" dirty="0" err="1" smtClean="0">
                <a:solidFill>
                  <a:srgbClr val="FFFFFF"/>
                </a:solidFill>
                <a:cs typeface="+mn-cs"/>
              </a:rPr>
              <a:t>pek</a:t>
            </a:r>
            <a:r>
              <a:rPr lang="en-US" sz="1200" b="1" dirty="0" smtClean="0">
                <a:solidFill>
                  <a:srgbClr val="FFFFFF"/>
                </a:solidFill>
                <a:cs typeface="+mn-cs"/>
              </a:rPr>
              <a:t>. 8-14</a:t>
            </a:r>
          </a:p>
        </p:txBody>
      </p:sp>
      <p:sp>
        <p:nvSpPr>
          <p:cNvPr id="62474" name="Rectangle 10"/>
          <p:cNvSpPr>
            <a:spLocks noChangeArrowheads="1"/>
          </p:cNvSpPr>
          <p:nvPr/>
        </p:nvSpPr>
        <p:spPr bwMode="auto">
          <a:xfrm>
            <a:off x="641350" y="2808288"/>
            <a:ext cx="7839075" cy="3463925"/>
          </a:xfrm>
          <a:prstGeom prst="rect">
            <a:avLst/>
          </a:prstGeom>
          <a:solidFill>
            <a:srgbClr val="251C3B"/>
          </a:solidFill>
          <a:ln>
            <a:noFill/>
          </a:ln>
          <a:extLst/>
        </p:spPr>
        <p:txBody>
          <a:bodyPr wrap="none" anchor="ctr"/>
          <a:lstStyle/>
          <a:p>
            <a:pPr>
              <a:defRPr/>
            </a:pPr>
            <a:endParaRPr lang="fr-FR">
              <a:cs typeface="+mn-cs"/>
            </a:endParaRPr>
          </a:p>
        </p:txBody>
      </p:sp>
      <p:sp>
        <p:nvSpPr>
          <p:cNvPr id="126986" name="TextBox 10"/>
          <p:cNvSpPr txBox="1">
            <a:spLocks noChangeArrowheads="1"/>
          </p:cNvSpPr>
          <p:nvPr/>
        </p:nvSpPr>
        <p:spPr bwMode="auto">
          <a:xfrm>
            <a:off x="3923817" y="968174"/>
            <a:ext cx="1203767" cy="369332"/>
          </a:xfrm>
          <a:prstGeom prst="rect">
            <a:avLst/>
          </a:prstGeom>
          <a:solidFill>
            <a:srgbClr val="F276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dirty="0" err="1" smtClean="0">
                <a:solidFill>
                  <a:schemeClr val="bg2"/>
                </a:solidFill>
              </a:rPr>
              <a:t>Khutkon</a:t>
            </a:r>
            <a:endParaRPr lang="en-US" sz="1800" dirty="0">
              <a:solidFill>
                <a:schemeClr val="bg2"/>
              </a:solidFill>
            </a:endParaRPr>
          </a:p>
        </p:txBody>
      </p:sp>
      <p:sp>
        <p:nvSpPr>
          <p:cNvPr id="126987" name="TextBox 11"/>
          <p:cNvSpPr txBox="1">
            <a:spLocks noChangeArrowheads="1"/>
          </p:cNvSpPr>
          <p:nvPr/>
        </p:nvSpPr>
        <p:spPr bwMode="auto">
          <a:xfrm>
            <a:off x="3925888" y="1931988"/>
            <a:ext cx="1100137" cy="646331"/>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dirty="0" smtClean="0">
                <a:solidFill>
                  <a:schemeClr val="bg2"/>
                </a:solidFill>
              </a:rPr>
              <a:t>MIRING MILI</a:t>
            </a:r>
            <a:endParaRPr lang="en-US" sz="1800" dirty="0">
              <a:solidFill>
                <a:schemeClr val="bg2"/>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1026"/>
          <p:cNvPicPr>
            <a:picLocks noChangeArrowheads="1"/>
          </p:cNvPicPr>
          <p:nvPr/>
        </p:nvPicPr>
        <p:blipFill>
          <a:blip r:embed="rId2">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3347" name="Rectangle 1027"/>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3348" name="Rectangle 1028"/>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8" charset="0"/>
                <a:cs typeface="+mn-cs"/>
              </a:rPr>
              <a:t>7</a:t>
            </a:r>
          </a:p>
        </p:txBody>
      </p:sp>
      <p:sp>
        <p:nvSpPr>
          <p:cNvPr id="313349" name="Line 1029"/>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63494" name="Text Box 1030"/>
          <p:cNvSpPr txBox="1">
            <a:spLocks noChangeArrowheads="1"/>
          </p:cNvSpPr>
          <p:nvPr/>
        </p:nvSpPr>
        <p:spPr bwMode="auto">
          <a:xfrm>
            <a:off x="8723313" y="66675"/>
            <a:ext cx="260350" cy="446088"/>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smtClean="0">
                <a:latin typeface="Comic Sans MS" charset="0"/>
                <a:cs typeface="+mn-cs"/>
              </a:rPr>
              <a:t> </a:t>
            </a:r>
          </a:p>
        </p:txBody>
      </p:sp>
      <p:sp>
        <p:nvSpPr>
          <p:cNvPr id="63495" name="Text Box 1031"/>
          <p:cNvSpPr txBox="1">
            <a:spLocks noChangeArrowheads="1"/>
          </p:cNvSpPr>
          <p:nvPr/>
        </p:nvSpPr>
        <p:spPr bwMode="auto">
          <a:xfrm>
            <a:off x="8832850" y="6184900"/>
            <a:ext cx="184150" cy="396875"/>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endParaRPr lang="fr-FR" sz="2000" smtClean="0">
              <a:solidFill>
                <a:srgbClr val="FFFFFF"/>
              </a:solidFill>
              <a:cs typeface="+mn-cs"/>
            </a:endParaRPr>
          </a:p>
        </p:txBody>
      </p:sp>
      <p:sp>
        <p:nvSpPr>
          <p:cNvPr id="63496" name="Text Box 1032"/>
          <p:cNvSpPr txBox="1">
            <a:spLocks noChangeArrowheads="1"/>
          </p:cNvSpPr>
          <p:nvPr/>
        </p:nvSpPr>
        <p:spPr bwMode="auto">
          <a:xfrm>
            <a:off x="8097838" y="6523038"/>
            <a:ext cx="327025" cy="247650"/>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dirty="0" smtClean="0">
                <a:solidFill>
                  <a:srgbClr val="FFFFFF"/>
                </a:solidFill>
                <a:cs typeface="+mn-cs"/>
              </a:rPr>
              <a:t>62</a:t>
            </a:r>
          </a:p>
        </p:txBody>
      </p:sp>
      <p:sp>
        <p:nvSpPr>
          <p:cNvPr id="63497" name="Text Box 1033"/>
          <p:cNvSpPr txBox="1">
            <a:spLocks noChangeArrowheads="1"/>
          </p:cNvSpPr>
          <p:nvPr/>
        </p:nvSpPr>
        <p:spPr bwMode="auto">
          <a:xfrm>
            <a:off x="7005877" y="6269445"/>
            <a:ext cx="1723549" cy="276999"/>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200" b="1" dirty="0" err="1" smtClean="0">
                <a:solidFill>
                  <a:srgbClr val="FFFFFF"/>
                </a:solidFill>
                <a:cs typeface="+mn-cs"/>
              </a:rPr>
              <a:t>Behangbuk</a:t>
            </a:r>
            <a:r>
              <a:rPr lang="en-US" sz="1200" b="1" dirty="0" smtClean="0">
                <a:solidFill>
                  <a:srgbClr val="FFFFFF"/>
                </a:solidFill>
                <a:cs typeface="+mn-cs"/>
              </a:rPr>
              <a:t> </a:t>
            </a:r>
            <a:r>
              <a:rPr lang="en-US" sz="1200" b="1" dirty="0" err="1" smtClean="0">
                <a:solidFill>
                  <a:srgbClr val="FFFFFF"/>
                </a:solidFill>
                <a:cs typeface="+mn-cs"/>
              </a:rPr>
              <a:t>pek</a:t>
            </a:r>
            <a:r>
              <a:rPr lang="en-US" sz="1200" b="1" dirty="0" smtClean="0">
                <a:solidFill>
                  <a:srgbClr val="FFFFFF"/>
                </a:solidFill>
                <a:cs typeface="+mn-cs"/>
              </a:rPr>
              <a:t>. 8-14</a:t>
            </a:r>
          </a:p>
        </p:txBody>
      </p:sp>
      <p:sp>
        <p:nvSpPr>
          <p:cNvPr id="63498" name="Rectangle 1034"/>
          <p:cNvSpPr>
            <a:spLocks noChangeArrowheads="1"/>
          </p:cNvSpPr>
          <p:nvPr/>
        </p:nvSpPr>
        <p:spPr bwMode="auto">
          <a:xfrm>
            <a:off x="654050" y="4219575"/>
            <a:ext cx="7812088" cy="2079625"/>
          </a:xfrm>
          <a:prstGeom prst="rect">
            <a:avLst/>
          </a:prstGeom>
          <a:solidFill>
            <a:srgbClr val="251C3B"/>
          </a:solidFill>
          <a:ln>
            <a:noFill/>
          </a:ln>
          <a:extLst/>
        </p:spPr>
        <p:txBody>
          <a:bodyPr wrap="none" anchor="ctr"/>
          <a:lstStyle/>
          <a:p>
            <a:pPr>
              <a:defRPr/>
            </a:pPr>
            <a:endParaRPr lang="fr-FR">
              <a:cs typeface="+mn-cs"/>
            </a:endParaRPr>
          </a:p>
        </p:txBody>
      </p:sp>
      <p:sp>
        <p:nvSpPr>
          <p:cNvPr id="128010" name="TextBox 10"/>
          <p:cNvSpPr txBox="1">
            <a:spLocks noChangeArrowheads="1"/>
          </p:cNvSpPr>
          <p:nvPr/>
        </p:nvSpPr>
        <p:spPr bwMode="auto">
          <a:xfrm>
            <a:off x="3874930" y="933450"/>
            <a:ext cx="1313181" cy="369332"/>
          </a:xfrm>
          <a:prstGeom prst="rect">
            <a:avLst/>
          </a:prstGeom>
          <a:solidFill>
            <a:srgbClr val="F276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dirty="0" smtClean="0">
                <a:solidFill>
                  <a:schemeClr val="bg2"/>
                </a:solidFill>
              </a:rPr>
              <a:t>KHUTKON</a:t>
            </a:r>
            <a:endParaRPr lang="en-US" sz="1800" dirty="0">
              <a:solidFill>
                <a:schemeClr val="bg2"/>
              </a:solidFill>
            </a:endParaRPr>
          </a:p>
        </p:txBody>
      </p:sp>
      <p:sp>
        <p:nvSpPr>
          <p:cNvPr id="128011" name="TextBox 11"/>
          <p:cNvSpPr txBox="1">
            <a:spLocks noChangeArrowheads="1"/>
          </p:cNvSpPr>
          <p:nvPr/>
        </p:nvSpPr>
        <p:spPr bwMode="auto">
          <a:xfrm>
            <a:off x="3925888" y="1931988"/>
            <a:ext cx="1100137" cy="646331"/>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dirty="0" smtClean="0">
                <a:solidFill>
                  <a:schemeClr val="bg2"/>
                </a:solidFill>
              </a:rPr>
              <a:t>MIRING MILI</a:t>
            </a:r>
            <a:endParaRPr lang="en-US" sz="1800" dirty="0">
              <a:solidFill>
                <a:schemeClr val="bg2"/>
              </a:solidFill>
            </a:endParaRPr>
          </a:p>
        </p:txBody>
      </p:sp>
      <p:sp>
        <p:nvSpPr>
          <p:cNvPr id="128012" name="TextBox 12"/>
          <p:cNvSpPr txBox="1">
            <a:spLocks noChangeArrowheads="1"/>
          </p:cNvSpPr>
          <p:nvPr/>
        </p:nvSpPr>
        <p:spPr bwMode="auto">
          <a:xfrm>
            <a:off x="3722688" y="3213100"/>
            <a:ext cx="1487487" cy="646331"/>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dirty="0" smtClean="0">
                <a:solidFill>
                  <a:schemeClr val="bg2"/>
                </a:solidFill>
              </a:rPr>
              <a:t>ROLOP NA THUM</a:t>
            </a:r>
            <a:endParaRPr lang="en-US" sz="1800" dirty="0">
              <a:solidFill>
                <a:schemeClr val="bg2"/>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p:cNvPicPr>
            <a:picLocks noChangeArrowheads="1"/>
          </p:cNvPicPr>
          <p:nvPr/>
        </p:nvPicPr>
        <p:blipFill>
          <a:blip r:embed="rId2">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4371"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4372" name="Rectangle 4"/>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8" charset="0"/>
                <a:cs typeface="+mn-cs"/>
              </a:rPr>
              <a:t>7</a:t>
            </a:r>
          </a:p>
        </p:txBody>
      </p:sp>
      <p:sp>
        <p:nvSpPr>
          <p:cNvPr id="314373" name="Line 5"/>
          <p:cNvSpPr>
            <a:spLocks noChangeShapeType="1"/>
          </p:cNvSpPr>
          <p:nvPr/>
        </p:nvSpPr>
        <p:spPr bwMode="auto">
          <a:xfrm>
            <a:off x="9128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64518" name="Text Box 6"/>
          <p:cNvSpPr txBox="1">
            <a:spLocks noChangeArrowheads="1"/>
          </p:cNvSpPr>
          <p:nvPr/>
        </p:nvSpPr>
        <p:spPr bwMode="auto">
          <a:xfrm>
            <a:off x="8723313" y="66675"/>
            <a:ext cx="260350" cy="446088"/>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smtClean="0">
                <a:latin typeface="Comic Sans MS" charset="0"/>
                <a:cs typeface="+mn-cs"/>
              </a:rPr>
              <a:t> </a:t>
            </a:r>
          </a:p>
        </p:txBody>
      </p:sp>
      <p:sp>
        <p:nvSpPr>
          <p:cNvPr id="64519" name="Text Box 7"/>
          <p:cNvSpPr txBox="1">
            <a:spLocks noChangeArrowheads="1"/>
          </p:cNvSpPr>
          <p:nvPr/>
        </p:nvSpPr>
        <p:spPr bwMode="auto">
          <a:xfrm>
            <a:off x="8832850" y="6184900"/>
            <a:ext cx="184150" cy="396875"/>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endParaRPr lang="fr-FR" sz="2000" smtClean="0">
              <a:solidFill>
                <a:srgbClr val="FFFFFF"/>
              </a:solidFill>
              <a:cs typeface="+mn-cs"/>
            </a:endParaRPr>
          </a:p>
        </p:txBody>
      </p:sp>
      <p:sp>
        <p:nvSpPr>
          <p:cNvPr id="64520" name="Text Box 8"/>
          <p:cNvSpPr txBox="1">
            <a:spLocks noChangeArrowheads="1"/>
          </p:cNvSpPr>
          <p:nvPr/>
        </p:nvSpPr>
        <p:spPr bwMode="auto">
          <a:xfrm>
            <a:off x="8097838" y="6530975"/>
            <a:ext cx="327025" cy="246063"/>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dirty="0" smtClean="0">
                <a:solidFill>
                  <a:srgbClr val="FFFFFF"/>
                </a:solidFill>
                <a:cs typeface="+mn-cs"/>
              </a:rPr>
              <a:t>63</a:t>
            </a:r>
          </a:p>
        </p:txBody>
      </p:sp>
      <p:sp>
        <p:nvSpPr>
          <p:cNvPr id="64521" name="Text Box 9"/>
          <p:cNvSpPr txBox="1">
            <a:spLocks noChangeArrowheads="1"/>
          </p:cNvSpPr>
          <p:nvPr/>
        </p:nvSpPr>
        <p:spPr bwMode="auto">
          <a:xfrm>
            <a:off x="7005878" y="6269445"/>
            <a:ext cx="1723549" cy="276999"/>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200" b="1" dirty="0" err="1" smtClean="0">
                <a:solidFill>
                  <a:srgbClr val="FFFFFF"/>
                </a:solidFill>
                <a:cs typeface="+mn-cs"/>
              </a:rPr>
              <a:t>Behangbuk</a:t>
            </a:r>
            <a:r>
              <a:rPr lang="en-US" sz="1200" b="1" dirty="0" smtClean="0">
                <a:solidFill>
                  <a:srgbClr val="FFFFFF"/>
                </a:solidFill>
                <a:cs typeface="+mn-cs"/>
              </a:rPr>
              <a:t> </a:t>
            </a:r>
            <a:r>
              <a:rPr lang="en-US" sz="1200" b="1" dirty="0" err="1" smtClean="0">
                <a:solidFill>
                  <a:srgbClr val="FFFFFF"/>
                </a:solidFill>
                <a:cs typeface="+mn-cs"/>
              </a:rPr>
              <a:t>pek</a:t>
            </a:r>
            <a:r>
              <a:rPr lang="en-US" sz="1200" b="1" dirty="0" smtClean="0">
                <a:solidFill>
                  <a:srgbClr val="FFFFFF"/>
                </a:solidFill>
                <a:cs typeface="+mn-cs"/>
              </a:rPr>
              <a:t>. 8-14</a:t>
            </a:r>
          </a:p>
        </p:txBody>
      </p:sp>
      <p:sp>
        <p:nvSpPr>
          <p:cNvPr id="129033" name="TextBox 9"/>
          <p:cNvSpPr txBox="1">
            <a:spLocks noChangeArrowheads="1"/>
          </p:cNvSpPr>
          <p:nvPr/>
        </p:nvSpPr>
        <p:spPr bwMode="auto">
          <a:xfrm>
            <a:off x="3874930" y="933450"/>
            <a:ext cx="1313181" cy="369332"/>
          </a:xfrm>
          <a:prstGeom prst="rect">
            <a:avLst/>
          </a:prstGeom>
          <a:solidFill>
            <a:srgbClr val="F276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dirty="0" smtClean="0">
                <a:solidFill>
                  <a:schemeClr val="bg2"/>
                </a:solidFill>
              </a:rPr>
              <a:t>KHUTKON</a:t>
            </a:r>
            <a:endParaRPr lang="en-US" sz="1800" dirty="0">
              <a:solidFill>
                <a:schemeClr val="bg2"/>
              </a:solidFill>
            </a:endParaRPr>
          </a:p>
        </p:txBody>
      </p:sp>
      <p:sp>
        <p:nvSpPr>
          <p:cNvPr id="129034" name="TextBox 10"/>
          <p:cNvSpPr txBox="1">
            <a:spLocks noChangeArrowheads="1"/>
          </p:cNvSpPr>
          <p:nvPr/>
        </p:nvSpPr>
        <p:spPr bwMode="auto">
          <a:xfrm>
            <a:off x="3925888" y="1931988"/>
            <a:ext cx="1100137" cy="646331"/>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dirty="0" smtClean="0">
                <a:solidFill>
                  <a:schemeClr val="bg2"/>
                </a:solidFill>
              </a:rPr>
              <a:t>MIRING MILI</a:t>
            </a:r>
            <a:endParaRPr lang="en-US" sz="1800" dirty="0">
              <a:solidFill>
                <a:schemeClr val="bg2"/>
              </a:solidFill>
            </a:endParaRPr>
          </a:p>
        </p:txBody>
      </p:sp>
      <p:sp>
        <p:nvSpPr>
          <p:cNvPr id="129035" name="TextBox 11"/>
          <p:cNvSpPr txBox="1">
            <a:spLocks noChangeArrowheads="1"/>
          </p:cNvSpPr>
          <p:nvPr/>
        </p:nvSpPr>
        <p:spPr bwMode="auto">
          <a:xfrm>
            <a:off x="3722688" y="3213100"/>
            <a:ext cx="1487487" cy="646331"/>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dirty="0" smtClean="0">
                <a:solidFill>
                  <a:schemeClr val="bg2"/>
                </a:solidFill>
              </a:rPr>
              <a:t>ROLOP NA THUM</a:t>
            </a:r>
            <a:endParaRPr lang="en-US" sz="1800" dirty="0">
              <a:solidFill>
                <a:schemeClr val="bg2"/>
              </a:solidFill>
            </a:endParaRPr>
          </a:p>
        </p:txBody>
      </p:sp>
      <p:sp>
        <p:nvSpPr>
          <p:cNvPr id="129036" name="TextBox 12"/>
          <p:cNvSpPr txBox="1">
            <a:spLocks noChangeArrowheads="1"/>
          </p:cNvSpPr>
          <p:nvPr/>
        </p:nvSpPr>
        <p:spPr bwMode="auto">
          <a:xfrm>
            <a:off x="2551113" y="4548188"/>
            <a:ext cx="1487487" cy="369887"/>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dirty="0" smtClean="0">
                <a:solidFill>
                  <a:schemeClr val="bg2"/>
                </a:solidFill>
              </a:rPr>
              <a:t>ATHIM</a:t>
            </a:r>
            <a:endParaRPr lang="en-US" sz="1800" dirty="0">
              <a:solidFill>
                <a:schemeClr val="bg2"/>
              </a:solidFill>
            </a:endParaRPr>
          </a:p>
        </p:txBody>
      </p:sp>
      <p:sp>
        <p:nvSpPr>
          <p:cNvPr id="129037" name="TextBox 13"/>
          <p:cNvSpPr txBox="1">
            <a:spLocks noChangeArrowheads="1"/>
          </p:cNvSpPr>
          <p:nvPr/>
        </p:nvSpPr>
        <p:spPr bwMode="auto">
          <a:xfrm>
            <a:off x="4667250" y="4581525"/>
            <a:ext cx="1487488" cy="369888"/>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dirty="0" smtClean="0">
                <a:solidFill>
                  <a:schemeClr val="bg2"/>
                </a:solidFill>
              </a:rPr>
              <a:t>JISU</a:t>
            </a:r>
            <a:endParaRPr lang="en-US" sz="1800" dirty="0">
              <a:solidFill>
                <a:schemeClr val="bg2"/>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a:spLocks noChangeArrowheads="1"/>
          </p:cNvSpPr>
          <p:nvPr/>
        </p:nvSpPr>
        <p:spPr bwMode="auto">
          <a:xfrm>
            <a:off x="1549400" y="901700"/>
            <a:ext cx="6483350" cy="4978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0"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55301" name="Line 5"/>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0052"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0053" name="Text Box 1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0054" name="Text Box 1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64</a:t>
            </a:r>
          </a:p>
        </p:txBody>
      </p:sp>
      <p:sp>
        <p:nvSpPr>
          <p:cNvPr id="130055" name="Text Box 14"/>
          <p:cNvSpPr txBox="1">
            <a:spLocks noChangeArrowheads="1"/>
          </p:cNvSpPr>
          <p:nvPr/>
        </p:nvSpPr>
        <p:spPr bwMode="auto">
          <a:xfrm>
            <a:off x="7005083" y="6269445"/>
            <a:ext cx="1723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Behangbuk</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8-14</a:t>
            </a:r>
          </a:p>
        </p:txBody>
      </p:sp>
      <p:pic>
        <p:nvPicPr>
          <p:cNvPr id="13005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952500"/>
            <a:ext cx="6402388" cy="4897438"/>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5314" name="WordArt 18"/>
          <p:cNvSpPr>
            <a:spLocks noChangeArrowheads="1" noChangeShapeType="1" noTextEdit="1"/>
          </p:cNvSpPr>
          <p:nvPr/>
        </p:nvSpPr>
        <p:spPr bwMode="auto">
          <a:xfrm>
            <a:off x="378289" y="4013543"/>
            <a:ext cx="8393112" cy="2482850"/>
          </a:xfrm>
          <a:prstGeom prst="rect">
            <a:avLst/>
          </a:prstGeom>
        </p:spPr>
        <p:txBody>
          <a:bodyPr wrap="none" fromWordArt="1">
            <a:prstTxWarp prst="textSlantUp">
              <a:avLst>
                <a:gd name="adj" fmla="val 32056"/>
              </a:avLst>
            </a:prstTxWarp>
          </a:bodyPr>
          <a:lstStyle/>
          <a:p>
            <a:pPr>
              <a:defRPr/>
            </a:pPr>
            <a:r>
              <a:rPr lang="en-US" sz="3600" kern="10" spc="100" dirty="0" err="1" smtClean="0">
                <a:ln w="9525">
                  <a:solidFill>
                    <a:srgbClr val="CC99FF"/>
                  </a:solidFill>
                  <a:round/>
                  <a:headEnd/>
                  <a:tailEnd/>
                </a:ln>
                <a:solidFill>
                  <a:srgbClr val="F06157"/>
                </a:solidFill>
                <a:effectLst>
                  <a:glow rad="165100">
                    <a:schemeClr val="accent4">
                      <a:lumMod val="10000"/>
                    </a:schemeClr>
                  </a:glow>
                </a:effectLst>
                <a:latin typeface="Impact"/>
                <a:ea typeface="Impact"/>
                <a:cs typeface="Impact"/>
              </a:rPr>
              <a:t>Manmesseh</a:t>
            </a:r>
            <a:r>
              <a:rPr lang="en-US" sz="3600" kern="10" spc="100" dirty="0" smtClean="0">
                <a:ln w="9525">
                  <a:solidFill>
                    <a:srgbClr val="CC99FF"/>
                  </a:solidFill>
                  <a:round/>
                  <a:headEnd/>
                  <a:tailEnd/>
                </a:ln>
                <a:solidFill>
                  <a:srgbClr val="F06157"/>
                </a:solidFill>
                <a:effectLst>
                  <a:glow rad="165100">
                    <a:schemeClr val="accent4">
                      <a:lumMod val="10000"/>
                    </a:schemeClr>
                  </a:glow>
                </a:effectLst>
                <a:latin typeface="Impact"/>
                <a:ea typeface="Impact"/>
                <a:cs typeface="Impact"/>
              </a:rPr>
              <a:t> hi </a:t>
            </a:r>
            <a:r>
              <a:rPr lang="en-US" sz="3600" kern="10" spc="100" dirty="0" err="1" smtClean="0">
                <a:ln w="9525">
                  <a:solidFill>
                    <a:srgbClr val="CC99FF"/>
                  </a:solidFill>
                  <a:round/>
                  <a:headEnd/>
                  <a:tailEnd/>
                </a:ln>
                <a:solidFill>
                  <a:srgbClr val="F06157"/>
                </a:solidFill>
                <a:effectLst>
                  <a:glow rad="165100">
                    <a:schemeClr val="accent4">
                      <a:lumMod val="10000"/>
                    </a:schemeClr>
                  </a:glow>
                </a:effectLst>
                <a:latin typeface="Impact"/>
                <a:ea typeface="Impact"/>
                <a:cs typeface="Impact"/>
              </a:rPr>
              <a:t>rotho</a:t>
            </a:r>
            <a:r>
              <a:rPr lang="en-US" sz="3600" kern="10" spc="100" dirty="0" smtClean="0">
                <a:ln w="9525">
                  <a:solidFill>
                    <a:srgbClr val="CC99FF"/>
                  </a:solidFill>
                  <a:round/>
                  <a:headEnd/>
                  <a:tailEnd/>
                </a:ln>
                <a:solidFill>
                  <a:srgbClr val="F06157"/>
                </a:solidFill>
                <a:effectLst>
                  <a:glow rad="165100">
                    <a:schemeClr val="accent4">
                      <a:lumMod val="10000"/>
                    </a:schemeClr>
                  </a:glow>
                </a:effectLst>
                <a:latin typeface="Impact"/>
                <a:ea typeface="Impact"/>
                <a:cs typeface="Impact"/>
              </a:rPr>
              <a:t> </a:t>
            </a:r>
            <a:r>
              <a:rPr lang="en-US" sz="3600" kern="10" spc="100" dirty="0" err="1" smtClean="0">
                <a:ln w="9525">
                  <a:solidFill>
                    <a:srgbClr val="CC99FF"/>
                  </a:solidFill>
                  <a:round/>
                  <a:headEnd/>
                  <a:tailEnd/>
                </a:ln>
                <a:solidFill>
                  <a:srgbClr val="F06157"/>
                </a:solidFill>
                <a:effectLst>
                  <a:glow rad="165100">
                    <a:schemeClr val="accent4">
                      <a:lumMod val="10000"/>
                    </a:schemeClr>
                  </a:glow>
                </a:effectLst>
                <a:latin typeface="Impact"/>
                <a:ea typeface="Impact"/>
                <a:cs typeface="Impact"/>
              </a:rPr>
              <a:t>joi</a:t>
            </a:r>
            <a:r>
              <a:rPr lang="en-US" sz="3600" kern="10" spc="100" dirty="0" smtClean="0">
                <a:ln w="9525">
                  <a:solidFill>
                    <a:srgbClr val="CC99FF"/>
                  </a:solidFill>
                  <a:round/>
                  <a:headEnd/>
                  <a:tailEnd/>
                </a:ln>
                <a:solidFill>
                  <a:srgbClr val="F06157"/>
                </a:solidFill>
                <a:effectLst>
                  <a:glow rad="165100">
                    <a:schemeClr val="accent4">
                      <a:lumMod val="10000"/>
                    </a:schemeClr>
                  </a:glow>
                </a:effectLst>
                <a:latin typeface="Impact"/>
                <a:ea typeface="Impact"/>
                <a:cs typeface="Impact"/>
              </a:rPr>
              <a:t>!</a:t>
            </a:r>
            <a:endParaRPr lang="en-US" sz="3600" kern="10" spc="100" dirty="0">
              <a:ln w="9525">
                <a:solidFill>
                  <a:srgbClr val="CC99FF"/>
                </a:solidFill>
                <a:round/>
                <a:headEnd/>
                <a:tailEnd/>
              </a:ln>
              <a:solidFill>
                <a:srgbClr val="F06157"/>
              </a:solidFill>
              <a:effectLst>
                <a:glow rad="165100">
                  <a:schemeClr val="accent4">
                    <a:lumMod val="10000"/>
                  </a:schemeClr>
                </a:glow>
              </a:effectLst>
              <a:latin typeface="Impact"/>
              <a:ea typeface="Impact"/>
              <a:cs typeface="Impact"/>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5314"/>
                                        </p:tgtEl>
                                        <p:attrNameLst>
                                          <p:attrName>style.visibility</p:attrName>
                                        </p:attrNameLst>
                                      </p:cBhvr>
                                      <p:to>
                                        <p:strVal val="visible"/>
                                      </p:to>
                                    </p:set>
                                    <p:animEffect transition="in" filter="wipe(left)">
                                      <p:cBhvr>
                                        <p:cTn id="7" dur="500"/>
                                        <p:tgtEl>
                                          <p:spTgt spid="55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097" name="Group 305"/>
          <p:cNvGrpSpPr>
            <a:grpSpLocks/>
          </p:cNvGrpSpPr>
          <p:nvPr/>
        </p:nvGrpSpPr>
        <p:grpSpPr bwMode="auto">
          <a:xfrm>
            <a:off x="2773363" y="1468438"/>
            <a:ext cx="4448175" cy="3598862"/>
            <a:chOff x="235" y="1788"/>
            <a:chExt cx="2803" cy="2267"/>
          </a:xfrm>
        </p:grpSpPr>
        <p:sp>
          <p:nvSpPr>
            <p:cNvPr id="132175" name="Rectangle 306"/>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627" name="Rectangle 307"/>
            <p:cNvSpPr>
              <a:spLocks noChangeArrowheads="1"/>
            </p:cNvSpPr>
            <p:nvPr/>
          </p:nvSpPr>
          <p:spPr bwMode="auto">
            <a:xfrm>
              <a:off x="369" y="1822"/>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77" name="Rectangle 308"/>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78" name="AutoShape 309"/>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79" name="Rectangle 310"/>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631" name="Rectangle 311"/>
            <p:cNvSpPr>
              <a:spLocks noChangeArrowheads="1"/>
            </p:cNvSpPr>
            <p:nvPr/>
          </p:nvSpPr>
          <p:spPr bwMode="auto">
            <a:xfrm>
              <a:off x="235" y="1790"/>
              <a:ext cx="832"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CREATION</a:t>
              </a:r>
              <a:endParaRPr lang="en-US" sz="2800" b="1">
                <a:effectLst>
                  <a:outerShdw blurRad="38100" dist="38100" dir="2700000" algn="tl">
                    <a:srgbClr val="000000"/>
                  </a:outerShdw>
                </a:effectLst>
                <a:latin typeface="Helvetica" charset="0"/>
              </a:endParaRPr>
            </a:p>
          </p:txBody>
        </p:sp>
        <p:sp>
          <p:nvSpPr>
            <p:cNvPr id="132181" name="Line 312"/>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82" name="Line 313"/>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83" name="Rectangle 314"/>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635" name="Rectangle 315"/>
            <p:cNvSpPr>
              <a:spLocks noChangeArrowheads="1"/>
            </p:cNvSpPr>
            <p:nvPr/>
          </p:nvSpPr>
          <p:spPr bwMode="auto">
            <a:xfrm>
              <a:off x="512" y="1997"/>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85" name="Rectangle 316"/>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86" name="AutoShape 317"/>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187" name="Rectangle 318"/>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39" name="Rectangle 319"/>
            <p:cNvSpPr>
              <a:spLocks noChangeArrowheads="1"/>
            </p:cNvSpPr>
            <p:nvPr/>
          </p:nvSpPr>
          <p:spPr bwMode="auto">
            <a:xfrm>
              <a:off x="376" y="1957"/>
              <a:ext cx="82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sz="2800" b="1">
                <a:effectLst>
                  <a:outerShdw blurRad="38100" dist="38100" dir="2700000" algn="tl">
                    <a:srgbClr val="000000"/>
                  </a:outerShdw>
                </a:effectLst>
                <a:latin typeface="Helvetica" charset="0"/>
              </a:endParaRPr>
            </a:p>
          </p:txBody>
        </p:sp>
        <p:sp>
          <p:nvSpPr>
            <p:cNvPr id="132189" name="Line 320"/>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90" name="Line 321"/>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91" name="Rectangle 322"/>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643" name="Rectangle 323"/>
            <p:cNvSpPr>
              <a:spLocks noChangeArrowheads="1"/>
            </p:cNvSpPr>
            <p:nvPr/>
          </p:nvSpPr>
          <p:spPr bwMode="auto">
            <a:xfrm>
              <a:off x="655" y="2158"/>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93" name="Rectangle 324"/>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94" name="AutoShape 325"/>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95" name="Rectangle 326"/>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647" name="Rectangle 327"/>
            <p:cNvSpPr>
              <a:spLocks noChangeArrowheads="1"/>
            </p:cNvSpPr>
            <p:nvPr/>
          </p:nvSpPr>
          <p:spPr bwMode="auto">
            <a:xfrm>
              <a:off x="572" y="2126"/>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JOSEPH</a:t>
              </a:r>
              <a:endParaRPr lang="en-US" sz="2800" b="1">
                <a:effectLst>
                  <a:outerShdw blurRad="38100" dist="38100" dir="2700000" algn="tl">
                    <a:srgbClr val="000000"/>
                  </a:outerShdw>
                </a:effectLst>
                <a:latin typeface="Helvetica" charset="0"/>
              </a:endParaRPr>
            </a:p>
          </p:txBody>
        </p:sp>
        <p:sp>
          <p:nvSpPr>
            <p:cNvPr id="132197" name="Line 328"/>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98" name="Line 329"/>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99" name="Rectangle 330"/>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200" name="AutoShape 331"/>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01" name="Rectangle 332"/>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53" name="Rectangle 333"/>
            <p:cNvSpPr>
              <a:spLocks noChangeArrowheads="1"/>
            </p:cNvSpPr>
            <p:nvPr/>
          </p:nvSpPr>
          <p:spPr bwMode="auto">
            <a:xfrm>
              <a:off x="787" y="2287"/>
              <a:ext cx="6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MOSES</a:t>
              </a:r>
              <a:endParaRPr lang="en-US" sz="2800" b="1">
                <a:effectLst>
                  <a:outerShdw blurRad="38100" dist="38100" dir="2700000" algn="tl">
                    <a:srgbClr val="000000"/>
                  </a:outerShdw>
                </a:effectLst>
                <a:latin typeface="Helvetica" charset="0"/>
              </a:endParaRPr>
            </a:p>
          </p:txBody>
        </p:sp>
        <p:sp>
          <p:nvSpPr>
            <p:cNvPr id="132203" name="Line 334"/>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04" name="Line 335"/>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05" name="Rectangle 336"/>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206" name="AutoShape 337"/>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07" name="Rectangle 338"/>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659" name="Rectangle 339"/>
            <p:cNvSpPr>
              <a:spLocks noChangeArrowheads="1"/>
            </p:cNvSpPr>
            <p:nvPr/>
          </p:nvSpPr>
          <p:spPr bwMode="auto">
            <a:xfrm>
              <a:off x="877" y="2462"/>
              <a:ext cx="7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JOSHUA</a:t>
              </a:r>
              <a:endParaRPr lang="en-US" sz="2800" b="1">
                <a:effectLst>
                  <a:outerShdw blurRad="38100" dist="38100" dir="2700000" algn="tl">
                    <a:srgbClr val="000000"/>
                  </a:outerShdw>
                </a:effectLst>
                <a:latin typeface="Helvetica" charset="0"/>
              </a:endParaRPr>
            </a:p>
          </p:txBody>
        </p:sp>
        <p:sp>
          <p:nvSpPr>
            <p:cNvPr id="132209" name="Line 340"/>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10" name="Rectangle 341"/>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211" name="AutoShape 342"/>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32212" name="Rectangle 343"/>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664" name="Rectangle 344"/>
            <p:cNvSpPr>
              <a:spLocks noChangeArrowheads="1"/>
            </p:cNvSpPr>
            <p:nvPr/>
          </p:nvSpPr>
          <p:spPr bwMode="auto">
            <a:xfrm>
              <a:off x="956" y="2624"/>
              <a:ext cx="806"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ANARCHY</a:t>
              </a:r>
              <a:endParaRPr lang="en-US" sz="2800" b="1">
                <a:effectLst>
                  <a:outerShdw blurRad="38100" dist="38100" dir="2700000" algn="tl">
                    <a:srgbClr val="000000"/>
                  </a:outerShdw>
                </a:effectLst>
                <a:latin typeface="Helvetica" charset="0"/>
              </a:endParaRPr>
            </a:p>
          </p:txBody>
        </p:sp>
        <p:sp>
          <p:nvSpPr>
            <p:cNvPr id="132214" name="Line 345"/>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15" name="Rectangle 346"/>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32216" name="AutoShape 347"/>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17" name="Rectangle 348"/>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69" name="Rectangle 349"/>
            <p:cNvSpPr>
              <a:spLocks noChangeArrowheads="1"/>
            </p:cNvSpPr>
            <p:nvPr/>
          </p:nvSpPr>
          <p:spPr bwMode="auto">
            <a:xfrm>
              <a:off x="1129" y="2807"/>
              <a:ext cx="77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ROYALTY</a:t>
              </a:r>
              <a:endParaRPr lang="en-US" sz="2800" b="1">
                <a:effectLst>
                  <a:outerShdw blurRad="38100" dist="38100" dir="2700000" algn="tl">
                    <a:srgbClr val="000000"/>
                  </a:outerShdw>
                </a:effectLst>
                <a:latin typeface="Helvetica" charset="0"/>
              </a:endParaRPr>
            </a:p>
          </p:txBody>
        </p:sp>
        <p:sp>
          <p:nvSpPr>
            <p:cNvPr id="132219" name="Line 350"/>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20" name="Rectangle 351"/>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221" name="AutoShape 352"/>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222" name="Rectangle 353"/>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74" name="Rectangle 354"/>
            <p:cNvSpPr>
              <a:spLocks noChangeArrowheads="1"/>
            </p:cNvSpPr>
            <p:nvPr/>
          </p:nvSpPr>
          <p:spPr bwMode="auto">
            <a:xfrm>
              <a:off x="1223" y="2982"/>
              <a:ext cx="838"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CAPTIVITY</a:t>
              </a:r>
              <a:endParaRPr lang="en-US" sz="2800" b="1">
                <a:effectLst>
                  <a:outerShdw blurRad="38100" dist="38100" dir="2700000" algn="tl">
                    <a:srgbClr val="000000"/>
                  </a:outerShdw>
                </a:effectLst>
                <a:latin typeface="Helvetica" charset="0"/>
              </a:endParaRPr>
            </a:p>
          </p:txBody>
        </p:sp>
        <p:sp>
          <p:nvSpPr>
            <p:cNvPr id="132224" name="Line 355"/>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25" name="Line 356"/>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26" name="Rectangle 357"/>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32227" name="AutoShape 358"/>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28" name="Rectangle 359"/>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680" name="Rectangle 360"/>
            <p:cNvSpPr>
              <a:spLocks noChangeArrowheads="1"/>
            </p:cNvSpPr>
            <p:nvPr/>
          </p:nvSpPr>
          <p:spPr bwMode="auto">
            <a:xfrm>
              <a:off x="1460" y="3168"/>
              <a:ext cx="71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SILENCE</a:t>
              </a:r>
              <a:endParaRPr lang="en-US" sz="2800" b="1">
                <a:effectLst>
                  <a:outerShdw blurRad="38100" dist="38100" dir="2700000" algn="tl">
                    <a:srgbClr val="000000"/>
                  </a:outerShdw>
                </a:effectLst>
                <a:latin typeface="Helvetica" charset="0"/>
              </a:endParaRPr>
            </a:p>
          </p:txBody>
        </p:sp>
        <p:sp>
          <p:nvSpPr>
            <p:cNvPr id="132230" name="Line 361"/>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31" name="Line 362"/>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32" name="Rectangle 363"/>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32233" name="AutoShape 364"/>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34" name="Rectangle 365"/>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32235" name="Group 366"/>
            <p:cNvGrpSpPr>
              <a:grpSpLocks/>
            </p:cNvGrpSpPr>
            <p:nvPr/>
          </p:nvGrpSpPr>
          <p:grpSpPr bwMode="auto">
            <a:xfrm>
              <a:off x="1687" y="3356"/>
              <a:ext cx="761" cy="280"/>
              <a:chOff x="2997" y="3101"/>
              <a:chExt cx="761" cy="280"/>
            </a:xfrm>
          </p:grpSpPr>
          <p:sp>
            <p:nvSpPr>
              <p:cNvPr id="56687" name="Rectangle 367"/>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pPr>
                  <a:defRPr/>
                </a:pPr>
                <a:r>
                  <a:rPr lang="en-US" sz="2800"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56688" name="Rectangle 368"/>
              <p:cNvSpPr>
                <a:spLocks noChangeArrowheads="1"/>
              </p:cNvSpPr>
              <p:nvPr/>
            </p:nvSpPr>
            <p:spPr bwMode="auto">
              <a:xfrm>
                <a:off x="2997" y="3101"/>
                <a:ext cx="761" cy="278"/>
              </a:xfrm>
              <a:prstGeom prst="rect">
                <a:avLst/>
              </a:prstGeom>
              <a:noFill/>
              <a:ln w="9525">
                <a:noFill/>
                <a:miter lim="800000"/>
                <a:headEnd/>
                <a:tailEnd/>
              </a:ln>
            </p:spPr>
            <p:txBody>
              <a:bodyPr wrap="none" lIns="0" tIns="0" rIns="0" bIns="0">
                <a:spAutoFit/>
              </a:bodyPr>
              <a:lstStyle/>
              <a:p>
                <a:pPr>
                  <a:defRPr/>
                </a:pPr>
                <a:r>
                  <a:rPr lang="en-US" sz="2900" b="1">
                    <a:solidFill>
                      <a:schemeClr val="accent1"/>
                    </a:solidFill>
                    <a:latin typeface="Helvetica" charset="0"/>
                  </a:rPr>
                  <a:t>JESUS</a:t>
                </a:r>
                <a:endParaRPr lang="en-US" sz="4000" b="1">
                  <a:solidFill>
                    <a:schemeClr val="accent1"/>
                  </a:solidFill>
                  <a:effectLst>
                    <a:outerShdw blurRad="38100" dist="38100" dir="2700000" algn="tl">
                      <a:srgbClr val="000000"/>
                    </a:outerShdw>
                  </a:effectLst>
                  <a:latin typeface="Helvetica" charset="0"/>
                </a:endParaRPr>
              </a:p>
            </p:txBody>
          </p:sp>
        </p:grpSp>
        <p:sp>
          <p:nvSpPr>
            <p:cNvPr id="132236" name="Line 369"/>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37" name="Line 370"/>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2098" name="AutoShape 5"/>
          <p:cNvSpPr>
            <a:spLocks noChangeArrowheads="1"/>
          </p:cNvSpPr>
          <p:nvPr/>
        </p:nvSpPr>
        <p:spPr bwMode="auto">
          <a:xfrm rot="10800000">
            <a:off x="5886450" y="1143000"/>
            <a:ext cx="476250" cy="476250"/>
          </a:xfrm>
          <a:prstGeom prst="rtTriangle">
            <a:avLst/>
          </a:prstGeom>
          <a:solidFill>
            <a:srgbClr val="56565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2099" name="AutoShape 8"/>
          <p:cNvSpPr>
            <a:spLocks noChangeArrowheads="1"/>
          </p:cNvSpPr>
          <p:nvPr/>
        </p:nvSpPr>
        <p:spPr bwMode="auto">
          <a:xfrm rot="-5400000">
            <a:off x="2997200" y="1435100"/>
            <a:ext cx="273050" cy="120650"/>
          </a:xfrm>
          <a:prstGeom prst="rightArrow">
            <a:avLst>
              <a:gd name="adj1" fmla="val 50000"/>
              <a:gd name="adj2" fmla="val 113168"/>
            </a:avLst>
          </a:prstGeom>
          <a:noFill/>
          <a:ln w="12700">
            <a:solidFill>
              <a:srgbClr val="51515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32" name="Rectangle 1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56333" name="Line 13"/>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2102" name="Text Box 160"/>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2103" name="Text Box 16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32104" name="Text Box 164"/>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65</a:t>
            </a:r>
          </a:p>
        </p:txBody>
      </p:sp>
      <p:grpSp>
        <p:nvGrpSpPr>
          <p:cNvPr id="132105" name="Group 437"/>
          <p:cNvGrpSpPr>
            <a:grpSpLocks/>
          </p:cNvGrpSpPr>
          <p:nvPr/>
        </p:nvGrpSpPr>
        <p:grpSpPr bwMode="auto">
          <a:xfrm>
            <a:off x="2866994" y="1458913"/>
            <a:ext cx="4360894" cy="3598862"/>
            <a:chOff x="290" y="1788"/>
            <a:chExt cx="2748" cy="2267"/>
          </a:xfrm>
        </p:grpSpPr>
        <p:sp>
          <p:nvSpPr>
            <p:cNvPr id="132110" name="Rectangle 438"/>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759" name="Rectangle 439"/>
            <p:cNvSpPr>
              <a:spLocks noChangeArrowheads="1"/>
            </p:cNvSpPr>
            <p:nvPr/>
          </p:nvSpPr>
          <p:spPr bwMode="auto">
            <a:xfrm>
              <a:off x="369" y="1822"/>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12" name="Rectangle 440"/>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13" name="AutoShape 441"/>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14" name="Rectangle 442"/>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763" name="Rectangle 443"/>
            <p:cNvSpPr>
              <a:spLocks noChangeArrowheads="1"/>
            </p:cNvSpPr>
            <p:nvPr/>
          </p:nvSpPr>
          <p:spPr bwMode="auto">
            <a:xfrm>
              <a:off x="307" y="1790"/>
              <a:ext cx="727" cy="174"/>
            </a:xfrm>
            <a:prstGeom prst="rect">
              <a:avLst/>
            </a:prstGeom>
            <a:noFill/>
            <a:ln w="9525">
              <a:noFill/>
              <a:miter lim="800000"/>
              <a:headEnd/>
              <a:tailEnd/>
            </a:ln>
          </p:spPr>
          <p:txBody>
            <a:bodyPr wrap="none" lIns="0" tIns="0" rIns="0" bIns="0">
              <a:spAutoFit/>
            </a:bodyPr>
            <a:lstStyle/>
            <a:p>
              <a:pPr>
                <a:defRPr/>
              </a:pPr>
              <a:r>
                <a:rPr lang="en-US" sz="1800" b="1" dirty="0" smtClean="0">
                  <a:solidFill>
                    <a:srgbClr val="790015"/>
                  </a:solidFill>
                  <a:latin typeface="Helvetica" charset="0"/>
                </a:rPr>
                <a:t>KHUTKON</a:t>
              </a:r>
              <a:endParaRPr lang="en-US" sz="2800" b="1" dirty="0">
                <a:effectLst>
                  <a:outerShdw blurRad="38100" dist="38100" dir="2700000" algn="tl">
                    <a:srgbClr val="000000"/>
                  </a:outerShdw>
                </a:effectLst>
                <a:latin typeface="Helvetica" charset="0"/>
              </a:endParaRPr>
            </a:p>
          </p:txBody>
        </p:sp>
        <p:sp>
          <p:nvSpPr>
            <p:cNvPr id="132116" name="Line 444"/>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17" name="Line 445"/>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18" name="Rectangle 446"/>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767" name="Rectangle 447"/>
            <p:cNvSpPr>
              <a:spLocks noChangeArrowheads="1"/>
            </p:cNvSpPr>
            <p:nvPr/>
          </p:nvSpPr>
          <p:spPr bwMode="auto">
            <a:xfrm>
              <a:off x="512" y="1997"/>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20" name="Rectangle 448"/>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21" name="AutoShape 449"/>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122" name="Rectangle 450"/>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771" name="Rectangle 451"/>
            <p:cNvSpPr>
              <a:spLocks noChangeArrowheads="1"/>
            </p:cNvSpPr>
            <p:nvPr/>
          </p:nvSpPr>
          <p:spPr bwMode="auto">
            <a:xfrm>
              <a:off x="376" y="1957"/>
              <a:ext cx="82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sz="2800" b="1">
                <a:effectLst>
                  <a:outerShdw blurRad="38100" dist="38100" dir="2700000" algn="tl">
                    <a:srgbClr val="000000"/>
                  </a:outerShdw>
                </a:effectLst>
                <a:latin typeface="Helvetica" charset="0"/>
              </a:endParaRPr>
            </a:p>
          </p:txBody>
        </p:sp>
        <p:sp>
          <p:nvSpPr>
            <p:cNvPr id="132124" name="Line 452"/>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25" name="Line 453"/>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26" name="Rectangle 454"/>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775" name="Rectangle 455"/>
            <p:cNvSpPr>
              <a:spLocks noChangeArrowheads="1"/>
            </p:cNvSpPr>
            <p:nvPr/>
          </p:nvSpPr>
          <p:spPr bwMode="auto">
            <a:xfrm>
              <a:off x="655" y="2158"/>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28" name="Rectangle 456"/>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29" name="AutoShape 457"/>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30" name="Rectangle 458"/>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779" name="Rectangle 459"/>
            <p:cNvSpPr>
              <a:spLocks noChangeArrowheads="1"/>
            </p:cNvSpPr>
            <p:nvPr/>
          </p:nvSpPr>
          <p:spPr bwMode="auto">
            <a:xfrm>
              <a:off x="572" y="2126"/>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JOSEPH</a:t>
              </a:r>
              <a:endParaRPr lang="en-US" sz="2800" b="1">
                <a:effectLst>
                  <a:outerShdw blurRad="38100" dist="38100" dir="2700000" algn="tl">
                    <a:srgbClr val="000000"/>
                  </a:outerShdw>
                </a:effectLst>
                <a:latin typeface="Helvetica" charset="0"/>
              </a:endParaRPr>
            </a:p>
          </p:txBody>
        </p:sp>
        <p:sp>
          <p:nvSpPr>
            <p:cNvPr id="132132" name="Line 460"/>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33" name="Line 461"/>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34" name="Rectangle 462"/>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35" name="AutoShape 463"/>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36" name="Rectangle 464"/>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785" name="Rectangle 465"/>
            <p:cNvSpPr>
              <a:spLocks noChangeArrowheads="1"/>
            </p:cNvSpPr>
            <p:nvPr/>
          </p:nvSpPr>
          <p:spPr bwMode="auto">
            <a:xfrm>
              <a:off x="787" y="2287"/>
              <a:ext cx="6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MOSES</a:t>
              </a:r>
              <a:endParaRPr lang="en-US" sz="2800" b="1">
                <a:effectLst>
                  <a:outerShdw blurRad="38100" dist="38100" dir="2700000" algn="tl">
                    <a:srgbClr val="000000"/>
                  </a:outerShdw>
                </a:effectLst>
                <a:latin typeface="Helvetica" charset="0"/>
              </a:endParaRPr>
            </a:p>
          </p:txBody>
        </p:sp>
        <p:sp>
          <p:nvSpPr>
            <p:cNvPr id="132138" name="Line 466"/>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39" name="Line 467"/>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40" name="Rectangle 468"/>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41" name="AutoShape 469"/>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42" name="Rectangle 470"/>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791" name="Rectangle 471"/>
            <p:cNvSpPr>
              <a:spLocks noChangeArrowheads="1"/>
            </p:cNvSpPr>
            <p:nvPr/>
          </p:nvSpPr>
          <p:spPr bwMode="auto">
            <a:xfrm>
              <a:off x="877" y="2462"/>
              <a:ext cx="7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JOSHUA</a:t>
              </a:r>
              <a:endParaRPr lang="en-US" sz="2800" b="1">
                <a:effectLst>
                  <a:outerShdw blurRad="38100" dist="38100" dir="2700000" algn="tl">
                    <a:srgbClr val="000000"/>
                  </a:outerShdw>
                </a:effectLst>
                <a:latin typeface="Helvetica" charset="0"/>
              </a:endParaRPr>
            </a:p>
          </p:txBody>
        </p:sp>
        <p:sp>
          <p:nvSpPr>
            <p:cNvPr id="132144" name="Line 472"/>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45" name="Rectangle 473"/>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46" name="AutoShape 474"/>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32147" name="Rectangle 475"/>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796" name="Rectangle 476"/>
            <p:cNvSpPr>
              <a:spLocks noChangeArrowheads="1"/>
            </p:cNvSpPr>
            <p:nvPr/>
          </p:nvSpPr>
          <p:spPr bwMode="auto">
            <a:xfrm>
              <a:off x="1039" y="2646"/>
              <a:ext cx="844" cy="136"/>
            </a:xfrm>
            <a:prstGeom prst="rect">
              <a:avLst/>
            </a:prstGeom>
            <a:noFill/>
            <a:ln w="9525">
              <a:noFill/>
              <a:miter lim="800000"/>
              <a:headEnd/>
              <a:tailEnd/>
            </a:ln>
          </p:spPr>
          <p:txBody>
            <a:bodyPr wrap="none" lIns="0" tIns="0" rIns="0" bIns="0">
              <a:spAutoFit/>
            </a:bodyPr>
            <a:lstStyle/>
            <a:p>
              <a:pPr>
                <a:defRPr/>
              </a:pPr>
              <a:r>
                <a:rPr lang="en-US" sz="1400" b="1" dirty="0">
                  <a:solidFill>
                    <a:srgbClr val="790015"/>
                  </a:solidFill>
                  <a:latin typeface="Helvetica" charset="0"/>
                </a:rPr>
                <a:t>   </a:t>
              </a:r>
              <a:r>
                <a:rPr lang="en-US" sz="1400" b="1" dirty="0" smtClean="0">
                  <a:solidFill>
                    <a:srgbClr val="790015"/>
                  </a:solidFill>
                  <a:latin typeface="Helvetica" charset="0"/>
                </a:rPr>
                <a:t>DAN AWMBOI</a:t>
              </a:r>
              <a:endParaRPr lang="en-US" sz="2000" b="1" dirty="0">
                <a:effectLst>
                  <a:outerShdw blurRad="38100" dist="38100" dir="2700000" algn="tl">
                    <a:srgbClr val="000000"/>
                  </a:outerShdw>
                </a:effectLst>
                <a:latin typeface="Helvetica" charset="0"/>
              </a:endParaRPr>
            </a:p>
          </p:txBody>
        </p:sp>
        <p:sp>
          <p:nvSpPr>
            <p:cNvPr id="132149" name="Line 477"/>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50" name="Rectangle 478"/>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32151" name="AutoShape 479"/>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52" name="Rectangle 480"/>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801" name="Rectangle 481"/>
            <p:cNvSpPr>
              <a:spLocks noChangeArrowheads="1"/>
            </p:cNvSpPr>
            <p:nvPr/>
          </p:nvSpPr>
          <p:spPr bwMode="auto">
            <a:xfrm>
              <a:off x="1136" y="2807"/>
              <a:ext cx="861" cy="136"/>
            </a:xfrm>
            <a:prstGeom prst="rect">
              <a:avLst/>
            </a:prstGeom>
            <a:noFill/>
            <a:ln w="9525">
              <a:noFill/>
              <a:miter lim="800000"/>
              <a:headEnd/>
              <a:tailEnd/>
            </a:ln>
          </p:spPr>
          <p:txBody>
            <a:bodyPr wrap="none" lIns="0" tIns="0" rIns="0" bIns="0">
              <a:spAutoFit/>
            </a:bodyPr>
            <a:lstStyle/>
            <a:p>
              <a:pPr>
                <a:defRPr/>
              </a:pPr>
              <a:r>
                <a:rPr lang="en-US" sz="1400" b="1" dirty="0">
                  <a:solidFill>
                    <a:srgbClr val="790015"/>
                  </a:solidFill>
                  <a:latin typeface="Helvetica" charset="0"/>
                </a:rPr>
                <a:t>   </a:t>
              </a:r>
              <a:r>
                <a:rPr lang="en-US" sz="1400" b="1" dirty="0" smtClean="0">
                  <a:solidFill>
                    <a:srgbClr val="790015"/>
                  </a:solidFill>
                  <a:latin typeface="Helvetica" charset="0"/>
                </a:rPr>
                <a:t>RENG KHOLO</a:t>
              </a:r>
              <a:endParaRPr lang="en-US" sz="2000" b="1" dirty="0">
                <a:effectLst>
                  <a:outerShdw blurRad="38100" dist="38100" dir="2700000" algn="tl">
                    <a:srgbClr val="000000"/>
                  </a:outerShdw>
                </a:effectLst>
                <a:latin typeface="Helvetica" charset="0"/>
              </a:endParaRPr>
            </a:p>
          </p:txBody>
        </p:sp>
        <p:sp>
          <p:nvSpPr>
            <p:cNvPr id="132154" name="Line 482"/>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55" name="Rectangle 483"/>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56" name="AutoShape 484"/>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157" name="Rectangle 485"/>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806" name="Rectangle 486"/>
            <p:cNvSpPr>
              <a:spLocks noChangeArrowheads="1"/>
            </p:cNvSpPr>
            <p:nvPr/>
          </p:nvSpPr>
          <p:spPr bwMode="auto">
            <a:xfrm>
              <a:off x="1270" y="2982"/>
              <a:ext cx="846" cy="155"/>
            </a:xfrm>
            <a:prstGeom prst="rect">
              <a:avLst/>
            </a:prstGeom>
            <a:noFill/>
            <a:ln w="9525">
              <a:noFill/>
              <a:miter lim="800000"/>
              <a:headEnd/>
              <a:tailEnd/>
            </a:ln>
          </p:spPr>
          <p:txBody>
            <a:bodyPr wrap="none" lIns="0" tIns="0" rIns="0" bIns="0">
              <a:spAutoFit/>
            </a:bodyPr>
            <a:lstStyle/>
            <a:p>
              <a:pPr>
                <a:defRPr/>
              </a:pPr>
              <a:r>
                <a:rPr lang="en-US" sz="1600" b="1" dirty="0">
                  <a:solidFill>
                    <a:srgbClr val="790015"/>
                  </a:solidFill>
                  <a:latin typeface="Helvetica" charset="0"/>
                </a:rPr>
                <a:t>   </a:t>
              </a:r>
              <a:r>
                <a:rPr lang="en-US" sz="1600" b="1" dirty="0" smtClean="0">
                  <a:solidFill>
                    <a:srgbClr val="790015"/>
                  </a:solidFill>
                  <a:latin typeface="Helvetica" charset="0"/>
                </a:rPr>
                <a:t>SHURKHOP</a:t>
              </a:r>
              <a:endParaRPr lang="en-US" sz="2400" b="1" dirty="0">
                <a:effectLst>
                  <a:outerShdw blurRad="38100" dist="38100" dir="2700000" algn="tl">
                    <a:srgbClr val="000000"/>
                  </a:outerShdw>
                </a:effectLst>
                <a:latin typeface="Helvetica" charset="0"/>
              </a:endParaRPr>
            </a:p>
          </p:txBody>
        </p:sp>
        <p:sp>
          <p:nvSpPr>
            <p:cNvPr id="132159" name="Line 487"/>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60" name="Line 488"/>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61" name="Rectangle 489"/>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32162" name="AutoShape 490"/>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63" name="Rectangle 491"/>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812" name="Rectangle 492"/>
            <p:cNvSpPr>
              <a:spLocks noChangeArrowheads="1"/>
            </p:cNvSpPr>
            <p:nvPr/>
          </p:nvSpPr>
          <p:spPr bwMode="auto">
            <a:xfrm>
              <a:off x="1532" y="3168"/>
              <a:ext cx="566" cy="174"/>
            </a:xfrm>
            <a:prstGeom prst="rect">
              <a:avLst/>
            </a:prstGeom>
            <a:noFill/>
            <a:ln w="9525">
              <a:noFill/>
              <a:miter lim="800000"/>
              <a:headEnd/>
              <a:tailEnd/>
            </a:ln>
          </p:spPr>
          <p:txBody>
            <a:bodyPr wrap="none" lIns="0" tIns="0" rIns="0" bIns="0">
              <a:spAutoFit/>
            </a:bodyPr>
            <a:lstStyle/>
            <a:p>
              <a:pPr>
                <a:defRPr/>
              </a:pPr>
              <a:r>
                <a:rPr lang="en-US" sz="1800" b="1" dirty="0" smtClean="0">
                  <a:solidFill>
                    <a:srgbClr val="790015"/>
                  </a:solidFill>
                  <a:latin typeface="Helvetica" charset="0"/>
                </a:rPr>
                <a:t>   ATHIM</a:t>
              </a:r>
              <a:endParaRPr lang="en-US" sz="2800" b="1" dirty="0">
                <a:effectLst>
                  <a:outerShdw blurRad="38100" dist="38100" dir="2700000" algn="tl">
                    <a:srgbClr val="000000"/>
                  </a:outerShdw>
                </a:effectLst>
                <a:latin typeface="Helvetica" charset="0"/>
              </a:endParaRPr>
            </a:p>
          </p:txBody>
        </p:sp>
        <p:sp>
          <p:nvSpPr>
            <p:cNvPr id="132165" name="Line 493"/>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66" name="Line 494"/>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67" name="Rectangle 495"/>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32168" name="AutoShape 496"/>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69" name="Rectangle 497"/>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32170" name="Group 498"/>
            <p:cNvGrpSpPr>
              <a:grpSpLocks/>
            </p:cNvGrpSpPr>
            <p:nvPr/>
          </p:nvGrpSpPr>
          <p:grpSpPr bwMode="auto">
            <a:xfrm>
              <a:off x="1753" y="3356"/>
              <a:ext cx="575" cy="281"/>
              <a:chOff x="3063" y="3101"/>
              <a:chExt cx="575" cy="281"/>
            </a:xfrm>
          </p:grpSpPr>
          <p:sp>
            <p:nvSpPr>
              <p:cNvPr id="56819" name="Rectangle 499"/>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pPr>
                  <a:defRPr/>
                </a:pPr>
                <a:r>
                  <a:rPr lang="en-US" sz="2800"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56820" name="Rectangle 500"/>
              <p:cNvSpPr>
                <a:spLocks noChangeArrowheads="1"/>
              </p:cNvSpPr>
              <p:nvPr/>
            </p:nvSpPr>
            <p:spPr bwMode="auto">
              <a:xfrm>
                <a:off x="3117" y="3101"/>
                <a:ext cx="521" cy="281"/>
              </a:xfrm>
              <a:prstGeom prst="rect">
                <a:avLst/>
              </a:prstGeom>
              <a:noFill/>
              <a:ln w="9525">
                <a:noFill/>
                <a:miter lim="800000"/>
                <a:headEnd/>
                <a:tailEnd/>
              </a:ln>
            </p:spPr>
            <p:txBody>
              <a:bodyPr wrap="none" lIns="0" tIns="0" rIns="0" bIns="0">
                <a:spAutoFit/>
              </a:bodyPr>
              <a:lstStyle/>
              <a:p>
                <a:pPr>
                  <a:defRPr/>
                </a:pPr>
                <a:r>
                  <a:rPr lang="en-US" sz="2900" b="1" dirty="0" smtClean="0">
                    <a:solidFill>
                      <a:schemeClr val="accent1"/>
                    </a:solidFill>
                    <a:latin typeface="Helvetica" charset="0"/>
                  </a:rPr>
                  <a:t>JISU</a:t>
                </a:r>
                <a:endParaRPr lang="en-US" sz="4000" b="1" dirty="0">
                  <a:solidFill>
                    <a:schemeClr val="accent1"/>
                  </a:solidFill>
                  <a:effectLst>
                    <a:outerShdw blurRad="38100" dist="38100" dir="2700000" algn="tl">
                      <a:srgbClr val="000000"/>
                    </a:outerShdw>
                  </a:effectLst>
                  <a:latin typeface="Helvetica" charset="0"/>
                </a:endParaRPr>
              </a:p>
            </p:txBody>
          </p:sp>
        </p:grpSp>
        <p:sp>
          <p:nvSpPr>
            <p:cNvPr id="132171" name="Line 501"/>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72" name="Line 502"/>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56491" name="Picture 1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293" y="1726176"/>
            <a:ext cx="25273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88" name="Picture 1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2265363"/>
            <a:ext cx="243363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87" name="Picture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3775" y="2619375"/>
            <a:ext cx="129063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86" name="Picture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3338" y="3476625"/>
            <a:ext cx="285273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5648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5648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56491"/>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5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3" y="609600"/>
            <a:ext cx="7569200" cy="554355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7349" name="Oval 5"/>
          <p:cNvSpPr>
            <a:spLocks noChangeArrowheads="1"/>
          </p:cNvSpPr>
          <p:nvPr/>
        </p:nvSpPr>
        <p:spPr bwMode="auto">
          <a:xfrm>
            <a:off x="3357563" y="2178050"/>
            <a:ext cx="1905000" cy="1203325"/>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4147"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4148" name="Text Box 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4149"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66</a:t>
            </a:r>
          </a:p>
        </p:txBody>
      </p:sp>
      <p:sp>
        <p:nvSpPr>
          <p:cNvPr id="134150" name="TextBox 6"/>
          <p:cNvSpPr txBox="1">
            <a:spLocks noChangeArrowheads="1"/>
          </p:cNvSpPr>
          <p:nvPr/>
        </p:nvSpPr>
        <p:spPr bwMode="auto">
          <a:xfrm>
            <a:off x="3614974" y="2746375"/>
            <a:ext cx="1421928"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400" b="1" dirty="0">
                <a:solidFill>
                  <a:srgbClr val="1A0004"/>
                </a:solidFill>
              </a:rPr>
              <a:t>BIBLE </a:t>
            </a:r>
            <a:r>
              <a:rPr lang="en-US" sz="1400" b="1" dirty="0" smtClean="0">
                <a:solidFill>
                  <a:srgbClr val="1A0004"/>
                </a:solidFill>
              </a:rPr>
              <a:t>THAWP</a:t>
            </a:r>
            <a:endParaRPr lang="en-US" sz="1400" b="1" dirty="0">
              <a:solidFill>
                <a:srgbClr val="1A0004"/>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 fill="hold"/>
                                        <p:tgtEl>
                                          <p:spTgt spid="57349"/>
                                        </p:tgtEl>
                                        <p:attrNameLst>
                                          <p:attrName>ppt_w</p:attrName>
                                        </p:attrNameLst>
                                      </p:cBhvr>
                                      <p:tavLst>
                                        <p:tav tm="0">
                                          <p:val>
                                            <p:fltVal val="0"/>
                                          </p:val>
                                        </p:tav>
                                        <p:tav tm="100000">
                                          <p:val>
                                            <p:strVal val="#ppt_w"/>
                                          </p:val>
                                        </p:tav>
                                      </p:tavLst>
                                    </p:anim>
                                    <p:anim calcmode="lin" valueType="num">
                                      <p:cBhvr>
                                        <p:cTn id="8" dur="500" fill="hold"/>
                                        <p:tgtEl>
                                          <p:spTgt spid="57349"/>
                                        </p:tgtEl>
                                        <p:attrNameLst>
                                          <p:attrName>ppt_h</p:attrName>
                                        </p:attrNameLst>
                                      </p:cBhvr>
                                      <p:tavLst>
                                        <p:tav tm="0">
                                          <p:val>
                                            <p:fltVal val="0"/>
                                          </p:val>
                                        </p:tav>
                                        <p:tav tm="100000">
                                          <p:val>
                                            <p:strVal val="#ppt_h"/>
                                          </p:val>
                                        </p:tav>
                                      </p:tavLst>
                                    </p:anim>
                                    <p:anim calcmode="lin" valueType="num">
                                      <p:cBhvr>
                                        <p:cTn id="9" dur="500" fill="hold"/>
                                        <p:tgtEl>
                                          <p:spTgt spid="57349"/>
                                        </p:tgtEl>
                                        <p:attrNameLst>
                                          <p:attrName>ppt_x</p:attrName>
                                        </p:attrNameLst>
                                      </p:cBhvr>
                                      <p:tavLst>
                                        <p:tav tm="0">
                                          <p:val>
                                            <p:fltVal val="0.5"/>
                                          </p:val>
                                        </p:tav>
                                        <p:tav tm="100000">
                                          <p:val>
                                            <p:strVal val="#ppt_x"/>
                                          </p:val>
                                        </p:tav>
                                      </p:tavLst>
                                    </p:anim>
                                    <p:anim calcmode="lin" valueType="num">
                                      <p:cBhvr>
                                        <p:cTn id="10" dur="500" fill="hold"/>
                                        <p:tgtEl>
                                          <p:spTgt spid="573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3"/>
          <a:srcRect/>
          <a:stretch>
            <a:fillRect/>
          </a:stretch>
        </p:blipFill>
        <p:spPr bwMode="auto">
          <a:xfrm>
            <a:off x="801688" y="5429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p:spPr>
      </p:pic>
      <p:grpSp>
        <p:nvGrpSpPr>
          <p:cNvPr id="136194" name="Group 28"/>
          <p:cNvGrpSpPr>
            <a:grpSpLocks/>
          </p:cNvGrpSpPr>
          <p:nvPr/>
        </p:nvGrpSpPr>
        <p:grpSpPr bwMode="auto">
          <a:xfrm>
            <a:off x="2165350" y="2128838"/>
            <a:ext cx="5221288" cy="1925637"/>
            <a:chOff x="2165684" y="2128105"/>
            <a:chExt cx="5221618" cy="1927245"/>
          </a:xfrm>
        </p:grpSpPr>
        <p:sp>
          <p:nvSpPr>
            <p:cNvPr id="136211" name="TextBox 23"/>
            <p:cNvSpPr txBox="1">
              <a:spLocks noChangeArrowheads="1"/>
            </p:cNvSpPr>
            <p:nvPr/>
          </p:nvSpPr>
          <p:spPr bwMode="auto">
            <a:xfrm>
              <a:off x="3247384" y="2670883"/>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JOSEPH</a:t>
              </a:r>
            </a:p>
          </p:txBody>
        </p:sp>
        <p:sp>
          <p:nvSpPr>
            <p:cNvPr id="136212" name="TextBox 24"/>
            <p:cNvSpPr txBox="1">
              <a:spLocks noChangeArrowheads="1"/>
            </p:cNvSpPr>
            <p:nvPr/>
          </p:nvSpPr>
          <p:spPr bwMode="auto">
            <a:xfrm>
              <a:off x="3247384" y="3224516"/>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MOSES</a:t>
              </a:r>
            </a:p>
          </p:txBody>
        </p:sp>
        <p:sp>
          <p:nvSpPr>
            <p:cNvPr id="136213" name="TextBox 25"/>
            <p:cNvSpPr txBox="1">
              <a:spLocks noChangeArrowheads="1"/>
            </p:cNvSpPr>
            <p:nvPr/>
          </p:nvSpPr>
          <p:spPr bwMode="auto">
            <a:xfrm>
              <a:off x="4147199" y="2670883"/>
              <a:ext cx="1281863"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dirty="0" smtClean="0">
                  <a:solidFill>
                    <a:srgbClr val="1A0004"/>
                  </a:solidFill>
                </a:rPr>
                <a:t>RENG KHOLO</a:t>
              </a:r>
              <a:endParaRPr lang="en-US" sz="1200" b="1" dirty="0">
                <a:solidFill>
                  <a:srgbClr val="1A0004"/>
                </a:solidFill>
              </a:endParaRPr>
            </a:p>
          </p:txBody>
        </p:sp>
        <p:sp>
          <p:nvSpPr>
            <p:cNvPr id="136214" name="TextBox 26"/>
            <p:cNvSpPr txBox="1">
              <a:spLocks noChangeArrowheads="1"/>
            </p:cNvSpPr>
            <p:nvPr/>
          </p:nvSpPr>
          <p:spPr bwMode="auto">
            <a:xfrm>
              <a:off x="4259951" y="3224516"/>
              <a:ext cx="1145964"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dirty="0" smtClean="0">
                  <a:solidFill>
                    <a:srgbClr val="1A0004"/>
                  </a:solidFill>
                </a:rPr>
                <a:t>SHURKHOP</a:t>
              </a:r>
              <a:endParaRPr lang="en-US" sz="1200" b="1" dirty="0">
                <a:solidFill>
                  <a:srgbClr val="1A0004"/>
                </a:solidFill>
              </a:endParaRPr>
            </a:p>
          </p:txBody>
        </p:sp>
        <p:sp>
          <p:nvSpPr>
            <p:cNvPr id="136215" name="TextBox 27"/>
            <p:cNvSpPr txBox="1">
              <a:spLocks noChangeArrowheads="1"/>
            </p:cNvSpPr>
            <p:nvPr/>
          </p:nvSpPr>
          <p:spPr bwMode="auto">
            <a:xfrm>
              <a:off x="3247384" y="3778149"/>
              <a:ext cx="976875" cy="27720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JOSHUA</a:t>
              </a:r>
            </a:p>
          </p:txBody>
        </p:sp>
        <p:sp>
          <p:nvSpPr>
            <p:cNvPr id="136216" name="TextBox 18"/>
            <p:cNvSpPr txBox="1">
              <a:spLocks noChangeArrowheads="1"/>
            </p:cNvSpPr>
            <p:nvPr/>
          </p:nvSpPr>
          <p:spPr bwMode="auto">
            <a:xfrm>
              <a:off x="2165684" y="2128105"/>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dirty="0" smtClean="0">
                  <a:solidFill>
                    <a:srgbClr val="1A0004"/>
                  </a:solidFill>
                </a:rPr>
                <a:t>KHUTKON</a:t>
              </a:r>
              <a:endParaRPr lang="en-US" sz="1200" b="1" dirty="0">
                <a:solidFill>
                  <a:srgbClr val="1A0004"/>
                </a:solidFill>
              </a:endParaRPr>
            </a:p>
          </p:txBody>
        </p:sp>
        <p:sp>
          <p:nvSpPr>
            <p:cNvPr id="136217" name="TextBox 19"/>
            <p:cNvSpPr txBox="1">
              <a:spLocks noChangeArrowheads="1"/>
            </p:cNvSpPr>
            <p:nvPr/>
          </p:nvSpPr>
          <p:spPr bwMode="auto">
            <a:xfrm>
              <a:off x="3247384" y="2128105"/>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ABRAHAM</a:t>
              </a:r>
            </a:p>
          </p:txBody>
        </p:sp>
        <p:sp>
          <p:nvSpPr>
            <p:cNvPr id="136218" name="TextBox 20"/>
            <p:cNvSpPr txBox="1">
              <a:spLocks noChangeArrowheads="1"/>
            </p:cNvSpPr>
            <p:nvPr/>
          </p:nvSpPr>
          <p:spPr bwMode="auto">
            <a:xfrm>
              <a:off x="4320835" y="2128105"/>
              <a:ext cx="976875" cy="231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b="1" dirty="0" smtClean="0">
                  <a:solidFill>
                    <a:srgbClr val="1A0004"/>
                  </a:solidFill>
                </a:rPr>
                <a:t>DAN AWMBOI</a:t>
              </a:r>
              <a:endParaRPr lang="en-US" b="1" dirty="0">
                <a:solidFill>
                  <a:srgbClr val="1A0004"/>
                </a:solidFill>
              </a:endParaRPr>
            </a:p>
          </p:txBody>
        </p:sp>
        <p:sp>
          <p:nvSpPr>
            <p:cNvPr id="136219" name="TextBox 21"/>
            <p:cNvSpPr txBox="1">
              <a:spLocks noChangeArrowheads="1"/>
            </p:cNvSpPr>
            <p:nvPr/>
          </p:nvSpPr>
          <p:spPr bwMode="auto">
            <a:xfrm>
              <a:off x="5398088" y="2128105"/>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dirty="0" smtClean="0">
                  <a:solidFill>
                    <a:srgbClr val="1A0004"/>
                  </a:solidFill>
                </a:rPr>
                <a:t>ATHIM</a:t>
              </a:r>
              <a:endParaRPr lang="en-US" sz="1200" b="1" dirty="0">
                <a:solidFill>
                  <a:srgbClr val="1A0004"/>
                </a:solidFill>
              </a:endParaRPr>
            </a:p>
          </p:txBody>
        </p:sp>
        <p:sp>
          <p:nvSpPr>
            <p:cNvPr id="136220" name="TextBox 22"/>
            <p:cNvSpPr txBox="1">
              <a:spLocks noChangeArrowheads="1"/>
            </p:cNvSpPr>
            <p:nvPr/>
          </p:nvSpPr>
          <p:spPr bwMode="auto">
            <a:xfrm>
              <a:off x="6410427" y="2128105"/>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dirty="0" smtClean="0">
                  <a:solidFill>
                    <a:srgbClr val="1A0004"/>
                  </a:solidFill>
                </a:rPr>
                <a:t>JISU</a:t>
              </a:r>
              <a:endParaRPr lang="en-US" sz="1200" b="1" dirty="0">
                <a:solidFill>
                  <a:srgbClr val="1A0004"/>
                </a:solidFill>
              </a:endParaRPr>
            </a:p>
          </p:txBody>
        </p:sp>
      </p:grpSp>
      <p:sp>
        <p:nvSpPr>
          <p:cNvPr id="58371" name="Rectangle 3"/>
          <p:cNvSpPr>
            <a:spLocks noChangeArrowheads="1"/>
          </p:cNvSpPr>
          <p:nvPr/>
        </p:nvSpPr>
        <p:spPr bwMode="auto">
          <a:xfrm>
            <a:off x="1525588" y="1254125"/>
            <a:ext cx="5961062" cy="51593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l">
              <a:defRPr/>
            </a:pPr>
            <a:r>
              <a:rPr lang="en-US" sz="2800" i="1">
                <a:solidFill>
                  <a:schemeClr val="tx1"/>
                </a:solidFill>
                <a:latin typeface="Times" pitchFamily="-107" charset="0"/>
                <a:ea typeface="+mn-ea"/>
                <a:cs typeface="+mn-cs"/>
              </a:rPr>
              <a:t>C   </a:t>
            </a:r>
          </a:p>
        </p:txBody>
      </p:sp>
      <p:sp>
        <p:nvSpPr>
          <p:cNvPr id="58374" name="Line 6"/>
          <p:cNvSpPr>
            <a:spLocks noChangeShapeType="1"/>
          </p:cNvSpPr>
          <p:nvPr/>
        </p:nvSpPr>
        <p:spPr bwMode="auto">
          <a:xfrm>
            <a:off x="2166938"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5" name="Line 7"/>
          <p:cNvSpPr>
            <a:spLocks noChangeShapeType="1"/>
          </p:cNvSpPr>
          <p:nvPr/>
        </p:nvSpPr>
        <p:spPr bwMode="auto">
          <a:xfrm>
            <a:off x="32512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6" name="Line 8"/>
          <p:cNvSpPr>
            <a:spLocks noChangeShapeType="1"/>
          </p:cNvSpPr>
          <p:nvPr/>
        </p:nvSpPr>
        <p:spPr bwMode="auto">
          <a:xfrm>
            <a:off x="43307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7" name="Line 9"/>
          <p:cNvSpPr>
            <a:spLocks noChangeShapeType="1"/>
          </p:cNvSpPr>
          <p:nvPr/>
        </p:nvSpPr>
        <p:spPr bwMode="auto">
          <a:xfrm>
            <a:off x="53800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8" name="Line 10"/>
          <p:cNvSpPr>
            <a:spLocks noChangeShapeType="1"/>
          </p:cNvSpPr>
          <p:nvPr/>
        </p:nvSpPr>
        <p:spPr bwMode="auto">
          <a:xfrm>
            <a:off x="64595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9" name="Line 11"/>
          <p:cNvSpPr>
            <a:spLocks noChangeShapeType="1"/>
          </p:cNvSpPr>
          <p:nvPr/>
        </p:nvSpPr>
        <p:spPr bwMode="auto">
          <a:xfrm>
            <a:off x="32416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0" name="Line 12"/>
          <p:cNvSpPr>
            <a:spLocks noChangeShapeType="1"/>
          </p:cNvSpPr>
          <p:nvPr/>
        </p:nvSpPr>
        <p:spPr bwMode="auto">
          <a:xfrm>
            <a:off x="3241675"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1" name="Line 13"/>
          <p:cNvSpPr>
            <a:spLocks noChangeShapeType="1"/>
          </p:cNvSpPr>
          <p:nvPr/>
        </p:nvSpPr>
        <p:spPr bwMode="auto">
          <a:xfrm>
            <a:off x="3228975"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2" name="Line 14"/>
          <p:cNvSpPr>
            <a:spLocks noChangeShapeType="1"/>
          </p:cNvSpPr>
          <p:nvPr/>
        </p:nvSpPr>
        <p:spPr bwMode="auto">
          <a:xfrm>
            <a:off x="43084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3" name="Line 15"/>
          <p:cNvSpPr>
            <a:spLocks noChangeShapeType="1"/>
          </p:cNvSpPr>
          <p:nvPr/>
        </p:nvSpPr>
        <p:spPr bwMode="auto">
          <a:xfrm>
            <a:off x="4302125"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36206" name="Text Box 17"/>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6207" name="Text Box 19"/>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36208" name="Text Box 2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6209" name="Text Box 21"/>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67</a:t>
            </a:r>
          </a:p>
        </p:txBody>
      </p:sp>
      <p:sp>
        <p:nvSpPr>
          <p:cNvPr id="136210" name="Text Box 22"/>
          <p:cNvSpPr txBox="1">
            <a:spLocks noChangeArrowheads="1"/>
          </p:cNvSpPr>
          <p:nvPr/>
        </p:nvSpPr>
        <p:spPr bwMode="auto">
          <a:xfrm>
            <a:off x="8651875" y="640397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10</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p:cTn id="7" dur="500" fill="hold"/>
                                        <p:tgtEl>
                                          <p:spTgt spid="58374"/>
                                        </p:tgtEl>
                                        <p:attrNameLst>
                                          <p:attrName>ppt_w</p:attrName>
                                        </p:attrNameLst>
                                      </p:cBhvr>
                                      <p:tavLst>
                                        <p:tav tm="0">
                                          <p:val>
                                            <p:strVal val="(6*min(max(#ppt_w*#ppt_h,.3),1)-7.4)/-.7*#ppt_w"/>
                                          </p:val>
                                        </p:tav>
                                        <p:tav tm="100000">
                                          <p:val>
                                            <p:strVal val="#ppt_w"/>
                                          </p:val>
                                        </p:tav>
                                      </p:tavLst>
                                    </p:anim>
                                    <p:anim calcmode="lin" valueType="num">
                                      <p:cBhvr>
                                        <p:cTn id="8" dur="500" fill="hold"/>
                                        <p:tgtEl>
                                          <p:spTgt spid="58374"/>
                                        </p:tgtEl>
                                        <p:attrNameLst>
                                          <p:attrName>ppt_h</p:attrName>
                                        </p:attrNameLst>
                                      </p:cBhvr>
                                      <p:tavLst>
                                        <p:tav tm="0">
                                          <p:val>
                                            <p:strVal val="(6*min(max(#ppt_w*#ppt_h,.3),1)-7.4)/-.7*#ppt_h"/>
                                          </p:val>
                                        </p:tav>
                                        <p:tav tm="100000">
                                          <p:val>
                                            <p:strVal val="#ppt_h"/>
                                          </p:val>
                                        </p:tav>
                                      </p:tavLst>
                                    </p:anim>
                                    <p:anim calcmode="lin" valueType="num">
                                      <p:cBhvr>
                                        <p:cTn id="9" dur="500" fill="hold"/>
                                        <p:tgtEl>
                                          <p:spTgt spid="58374"/>
                                        </p:tgtEl>
                                        <p:attrNameLst>
                                          <p:attrName>ppt_x</p:attrName>
                                        </p:attrNameLst>
                                      </p:cBhvr>
                                      <p:tavLst>
                                        <p:tav tm="0">
                                          <p:val>
                                            <p:fltVal val="0.5"/>
                                          </p:val>
                                        </p:tav>
                                        <p:tav tm="100000">
                                          <p:val>
                                            <p:strVal val="#ppt_x"/>
                                          </p:val>
                                        </p:tav>
                                      </p:tavLst>
                                    </p:anim>
                                    <p:anim calcmode="lin" valueType="num">
                                      <p:cBhvr>
                                        <p:cTn id="10" dur="500" fill="hold"/>
                                        <p:tgtEl>
                                          <p:spTgt spid="5837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58375"/>
                                        </p:tgtEl>
                                        <p:attrNameLst>
                                          <p:attrName>style.visibility</p:attrName>
                                        </p:attrNameLst>
                                      </p:cBhvr>
                                      <p:to>
                                        <p:strVal val="visible"/>
                                      </p:to>
                                    </p:set>
                                    <p:anim calcmode="lin" valueType="num">
                                      <p:cBhvr>
                                        <p:cTn id="15" dur="500" fill="hold"/>
                                        <p:tgtEl>
                                          <p:spTgt spid="58375"/>
                                        </p:tgtEl>
                                        <p:attrNameLst>
                                          <p:attrName>ppt_w</p:attrName>
                                        </p:attrNameLst>
                                      </p:cBhvr>
                                      <p:tavLst>
                                        <p:tav tm="0">
                                          <p:val>
                                            <p:strVal val="(6*min(max(#ppt_w*#ppt_h,.3),1)-7.4)/-.7*#ppt_w"/>
                                          </p:val>
                                        </p:tav>
                                        <p:tav tm="100000">
                                          <p:val>
                                            <p:strVal val="#ppt_w"/>
                                          </p:val>
                                        </p:tav>
                                      </p:tavLst>
                                    </p:anim>
                                    <p:anim calcmode="lin" valueType="num">
                                      <p:cBhvr>
                                        <p:cTn id="16" dur="500" fill="hold"/>
                                        <p:tgtEl>
                                          <p:spTgt spid="58375"/>
                                        </p:tgtEl>
                                        <p:attrNameLst>
                                          <p:attrName>ppt_h</p:attrName>
                                        </p:attrNameLst>
                                      </p:cBhvr>
                                      <p:tavLst>
                                        <p:tav tm="0">
                                          <p:val>
                                            <p:strVal val="(6*min(max(#ppt_w*#ppt_h,.3),1)-7.4)/-.7*#ppt_h"/>
                                          </p:val>
                                        </p:tav>
                                        <p:tav tm="100000">
                                          <p:val>
                                            <p:strVal val="#ppt_h"/>
                                          </p:val>
                                        </p:tav>
                                      </p:tavLst>
                                    </p:anim>
                                    <p:anim calcmode="lin" valueType="num">
                                      <p:cBhvr>
                                        <p:cTn id="17" dur="500" fill="hold"/>
                                        <p:tgtEl>
                                          <p:spTgt spid="58375"/>
                                        </p:tgtEl>
                                        <p:attrNameLst>
                                          <p:attrName>ppt_x</p:attrName>
                                        </p:attrNameLst>
                                      </p:cBhvr>
                                      <p:tavLst>
                                        <p:tav tm="0">
                                          <p:val>
                                            <p:fltVal val="0.5"/>
                                          </p:val>
                                        </p:tav>
                                        <p:tav tm="100000">
                                          <p:val>
                                            <p:strVal val="#ppt_x"/>
                                          </p:val>
                                        </p:tav>
                                      </p:tavLst>
                                    </p:anim>
                                    <p:anim calcmode="lin" valueType="num">
                                      <p:cBhvr>
                                        <p:cTn id="18" dur="500" fill="hold"/>
                                        <p:tgtEl>
                                          <p:spTgt spid="58375"/>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58379"/>
                                        </p:tgtEl>
                                        <p:attrNameLst>
                                          <p:attrName>style.visibility</p:attrName>
                                        </p:attrNameLst>
                                      </p:cBhvr>
                                      <p:to>
                                        <p:strVal val="visible"/>
                                      </p:to>
                                    </p:set>
                                    <p:anim calcmode="lin" valueType="num">
                                      <p:cBhvr>
                                        <p:cTn id="23" dur="500" fill="hold"/>
                                        <p:tgtEl>
                                          <p:spTgt spid="58379"/>
                                        </p:tgtEl>
                                        <p:attrNameLst>
                                          <p:attrName>ppt_w</p:attrName>
                                        </p:attrNameLst>
                                      </p:cBhvr>
                                      <p:tavLst>
                                        <p:tav tm="0">
                                          <p:val>
                                            <p:strVal val="(6*min(max(#ppt_w*#ppt_h,.3),1)-7.4)/-.7*#ppt_w"/>
                                          </p:val>
                                        </p:tav>
                                        <p:tav tm="100000">
                                          <p:val>
                                            <p:strVal val="#ppt_w"/>
                                          </p:val>
                                        </p:tav>
                                      </p:tavLst>
                                    </p:anim>
                                    <p:anim calcmode="lin" valueType="num">
                                      <p:cBhvr>
                                        <p:cTn id="24" dur="500" fill="hold"/>
                                        <p:tgtEl>
                                          <p:spTgt spid="58379"/>
                                        </p:tgtEl>
                                        <p:attrNameLst>
                                          <p:attrName>ppt_h</p:attrName>
                                        </p:attrNameLst>
                                      </p:cBhvr>
                                      <p:tavLst>
                                        <p:tav tm="0">
                                          <p:val>
                                            <p:strVal val="(6*min(max(#ppt_w*#ppt_h,.3),1)-7.4)/-.7*#ppt_h"/>
                                          </p:val>
                                        </p:tav>
                                        <p:tav tm="100000">
                                          <p:val>
                                            <p:strVal val="#ppt_h"/>
                                          </p:val>
                                        </p:tav>
                                      </p:tavLst>
                                    </p:anim>
                                    <p:anim calcmode="lin" valueType="num">
                                      <p:cBhvr>
                                        <p:cTn id="25" dur="500" fill="hold"/>
                                        <p:tgtEl>
                                          <p:spTgt spid="58379"/>
                                        </p:tgtEl>
                                        <p:attrNameLst>
                                          <p:attrName>ppt_x</p:attrName>
                                        </p:attrNameLst>
                                      </p:cBhvr>
                                      <p:tavLst>
                                        <p:tav tm="0">
                                          <p:val>
                                            <p:fltVal val="0.5"/>
                                          </p:val>
                                        </p:tav>
                                        <p:tav tm="100000">
                                          <p:val>
                                            <p:strVal val="#ppt_x"/>
                                          </p:val>
                                        </p:tav>
                                      </p:tavLst>
                                    </p:anim>
                                    <p:anim calcmode="lin" valueType="num">
                                      <p:cBhvr>
                                        <p:cTn id="26" dur="500" fill="hold"/>
                                        <p:tgtEl>
                                          <p:spTgt spid="58379"/>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58380"/>
                                        </p:tgtEl>
                                        <p:attrNameLst>
                                          <p:attrName>style.visibility</p:attrName>
                                        </p:attrNameLst>
                                      </p:cBhvr>
                                      <p:to>
                                        <p:strVal val="visible"/>
                                      </p:to>
                                    </p:set>
                                    <p:anim calcmode="lin" valueType="num">
                                      <p:cBhvr>
                                        <p:cTn id="31" dur="500" fill="hold"/>
                                        <p:tgtEl>
                                          <p:spTgt spid="58380"/>
                                        </p:tgtEl>
                                        <p:attrNameLst>
                                          <p:attrName>ppt_w</p:attrName>
                                        </p:attrNameLst>
                                      </p:cBhvr>
                                      <p:tavLst>
                                        <p:tav tm="0">
                                          <p:val>
                                            <p:strVal val="(6*min(max(#ppt_w*#ppt_h,.3),1)-7.4)/-.7*#ppt_w"/>
                                          </p:val>
                                        </p:tav>
                                        <p:tav tm="100000">
                                          <p:val>
                                            <p:strVal val="#ppt_w"/>
                                          </p:val>
                                        </p:tav>
                                      </p:tavLst>
                                    </p:anim>
                                    <p:anim calcmode="lin" valueType="num">
                                      <p:cBhvr>
                                        <p:cTn id="32" dur="500" fill="hold"/>
                                        <p:tgtEl>
                                          <p:spTgt spid="58380"/>
                                        </p:tgtEl>
                                        <p:attrNameLst>
                                          <p:attrName>ppt_h</p:attrName>
                                        </p:attrNameLst>
                                      </p:cBhvr>
                                      <p:tavLst>
                                        <p:tav tm="0">
                                          <p:val>
                                            <p:strVal val="(6*min(max(#ppt_w*#ppt_h,.3),1)-7.4)/-.7*#ppt_h"/>
                                          </p:val>
                                        </p:tav>
                                        <p:tav tm="100000">
                                          <p:val>
                                            <p:strVal val="#ppt_h"/>
                                          </p:val>
                                        </p:tav>
                                      </p:tavLst>
                                    </p:anim>
                                    <p:anim calcmode="lin" valueType="num">
                                      <p:cBhvr>
                                        <p:cTn id="33" dur="500" fill="hold"/>
                                        <p:tgtEl>
                                          <p:spTgt spid="58380"/>
                                        </p:tgtEl>
                                        <p:attrNameLst>
                                          <p:attrName>ppt_x</p:attrName>
                                        </p:attrNameLst>
                                      </p:cBhvr>
                                      <p:tavLst>
                                        <p:tav tm="0">
                                          <p:val>
                                            <p:fltVal val="0.5"/>
                                          </p:val>
                                        </p:tav>
                                        <p:tav tm="100000">
                                          <p:val>
                                            <p:strVal val="#ppt_x"/>
                                          </p:val>
                                        </p:tav>
                                      </p:tavLst>
                                    </p:anim>
                                    <p:anim calcmode="lin" valueType="num">
                                      <p:cBhvr>
                                        <p:cTn id="34" dur="500" fill="hold"/>
                                        <p:tgtEl>
                                          <p:spTgt spid="58380"/>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58381"/>
                                        </p:tgtEl>
                                        <p:attrNameLst>
                                          <p:attrName>style.visibility</p:attrName>
                                        </p:attrNameLst>
                                      </p:cBhvr>
                                      <p:to>
                                        <p:strVal val="visible"/>
                                      </p:to>
                                    </p:set>
                                    <p:anim calcmode="lin" valueType="num">
                                      <p:cBhvr>
                                        <p:cTn id="39" dur="500" fill="hold"/>
                                        <p:tgtEl>
                                          <p:spTgt spid="58381"/>
                                        </p:tgtEl>
                                        <p:attrNameLst>
                                          <p:attrName>ppt_w</p:attrName>
                                        </p:attrNameLst>
                                      </p:cBhvr>
                                      <p:tavLst>
                                        <p:tav tm="0">
                                          <p:val>
                                            <p:strVal val="(6*min(max(#ppt_w*#ppt_h,.3),1)-7.4)/-.7*#ppt_w"/>
                                          </p:val>
                                        </p:tav>
                                        <p:tav tm="100000">
                                          <p:val>
                                            <p:strVal val="#ppt_w"/>
                                          </p:val>
                                        </p:tav>
                                      </p:tavLst>
                                    </p:anim>
                                    <p:anim calcmode="lin" valueType="num">
                                      <p:cBhvr>
                                        <p:cTn id="40" dur="500" fill="hold"/>
                                        <p:tgtEl>
                                          <p:spTgt spid="58381"/>
                                        </p:tgtEl>
                                        <p:attrNameLst>
                                          <p:attrName>ppt_h</p:attrName>
                                        </p:attrNameLst>
                                      </p:cBhvr>
                                      <p:tavLst>
                                        <p:tav tm="0">
                                          <p:val>
                                            <p:strVal val="(6*min(max(#ppt_w*#ppt_h,.3),1)-7.4)/-.7*#ppt_h"/>
                                          </p:val>
                                        </p:tav>
                                        <p:tav tm="100000">
                                          <p:val>
                                            <p:strVal val="#ppt_h"/>
                                          </p:val>
                                        </p:tav>
                                      </p:tavLst>
                                    </p:anim>
                                    <p:anim calcmode="lin" valueType="num">
                                      <p:cBhvr>
                                        <p:cTn id="41" dur="500" fill="hold"/>
                                        <p:tgtEl>
                                          <p:spTgt spid="58381"/>
                                        </p:tgtEl>
                                        <p:attrNameLst>
                                          <p:attrName>ppt_x</p:attrName>
                                        </p:attrNameLst>
                                      </p:cBhvr>
                                      <p:tavLst>
                                        <p:tav tm="0">
                                          <p:val>
                                            <p:fltVal val="0.5"/>
                                          </p:val>
                                        </p:tav>
                                        <p:tav tm="100000">
                                          <p:val>
                                            <p:strVal val="#ppt_x"/>
                                          </p:val>
                                        </p:tav>
                                      </p:tavLst>
                                    </p:anim>
                                    <p:anim calcmode="lin" valueType="num">
                                      <p:cBhvr>
                                        <p:cTn id="42" dur="500" fill="hold"/>
                                        <p:tgtEl>
                                          <p:spTgt spid="58381"/>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58376"/>
                                        </p:tgtEl>
                                        <p:attrNameLst>
                                          <p:attrName>style.visibility</p:attrName>
                                        </p:attrNameLst>
                                      </p:cBhvr>
                                      <p:to>
                                        <p:strVal val="visible"/>
                                      </p:to>
                                    </p:set>
                                    <p:anim calcmode="lin" valueType="num">
                                      <p:cBhvr>
                                        <p:cTn id="47" dur="500" fill="hold"/>
                                        <p:tgtEl>
                                          <p:spTgt spid="58376"/>
                                        </p:tgtEl>
                                        <p:attrNameLst>
                                          <p:attrName>ppt_w</p:attrName>
                                        </p:attrNameLst>
                                      </p:cBhvr>
                                      <p:tavLst>
                                        <p:tav tm="0">
                                          <p:val>
                                            <p:strVal val="(6*min(max(#ppt_w*#ppt_h,.3),1)-7.4)/-.7*#ppt_w"/>
                                          </p:val>
                                        </p:tav>
                                        <p:tav tm="100000">
                                          <p:val>
                                            <p:strVal val="#ppt_w"/>
                                          </p:val>
                                        </p:tav>
                                      </p:tavLst>
                                    </p:anim>
                                    <p:anim calcmode="lin" valueType="num">
                                      <p:cBhvr>
                                        <p:cTn id="48" dur="500" fill="hold"/>
                                        <p:tgtEl>
                                          <p:spTgt spid="58376"/>
                                        </p:tgtEl>
                                        <p:attrNameLst>
                                          <p:attrName>ppt_h</p:attrName>
                                        </p:attrNameLst>
                                      </p:cBhvr>
                                      <p:tavLst>
                                        <p:tav tm="0">
                                          <p:val>
                                            <p:strVal val="(6*min(max(#ppt_w*#ppt_h,.3),1)-7.4)/-.7*#ppt_h"/>
                                          </p:val>
                                        </p:tav>
                                        <p:tav tm="100000">
                                          <p:val>
                                            <p:strVal val="#ppt_h"/>
                                          </p:val>
                                        </p:tav>
                                      </p:tavLst>
                                    </p:anim>
                                    <p:anim calcmode="lin" valueType="num">
                                      <p:cBhvr>
                                        <p:cTn id="49" dur="500" fill="hold"/>
                                        <p:tgtEl>
                                          <p:spTgt spid="58376"/>
                                        </p:tgtEl>
                                        <p:attrNameLst>
                                          <p:attrName>ppt_x</p:attrName>
                                        </p:attrNameLst>
                                      </p:cBhvr>
                                      <p:tavLst>
                                        <p:tav tm="0">
                                          <p:val>
                                            <p:fltVal val="0.5"/>
                                          </p:val>
                                        </p:tav>
                                        <p:tav tm="100000">
                                          <p:val>
                                            <p:strVal val="#ppt_x"/>
                                          </p:val>
                                        </p:tav>
                                      </p:tavLst>
                                    </p:anim>
                                    <p:anim calcmode="lin" valueType="num">
                                      <p:cBhvr>
                                        <p:cTn id="50" dur="500" fill="hold"/>
                                        <p:tgtEl>
                                          <p:spTgt spid="58376"/>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58382"/>
                                        </p:tgtEl>
                                        <p:attrNameLst>
                                          <p:attrName>style.visibility</p:attrName>
                                        </p:attrNameLst>
                                      </p:cBhvr>
                                      <p:to>
                                        <p:strVal val="visible"/>
                                      </p:to>
                                    </p:set>
                                    <p:anim calcmode="lin" valueType="num">
                                      <p:cBhvr>
                                        <p:cTn id="55" dur="500" fill="hold"/>
                                        <p:tgtEl>
                                          <p:spTgt spid="58382"/>
                                        </p:tgtEl>
                                        <p:attrNameLst>
                                          <p:attrName>ppt_w</p:attrName>
                                        </p:attrNameLst>
                                      </p:cBhvr>
                                      <p:tavLst>
                                        <p:tav tm="0">
                                          <p:val>
                                            <p:strVal val="(6*min(max(#ppt_w*#ppt_h,.3),1)-7.4)/-.7*#ppt_w"/>
                                          </p:val>
                                        </p:tav>
                                        <p:tav tm="100000">
                                          <p:val>
                                            <p:strVal val="#ppt_w"/>
                                          </p:val>
                                        </p:tav>
                                      </p:tavLst>
                                    </p:anim>
                                    <p:anim calcmode="lin" valueType="num">
                                      <p:cBhvr>
                                        <p:cTn id="56" dur="500" fill="hold"/>
                                        <p:tgtEl>
                                          <p:spTgt spid="58382"/>
                                        </p:tgtEl>
                                        <p:attrNameLst>
                                          <p:attrName>ppt_h</p:attrName>
                                        </p:attrNameLst>
                                      </p:cBhvr>
                                      <p:tavLst>
                                        <p:tav tm="0">
                                          <p:val>
                                            <p:strVal val="(6*min(max(#ppt_w*#ppt_h,.3),1)-7.4)/-.7*#ppt_h"/>
                                          </p:val>
                                        </p:tav>
                                        <p:tav tm="100000">
                                          <p:val>
                                            <p:strVal val="#ppt_h"/>
                                          </p:val>
                                        </p:tav>
                                      </p:tavLst>
                                    </p:anim>
                                    <p:anim calcmode="lin" valueType="num">
                                      <p:cBhvr>
                                        <p:cTn id="57" dur="500" fill="hold"/>
                                        <p:tgtEl>
                                          <p:spTgt spid="58382"/>
                                        </p:tgtEl>
                                        <p:attrNameLst>
                                          <p:attrName>ppt_x</p:attrName>
                                        </p:attrNameLst>
                                      </p:cBhvr>
                                      <p:tavLst>
                                        <p:tav tm="0">
                                          <p:val>
                                            <p:fltVal val="0.5"/>
                                          </p:val>
                                        </p:tav>
                                        <p:tav tm="100000">
                                          <p:val>
                                            <p:strVal val="#ppt_x"/>
                                          </p:val>
                                        </p:tav>
                                      </p:tavLst>
                                    </p:anim>
                                    <p:anim calcmode="lin" valueType="num">
                                      <p:cBhvr>
                                        <p:cTn id="58" dur="500" fill="hold"/>
                                        <p:tgtEl>
                                          <p:spTgt spid="58382"/>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nodeType="clickEffect">
                                  <p:stCondLst>
                                    <p:cond delay="0"/>
                                  </p:stCondLst>
                                  <p:childTnLst>
                                    <p:set>
                                      <p:cBhvr>
                                        <p:cTn id="62" dur="1" fill="hold">
                                          <p:stCondLst>
                                            <p:cond delay="0"/>
                                          </p:stCondLst>
                                        </p:cTn>
                                        <p:tgtEl>
                                          <p:spTgt spid="58383"/>
                                        </p:tgtEl>
                                        <p:attrNameLst>
                                          <p:attrName>style.visibility</p:attrName>
                                        </p:attrNameLst>
                                      </p:cBhvr>
                                      <p:to>
                                        <p:strVal val="visible"/>
                                      </p:to>
                                    </p:set>
                                    <p:anim calcmode="lin" valueType="num">
                                      <p:cBhvr>
                                        <p:cTn id="63" dur="500" fill="hold"/>
                                        <p:tgtEl>
                                          <p:spTgt spid="58383"/>
                                        </p:tgtEl>
                                        <p:attrNameLst>
                                          <p:attrName>ppt_w</p:attrName>
                                        </p:attrNameLst>
                                      </p:cBhvr>
                                      <p:tavLst>
                                        <p:tav tm="0">
                                          <p:val>
                                            <p:strVal val="(6*min(max(#ppt_w*#ppt_h,.3),1)-7.4)/-.7*#ppt_w"/>
                                          </p:val>
                                        </p:tav>
                                        <p:tav tm="100000">
                                          <p:val>
                                            <p:strVal val="#ppt_w"/>
                                          </p:val>
                                        </p:tav>
                                      </p:tavLst>
                                    </p:anim>
                                    <p:anim calcmode="lin" valueType="num">
                                      <p:cBhvr>
                                        <p:cTn id="64" dur="500" fill="hold"/>
                                        <p:tgtEl>
                                          <p:spTgt spid="58383"/>
                                        </p:tgtEl>
                                        <p:attrNameLst>
                                          <p:attrName>ppt_h</p:attrName>
                                        </p:attrNameLst>
                                      </p:cBhvr>
                                      <p:tavLst>
                                        <p:tav tm="0">
                                          <p:val>
                                            <p:strVal val="(6*min(max(#ppt_w*#ppt_h,.3),1)-7.4)/-.7*#ppt_h"/>
                                          </p:val>
                                        </p:tav>
                                        <p:tav tm="100000">
                                          <p:val>
                                            <p:strVal val="#ppt_h"/>
                                          </p:val>
                                        </p:tav>
                                      </p:tavLst>
                                    </p:anim>
                                    <p:anim calcmode="lin" valueType="num">
                                      <p:cBhvr>
                                        <p:cTn id="65" dur="500" fill="hold"/>
                                        <p:tgtEl>
                                          <p:spTgt spid="58383"/>
                                        </p:tgtEl>
                                        <p:attrNameLst>
                                          <p:attrName>ppt_x</p:attrName>
                                        </p:attrNameLst>
                                      </p:cBhvr>
                                      <p:tavLst>
                                        <p:tav tm="0">
                                          <p:val>
                                            <p:fltVal val="0.5"/>
                                          </p:val>
                                        </p:tav>
                                        <p:tav tm="100000">
                                          <p:val>
                                            <p:strVal val="#ppt_x"/>
                                          </p:val>
                                        </p:tav>
                                      </p:tavLst>
                                    </p:anim>
                                    <p:anim calcmode="lin" valueType="num">
                                      <p:cBhvr>
                                        <p:cTn id="66" dur="500" fill="hold"/>
                                        <p:tgtEl>
                                          <p:spTgt spid="58383"/>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nodeType="clickEffect">
                                  <p:stCondLst>
                                    <p:cond delay="0"/>
                                  </p:stCondLst>
                                  <p:childTnLst>
                                    <p:set>
                                      <p:cBhvr>
                                        <p:cTn id="70" dur="1" fill="hold">
                                          <p:stCondLst>
                                            <p:cond delay="0"/>
                                          </p:stCondLst>
                                        </p:cTn>
                                        <p:tgtEl>
                                          <p:spTgt spid="58377"/>
                                        </p:tgtEl>
                                        <p:attrNameLst>
                                          <p:attrName>style.visibility</p:attrName>
                                        </p:attrNameLst>
                                      </p:cBhvr>
                                      <p:to>
                                        <p:strVal val="visible"/>
                                      </p:to>
                                    </p:set>
                                    <p:anim calcmode="lin" valueType="num">
                                      <p:cBhvr>
                                        <p:cTn id="71" dur="500" fill="hold"/>
                                        <p:tgtEl>
                                          <p:spTgt spid="58377"/>
                                        </p:tgtEl>
                                        <p:attrNameLst>
                                          <p:attrName>ppt_w</p:attrName>
                                        </p:attrNameLst>
                                      </p:cBhvr>
                                      <p:tavLst>
                                        <p:tav tm="0">
                                          <p:val>
                                            <p:strVal val="(6*min(max(#ppt_w*#ppt_h,.3),1)-7.4)/-.7*#ppt_w"/>
                                          </p:val>
                                        </p:tav>
                                        <p:tav tm="100000">
                                          <p:val>
                                            <p:strVal val="#ppt_w"/>
                                          </p:val>
                                        </p:tav>
                                      </p:tavLst>
                                    </p:anim>
                                    <p:anim calcmode="lin" valueType="num">
                                      <p:cBhvr>
                                        <p:cTn id="72" dur="500" fill="hold"/>
                                        <p:tgtEl>
                                          <p:spTgt spid="58377"/>
                                        </p:tgtEl>
                                        <p:attrNameLst>
                                          <p:attrName>ppt_h</p:attrName>
                                        </p:attrNameLst>
                                      </p:cBhvr>
                                      <p:tavLst>
                                        <p:tav tm="0">
                                          <p:val>
                                            <p:strVal val="(6*min(max(#ppt_w*#ppt_h,.3),1)-7.4)/-.7*#ppt_h"/>
                                          </p:val>
                                        </p:tav>
                                        <p:tav tm="100000">
                                          <p:val>
                                            <p:strVal val="#ppt_h"/>
                                          </p:val>
                                        </p:tav>
                                      </p:tavLst>
                                    </p:anim>
                                    <p:anim calcmode="lin" valueType="num">
                                      <p:cBhvr>
                                        <p:cTn id="73" dur="500" fill="hold"/>
                                        <p:tgtEl>
                                          <p:spTgt spid="58377"/>
                                        </p:tgtEl>
                                        <p:attrNameLst>
                                          <p:attrName>ppt_x</p:attrName>
                                        </p:attrNameLst>
                                      </p:cBhvr>
                                      <p:tavLst>
                                        <p:tav tm="0">
                                          <p:val>
                                            <p:fltVal val="0.5"/>
                                          </p:val>
                                        </p:tav>
                                        <p:tav tm="100000">
                                          <p:val>
                                            <p:strVal val="#ppt_x"/>
                                          </p:val>
                                        </p:tav>
                                      </p:tavLst>
                                    </p:anim>
                                    <p:anim calcmode="lin" valueType="num">
                                      <p:cBhvr>
                                        <p:cTn id="74" dur="500" fill="hold"/>
                                        <p:tgtEl>
                                          <p:spTgt spid="58377"/>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58378"/>
                                        </p:tgtEl>
                                        <p:attrNameLst>
                                          <p:attrName>style.visibility</p:attrName>
                                        </p:attrNameLst>
                                      </p:cBhvr>
                                      <p:to>
                                        <p:strVal val="visible"/>
                                      </p:to>
                                    </p:set>
                                    <p:anim calcmode="lin" valueType="num">
                                      <p:cBhvr>
                                        <p:cTn id="79" dur="500" fill="hold"/>
                                        <p:tgtEl>
                                          <p:spTgt spid="58378"/>
                                        </p:tgtEl>
                                        <p:attrNameLst>
                                          <p:attrName>ppt_w</p:attrName>
                                        </p:attrNameLst>
                                      </p:cBhvr>
                                      <p:tavLst>
                                        <p:tav tm="0">
                                          <p:val>
                                            <p:strVal val="(6*min(max(#ppt_w*#ppt_h,.3),1)-7.4)/-.7*#ppt_w"/>
                                          </p:val>
                                        </p:tav>
                                        <p:tav tm="100000">
                                          <p:val>
                                            <p:strVal val="#ppt_w"/>
                                          </p:val>
                                        </p:tav>
                                      </p:tavLst>
                                    </p:anim>
                                    <p:anim calcmode="lin" valueType="num">
                                      <p:cBhvr>
                                        <p:cTn id="80" dur="500" fill="hold"/>
                                        <p:tgtEl>
                                          <p:spTgt spid="58378"/>
                                        </p:tgtEl>
                                        <p:attrNameLst>
                                          <p:attrName>ppt_h</p:attrName>
                                        </p:attrNameLst>
                                      </p:cBhvr>
                                      <p:tavLst>
                                        <p:tav tm="0">
                                          <p:val>
                                            <p:strVal val="(6*min(max(#ppt_w*#ppt_h,.3),1)-7.4)/-.7*#ppt_h"/>
                                          </p:val>
                                        </p:tav>
                                        <p:tav tm="100000">
                                          <p:val>
                                            <p:strVal val="#ppt_h"/>
                                          </p:val>
                                        </p:tav>
                                      </p:tavLst>
                                    </p:anim>
                                    <p:anim calcmode="lin" valueType="num">
                                      <p:cBhvr>
                                        <p:cTn id="81" dur="500" fill="hold"/>
                                        <p:tgtEl>
                                          <p:spTgt spid="58378"/>
                                        </p:tgtEl>
                                        <p:attrNameLst>
                                          <p:attrName>ppt_x</p:attrName>
                                        </p:attrNameLst>
                                      </p:cBhvr>
                                      <p:tavLst>
                                        <p:tav tm="0">
                                          <p:val>
                                            <p:fltVal val="0.5"/>
                                          </p:val>
                                        </p:tav>
                                        <p:tav tm="100000">
                                          <p:val>
                                            <p:strVal val="#ppt_x"/>
                                          </p:val>
                                        </p:tav>
                                      </p:tavLst>
                                    </p:anim>
                                    <p:anim calcmode="lin" valueType="num">
                                      <p:cBhvr>
                                        <p:cTn id="82" dur="500" fill="hold"/>
                                        <p:tgtEl>
                                          <p:spTgt spid="5837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22" name="Picture 26"/>
          <p:cNvPicPr>
            <a:picLocks noChangeArrowheads="1"/>
          </p:cNvPicPr>
          <p:nvPr/>
        </p:nvPicPr>
        <p:blipFill>
          <a:blip r:embed="rId3"/>
          <a:srcRect/>
          <a:stretch>
            <a:fillRect/>
          </a:stretch>
        </p:blipFill>
        <p:spPr bwMode="auto">
          <a:xfrm>
            <a:off x="801688" y="5429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p:spPr>
      </p:pic>
      <p:grpSp>
        <p:nvGrpSpPr>
          <p:cNvPr id="138242" name="Group 21"/>
          <p:cNvGrpSpPr>
            <a:grpSpLocks/>
          </p:cNvGrpSpPr>
          <p:nvPr/>
        </p:nvGrpSpPr>
        <p:grpSpPr bwMode="auto">
          <a:xfrm>
            <a:off x="2165350" y="2128838"/>
            <a:ext cx="5221288" cy="1925637"/>
            <a:chOff x="2165684" y="2128105"/>
            <a:chExt cx="5221618" cy="1927043"/>
          </a:xfrm>
        </p:grpSpPr>
        <p:sp>
          <p:nvSpPr>
            <p:cNvPr id="138262" name="TextBox 22"/>
            <p:cNvSpPr txBox="1">
              <a:spLocks noChangeArrowheads="1"/>
            </p:cNvSpPr>
            <p:nvPr/>
          </p:nvSpPr>
          <p:spPr bwMode="auto">
            <a:xfrm>
              <a:off x="3247384" y="2670883"/>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JOSEPH</a:t>
              </a:r>
            </a:p>
          </p:txBody>
        </p:sp>
        <p:sp>
          <p:nvSpPr>
            <p:cNvPr id="138263" name="TextBox 23"/>
            <p:cNvSpPr txBox="1">
              <a:spLocks noChangeArrowheads="1"/>
            </p:cNvSpPr>
            <p:nvPr/>
          </p:nvSpPr>
          <p:spPr bwMode="auto">
            <a:xfrm>
              <a:off x="3247384" y="3224516"/>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MOSES</a:t>
              </a:r>
            </a:p>
          </p:txBody>
        </p:sp>
        <p:sp>
          <p:nvSpPr>
            <p:cNvPr id="138264" name="TextBox 24"/>
            <p:cNvSpPr txBox="1">
              <a:spLocks noChangeArrowheads="1"/>
            </p:cNvSpPr>
            <p:nvPr/>
          </p:nvSpPr>
          <p:spPr bwMode="auto">
            <a:xfrm>
              <a:off x="4320835" y="2670883"/>
              <a:ext cx="1223985" cy="25410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050" b="1" dirty="0" smtClean="0">
                  <a:solidFill>
                    <a:srgbClr val="1A0004"/>
                  </a:solidFill>
                </a:rPr>
                <a:t>RENG KHOLO</a:t>
              </a:r>
              <a:endParaRPr lang="en-US" sz="1050" b="1" dirty="0">
                <a:solidFill>
                  <a:srgbClr val="1A0004"/>
                </a:solidFill>
              </a:endParaRPr>
            </a:p>
          </p:txBody>
        </p:sp>
        <p:sp>
          <p:nvSpPr>
            <p:cNvPr id="138265" name="TextBox 25"/>
            <p:cNvSpPr txBox="1">
              <a:spLocks noChangeArrowheads="1"/>
            </p:cNvSpPr>
            <p:nvPr/>
          </p:nvSpPr>
          <p:spPr bwMode="auto">
            <a:xfrm>
              <a:off x="4320835" y="3224516"/>
              <a:ext cx="1131383" cy="27720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dirty="0" smtClean="0">
                  <a:solidFill>
                    <a:srgbClr val="1A0004"/>
                  </a:solidFill>
                </a:rPr>
                <a:t>SHURKHOP</a:t>
              </a:r>
              <a:endParaRPr lang="en-US" sz="1200" b="1" dirty="0">
                <a:solidFill>
                  <a:srgbClr val="1A0004"/>
                </a:solidFill>
              </a:endParaRPr>
            </a:p>
          </p:txBody>
        </p:sp>
        <p:sp>
          <p:nvSpPr>
            <p:cNvPr id="138266" name="TextBox 26"/>
            <p:cNvSpPr txBox="1">
              <a:spLocks noChangeArrowheads="1"/>
            </p:cNvSpPr>
            <p:nvPr/>
          </p:nvSpPr>
          <p:spPr bwMode="auto">
            <a:xfrm>
              <a:off x="3247384" y="3778149"/>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JOSEPH</a:t>
              </a:r>
            </a:p>
          </p:txBody>
        </p:sp>
        <p:sp>
          <p:nvSpPr>
            <p:cNvPr id="138267" name="TextBox 27"/>
            <p:cNvSpPr txBox="1">
              <a:spLocks noChangeArrowheads="1"/>
            </p:cNvSpPr>
            <p:nvPr/>
          </p:nvSpPr>
          <p:spPr bwMode="auto">
            <a:xfrm>
              <a:off x="2165684" y="2128105"/>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dirty="0" smtClean="0">
                  <a:solidFill>
                    <a:srgbClr val="1A0004"/>
                  </a:solidFill>
                </a:rPr>
                <a:t>KHUTKON</a:t>
              </a:r>
              <a:endParaRPr lang="en-US" sz="1200" b="1" dirty="0">
                <a:solidFill>
                  <a:srgbClr val="1A0004"/>
                </a:solidFill>
              </a:endParaRPr>
            </a:p>
          </p:txBody>
        </p:sp>
        <p:sp>
          <p:nvSpPr>
            <p:cNvPr id="138268" name="TextBox 28"/>
            <p:cNvSpPr txBox="1">
              <a:spLocks noChangeArrowheads="1"/>
            </p:cNvSpPr>
            <p:nvPr/>
          </p:nvSpPr>
          <p:spPr bwMode="auto">
            <a:xfrm>
              <a:off x="3247384" y="2128105"/>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ABRAHAM</a:t>
              </a:r>
            </a:p>
          </p:txBody>
        </p:sp>
        <p:sp>
          <p:nvSpPr>
            <p:cNvPr id="138269" name="TextBox 29"/>
            <p:cNvSpPr txBox="1">
              <a:spLocks noChangeArrowheads="1"/>
            </p:cNvSpPr>
            <p:nvPr/>
          </p:nvSpPr>
          <p:spPr bwMode="auto">
            <a:xfrm>
              <a:off x="4320835" y="2128105"/>
              <a:ext cx="1096656" cy="24640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000" b="1" dirty="0" smtClean="0">
                  <a:solidFill>
                    <a:srgbClr val="1A0004"/>
                  </a:solidFill>
                </a:rPr>
                <a:t>DAN AWMBOI</a:t>
              </a:r>
              <a:endParaRPr lang="en-US" sz="1000" b="1" dirty="0">
                <a:solidFill>
                  <a:srgbClr val="1A0004"/>
                </a:solidFill>
              </a:endParaRPr>
            </a:p>
          </p:txBody>
        </p:sp>
        <p:sp>
          <p:nvSpPr>
            <p:cNvPr id="138270" name="TextBox 30"/>
            <p:cNvSpPr txBox="1">
              <a:spLocks noChangeArrowheads="1"/>
            </p:cNvSpPr>
            <p:nvPr/>
          </p:nvSpPr>
          <p:spPr bwMode="auto">
            <a:xfrm>
              <a:off x="5398088" y="2128105"/>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dirty="0" smtClean="0">
                  <a:solidFill>
                    <a:srgbClr val="1A0004"/>
                  </a:solidFill>
                </a:rPr>
                <a:t>ATHIM</a:t>
              </a:r>
              <a:endParaRPr lang="en-US" sz="1200" b="1" dirty="0">
                <a:solidFill>
                  <a:srgbClr val="1A0004"/>
                </a:solidFill>
              </a:endParaRPr>
            </a:p>
          </p:txBody>
        </p:sp>
        <p:sp>
          <p:nvSpPr>
            <p:cNvPr id="138271" name="TextBox 31"/>
            <p:cNvSpPr txBox="1">
              <a:spLocks noChangeArrowheads="1"/>
            </p:cNvSpPr>
            <p:nvPr/>
          </p:nvSpPr>
          <p:spPr bwMode="auto">
            <a:xfrm>
              <a:off x="6410427" y="2128105"/>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dirty="0" smtClean="0">
                  <a:solidFill>
                    <a:srgbClr val="1A0004"/>
                  </a:solidFill>
                </a:rPr>
                <a:t>JISU</a:t>
              </a:r>
              <a:endParaRPr lang="en-US" sz="1200" b="1" dirty="0">
                <a:solidFill>
                  <a:srgbClr val="1A0004"/>
                </a:solidFill>
              </a:endParaRPr>
            </a:p>
          </p:txBody>
        </p:sp>
      </p:grpSp>
      <p:sp>
        <p:nvSpPr>
          <p:cNvPr id="157699" name="Rectangle 3"/>
          <p:cNvSpPr>
            <a:spLocks noChangeArrowheads="1"/>
          </p:cNvSpPr>
          <p:nvPr/>
        </p:nvSpPr>
        <p:spPr bwMode="auto">
          <a:xfrm>
            <a:off x="1525588" y="1254125"/>
            <a:ext cx="5961062" cy="51593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l">
              <a:defRPr/>
            </a:pPr>
            <a:r>
              <a:rPr lang="en-US" sz="2800" i="1">
                <a:solidFill>
                  <a:schemeClr val="tx1"/>
                </a:solidFill>
                <a:latin typeface="Times" pitchFamily="-107" charset="0"/>
                <a:ea typeface="+mn-ea"/>
                <a:cs typeface="+mn-cs"/>
              </a:rPr>
              <a:t>C   </a:t>
            </a:r>
          </a:p>
        </p:txBody>
      </p:sp>
      <p:sp>
        <p:nvSpPr>
          <p:cNvPr id="157701" name="Line 5"/>
          <p:cNvSpPr>
            <a:spLocks noChangeShapeType="1"/>
          </p:cNvSpPr>
          <p:nvPr/>
        </p:nvSpPr>
        <p:spPr bwMode="auto">
          <a:xfrm>
            <a:off x="2311400"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2" name="Line 6"/>
          <p:cNvSpPr>
            <a:spLocks noChangeShapeType="1"/>
          </p:cNvSpPr>
          <p:nvPr/>
        </p:nvSpPr>
        <p:spPr bwMode="auto">
          <a:xfrm>
            <a:off x="33956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3" name="Line 7"/>
          <p:cNvSpPr>
            <a:spLocks noChangeShapeType="1"/>
          </p:cNvSpPr>
          <p:nvPr/>
        </p:nvSpPr>
        <p:spPr bwMode="auto">
          <a:xfrm>
            <a:off x="44751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4" name="Line 8"/>
          <p:cNvSpPr>
            <a:spLocks noChangeShapeType="1"/>
          </p:cNvSpPr>
          <p:nvPr/>
        </p:nvSpPr>
        <p:spPr bwMode="auto">
          <a:xfrm>
            <a:off x="55245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5" name="Line 9"/>
          <p:cNvSpPr>
            <a:spLocks noChangeShapeType="1"/>
          </p:cNvSpPr>
          <p:nvPr/>
        </p:nvSpPr>
        <p:spPr bwMode="auto">
          <a:xfrm>
            <a:off x="66040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6" name="Line 10"/>
          <p:cNvSpPr>
            <a:spLocks noChangeShapeType="1"/>
          </p:cNvSpPr>
          <p:nvPr/>
        </p:nvSpPr>
        <p:spPr bwMode="auto">
          <a:xfrm>
            <a:off x="34083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7" name="Line 11"/>
          <p:cNvSpPr>
            <a:spLocks noChangeShapeType="1"/>
          </p:cNvSpPr>
          <p:nvPr/>
        </p:nvSpPr>
        <p:spPr bwMode="auto">
          <a:xfrm>
            <a:off x="3408363"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8" name="Line 12"/>
          <p:cNvSpPr>
            <a:spLocks noChangeShapeType="1"/>
          </p:cNvSpPr>
          <p:nvPr/>
        </p:nvSpPr>
        <p:spPr bwMode="auto">
          <a:xfrm>
            <a:off x="3395663"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9" name="Line 13"/>
          <p:cNvSpPr>
            <a:spLocks noChangeShapeType="1"/>
          </p:cNvSpPr>
          <p:nvPr/>
        </p:nvSpPr>
        <p:spPr bwMode="auto">
          <a:xfrm>
            <a:off x="44751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10" name="Line 14"/>
          <p:cNvSpPr>
            <a:spLocks noChangeShapeType="1"/>
          </p:cNvSpPr>
          <p:nvPr/>
        </p:nvSpPr>
        <p:spPr bwMode="auto">
          <a:xfrm>
            <a:off x="4468813"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38254" name="Rectangle 15"/>
          <p:cNvSpPr>
            <a:spLocks noChangeArrowheads="1"/>
          </p:cNvSpPr>
          <p:nvPr/>
        </p:nvSpPr>
        <p:spPr bwMode="auto">
          <a:xfrm>
            <a:off x="1265238" y="2601913"/>
            <a:ext cx="1685925" cy="13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487" tIns="44450" rIns="90487" bIns="44450">
            <a:spAutoFit/>
          </a:bodyPr>
          <a:lstStyle/>
          <a:p>
            <a:pPr algn="l"/>
            <a:r>
              <a:rPr lang="en-US" sz="2400" b="1" i="1" dirty="0">
                <a:solidFill>
                  <a:schemeClr val="accent2"/>
                </a:solidFill>
                <a:latin typeface="Times" charset="0"/>
              </a:rPr>
              <a:t>         </a:t>
            </a:r>
            <a:r>
              <a:rPr lang="en-US" sz="2800" b="1" i="1" dirty="0" smtClean="0">
                <a:solidFill>
                  <a:schemeClr val="accent2"/>
                </a:solidFill>
                <a:latin typeface="Times" charset="0"/>
              </a:rPr>
              <a:t>MIRING MILI</a:t>
            </a:r>
            <a:r>
              <a:rPr lang="en-US" sz="2400" b="1" i="1" dirty="0" smtClean="0">
                <a:solidFill>
                  <a:schemeClr val="accent2"/>
                </a:solidFill>
                <a:latin typeface="Times" charset="0"/>
              </a:rPr>
              <a:t>    </a:t>
            </a:r>
            <a:endParaRPr lang="en-US" sz="2400" b="1" i="1" dirty="0">
              <a:solidFill>
                <a:schemeClr val="accent2"/>
              </a:solidFill>
              <a:latin typeface="Times" charset="0"/>
            </a:endParaRPr>
          </a:p>
        </p:txBody>
      </p:sp>
      <p:sp>
        <p:nvSpPr>
          <p:cNvPr id="138255" name="Rectangle 16"/>
          <p:cNvSpPr>
            <a:spLocks noChangeArrowheads="1"/>
          </p:cNvSpPr>
          <p:nvPr/>
        </p:nvSpPr>
        <p:spPr bwMode="auto">
          <a:xfrm>
            <a:off x="5751513" y="2601913"/>
            <a:ext cx="2127250" cy="13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487" tIns="44450" rIns="90487" bIns="44450">
            <a:spAutoFit/>
          </a:bodyPr>
          <a:lstStyle/>
          <a:p>
            <a:pPr algn="l"/>
            <a:r>
              <a:rPr lang="en-US" sz="2400" b="1" i="1" dirty="0">
                <a:solidFill>
                  <a:schemeClr val="accent2"/>
                </a:solidFill>
                <a:latin typeface="Times" charset="0"/>
              </a:rPr>
              <a:t>           </a:t>
            </a:r>
            <a:r>
              <a:rPr lang="en-US" sz="2800" b="1" i="1" dirty="0" smtClean="0">
                <a:solidFill>
                  <a:schemeClr val="accent2"/>
                </a:solidFill>
                <a:latin typeface="Times" charset="0"/>
              </a:rPr>
              <a:t>ROLOP NA THUM</a:t>
            </a:r>
            <a:endParaRPr lang="en-US" sz="2400" b="1" i="1" dirty="0">
              <a:solidFill>
                <a:schemeClr val="accent2"/>
              </a:solidFill>
              <a:latin typeface="Times" charset="0"/>
            </a:endParaRPr>
          </a:p>
        </p:txBody>
      </p:sp>
      <p:sp>
        <p:nvSpPr>
          <p:cNvPr id="157713" name="Text Box 17"/>
          <p:cNvSpPr txBox="1">
            <a:spLocks noChangeArrowheads="1"/>
          </p:cNvSpPr>
          <p:nvPr/>
        </p:nvSpPr>
        <p:spPr bwMode="auto">
          <a:xfrm>
            <a:off x="2839924" y="1169727"/>
            <a:ext cx="1095375" cy="2713038"/>
          </a:xfrm>
          <a:prstGeom prst="rect">
            <a:avLst/>
          </a:prstGeom>
          <a:noFill/>
          <a:ln w="12700">
            <a:noFill/>
            <a:miter lim="800000"/>
            <a:headEnd/>
            <a:tailEnd/>
          </a:ln>
          <a:effectLst>
            <a:outerShdw blurRad="63500" dist="38099" dir="2700000" algn="ctr" rotWithShape="0">
              <a:srgbClr val="18753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7200" dirty="0" smtClean="0">
                <a:solidFill>
                  <a:schemeClr val="accent1"/>
                </a:solidFill>
                <a:effectLst>
                  <a:outerShdw blurRad="38100" dist="38100" dir="2700000" algn="tl">
                    <a:srgbClr val="000000"/>
                  </a:outerShdw>
                </a:effectLst>
                <a:latin typeface="Brush Script MT" charset="0"/>
              </a:rPr>
              <a:t>{</a:t>
            </a:r>
          </a:p>
        </p:txBody>
      </p:sp>
      <p:sp>
        <p:nvSpPr>
          <p:cNvPr id="157714" name="Text Box 18"/>
          <p:cNvSpPr txBox="1">
            <a:spLocks noChangeArrowheads="1"/>
          </p:cNvSpPr>
          <p:nvPr/>
        </p:nvSpPr>
        <p:spPr bwMode="auto">
          <a:xfrm>
            <a:off x="4641610" y="1155437"/>
            <a:ext cx="1130300" cy="2713037"/>
          </a:xfrm>
          <a:prstGeom prst="rect">
            <a:avLst/>
          </a:prstGeom>
          <a:noFill/>
          <a:ln w="12700">
            <a:noFill/>
            <a:miter lim="800000"/>
            <a:headEnd/>
            <a:tailEnd/>
          </a:ln>
          <a:effectLst>
            <a:outerShdw blurRad="63500" dist="38099" dir="2700000" algn="ctr" rotWithShape="0">
              <a:srgbClr val="18753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7200" dirty="0" smtClean="0">
                <a:solidFill>
                  <a:schemeClr val="accent1"/>
                </a:solidFill>
                <a:effectLst>
                  <a:outerShdw blurRad="38100" dist="38100" dir="2700000" algn="tl">
                    <a:srgbClr val="000000"/>
                  </a:outerShdw>
                </a:effectLst>
                <a:latin typeface="Brush Script MT" charset="0"/>
              </a:rPr>
              <a:t>}</a:t>
            </a:r>
          </a:p>
        </p:txBody>
      </p:sp>
      <p:sp>
        <p:nvSpPr>
          <p:cNvPr id="138258" name="Rectangle 19"/>
          <p:cNvSpPr>
            <a:spLocks noChangeArrowheads="1"/>
          </p:cNvSpPr>
          <p:nvPr/>
        </p:nvSpPr>
        <p:spPr bwMode="auto">
          <a:xfrm>
            <a:off x="2332038" y="1238250"/>
            <a:ext cx="54546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487" tIns="44450" rIns="90487" bIns="44450">
            <a:spAutoFit/>
          </a:bodyPr>
          <a:lstStyle/>
          <a:p>
            <a:pPr algn="l"/>
            <a:r>
              <a:rPr lang="en-US" sz="4000" b="1" i="1" dirty="0">
                <a:solidFill>
                  <a:schemeClr val="accent2"/>
                </a:solidFill>
                <a:latin typeface="Times" charset="0"/>
              </a:rPr>
              <a:t>K</a:t>
            </a:r>
            <a:r>
              <a:rPr lang="en-US" sz="4000" b="1" i="1" dirty="0" smtClean="0">
                <a:solidFill>
                  <a:schemeClr val="accent2"/>
                </a:solidFill>
                <a:latin typeface="Times" charset="0"/>
              </a:rPr>
              <a:t>           </a:t>
            </a:r>
            <a:r>
              <a:rPr lang="en-US" sz="4000" b="1" i="1" dirty="0">
                <a:solidFill>
                  <a:schemeClr val="accent2"/>
                </a:solidFill>
                <a:latin typeface="Times" charset="0"/>
              </a:rPr>
              <a:t>7          </a:t>
            </a:r>
            <a:r>
              <a:rPr lang="en-US" sz="4000" b="1" i="1" dirty="0" smtClean="0">
                <a:solidFill>
                  <a:schemeClr val="accent2"/>
                </a:solidFill>
                <a:latin typeface="Times" charset="0"/>
              </a:rPr>
              <a:t>A      </a:t>
            </a:r>
            <a:r>
              <a:rPr lang="en-US" sz="4000" b="1" i="1" dirty="0">
                <a:solidFill>
                  <a:schemeClr val="accent2"/>
                </a:solidFill>
                <a:latin typeface="Times" charset="0"/>
              </a:rPr>
              <a:t>J</a:t>
            </a:r>
          </a:p>
        </p:txBody>
      </p:sp>
      <p:sp>
        <p:nvSpPr>
          <p:cNvPr id="138259" name="Line 20"/>
          <p:cNvSpPr>
            <a:spLocks noChangeShapeType="1"/>
          </p:cNvSpPr>
          <p:nvPr/>
        </p:nvSpPr>
        <p:spPr bwMode="auto">
          <a:xfrm>
            <a:off x="4260850" y="1604963"/>
            <a:ext cx="16033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60" name="Text Box 22"/>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8261" name="Text Box 27"/>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68</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076450" y="1225550"/>
            <a:ext cx="2763838" cy="1343025"/>
            <a:chOff x="2412" y="2052"/>
            <a:chExt cx="1741" cy="846"/>
          </a:xfrm>
        </p:grpSpPr>
        <p:sp>
          <p:nvSpPr>
            <p:cNvPr id="140354" name="Rectangle 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55" name="AutoShape 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56" name="Rectangle 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36" name="Rectangle 8"/>
            <p:cNvSpPr>
              <a:spLocks noChangeArrowheads="1"/>
            </p:cNvSpPr>
            <p:nvPr/>
          </p:nvSpPr>
          <p:spPr bwMode="auto">
            <a:xfrm>
              <a:off x="2442" y="2078"/>
              <a:ext cx="848"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en-US" sz="1800" b="1" dirty="0" smtClean="0">
                  <a:solidFill>
                    <a:srgbClr val="790015"/>
                  </a:solidFill>
                  <a:latin typeface="Helvetica" charset="0"/>
                </a:rPr>
                <a:t>KHUTKON</a:t>
              </a:r>
              <a:endParaRPr lang="en-US" sz="2800" b="1" dirty="0">
                <a:effectLst>
                  <a:outerShdw blurRad="38100" dist="38100" dir="2700000" algn="tl">
                    <a:srgbClr val="000000"/>
                  </a:outerShdw>
                </a:effectLst>
                <a:latin typeface="Helvetica" charset="0"/>
              </a:endParaRPr>
            </a:p>
          </p:txBody>
        </p:sp>
        <p:sp>
          <p:nvSpPr>
            <p:cNvPr id="140358" name="Line 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0"/>
          <p:cNvGrpSpPr>
            <a:grpSpLocks/>
          </p:cNvGrpSpPr>
          <p:nvPr/>
        </p:nvGrpSpPr>
        <p:grpSpPr bwMode="auto">
          <a:xfrm>
            <a:off x="2317750" y="1581150"/>
            <a:ext cx="2763838" cy="1343025"/>
            <a:chOff x="2412" y="2052"/>
            <a:chExt cx="1741" cy="846"/>
          </a:xfrm>
        </p:grpSpPr>
        <p:sp>
          <p:nvSpPr>
            <p:cNvPr id="140349" name="Rectangle 1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50" name="AutoShape 1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51" name="Rectangle 1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2" name="Rectangle 14"/>
            <p:cNvSpPr>
              <a:spLocks noChangeArrowheads="1"/>
            </p:cNvSpPr>
            <p:nvPr/>
          </p:nvSpPr>
          <p:spPr bwMode="auto">
            <a:xfrm>
              <a:off x="2434" y="2078"/>
              <a:ext cx="86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sz="2800" b="1">
                <a:effectLst>
                  <a:outerShdw blurRad="38100" dist="38100" dir="2700000" algn="tl">
                    <a:srgbClr val="000000"/>
                  </a:outerShdw>
                </a:effectLst>
                <a:latin typeface="Helvetica" charset="0"/>
              </a:endParaRPr>
            </a:p>
          </p:txBody>
        </p:sp>
        <p:sp>
          <p:nvSpPr>
            <p:cNvPr id="140353" name="Line 1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6"/>
          <p:cNvGrpSpPr>
            <a:grpSpLocks/>
          </p:cNvGrpSpPr>
          <p:nvPr/>
        </p:nvGrpSpPr>
        <p:grpSpPr bwMode="auto">
          <a:xfrm>
            <a:off x="2597150" y="1924050"/>
            <a:ext cx="2763838" cy="1343025"/>
            <a:chOff x="2412" y="2052"/>
            <a:chExt cx="1741" cy="846"/>
          </a:xfrm>
        </p:grpSpPr>
        <p:sp>
          <p:nvSpPr>
            <p:cNvPr id="140344" name="Rectangle 1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45" name="AutoShape 1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46" name="Rectangle 1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8" name="Rectangle 20"/>
            <p:cNvSpPr>
              <a:spLocks noChangeArrowheads="1"/>
            </p:cNvSpPr>
            <p:nvPr/>
          </p:nvSpPr>
          <p:spPr bwMode="auto">
            <a:xfrm>
              <a:off x="2514" y="2078"/>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JOSEPH</a:t>
              </a:r>
              <a:endParaRPr lang="en-US" sz="2800" b="1">
                <a:effectLst>
                  <a:outerShdw blurRad="38100" dist="38100" dir="2700000" algn="tl">
                    <a:srgbClr val="000000"/>
                  </a:outerShdw>
                </a:effectLst>
                <a:latin typeface="Helvetica" charset="0"/>
              </a:endParaRPr>
            </a:p>
          </p:txBody>
        </p:sp>
        <p:sp>
          <p:nvSpPr>
            <p:cNvPr id="140348" name="Line 2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22"/>
          <p:cNvGrpSpPr>
            <a:grpSpLocks/>
          </p:cNvGrpSpPr>
          <p:nvPr/>
        </p:nvGrpSpPr>
        <p:grpSpPr bwMode="auto">
          <a:xfrm>
            <a:off x="2889250" y="2241550"/>
            <a:ext cx="2763838" cy="1343025"/>
            <a:chOff x="2412" y="2052"/>
            <a:chExt cx="1741" cy="846"/>
          </a:xfrm>
        </p:grpSpPr>
        <p:sp>
          <p:nvSpPr>
            <p:cNvPr id="140339" name="Rectangle 2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40" name="AutoShape 2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41" name="Rectangle 2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54" name="Rectangle 26"/>
            <p:cNvSpPr>
              <a:spLocks noChangeArrowheads="1"/>
            </p:cNvSpPr>
            <p:nvPr/>
          </p:nvSpPr>
          <p:spPr bwMode="auto">
            <a:xfrm>
              <a:off x="2546" y="2078"/>
              <a:ext cx="6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MOSES</a:t>
              </a:r>
              <a:endParaRPr lang="en-US" sz="2800" b="1">
                <a:effectLst>
                  <a:outerShdw blurRad="38100" dist="38100" dir="2700000" algn="tl">
                    <a:srgbClr val="000000"/>
                  </a:outerShdw>
                </a:effectLst>
                <a:latin typeface="Helvetica" charset="0"/>
              </a:endParaRPr>
            </a:p>
          </p:txBody>
        </p:sp>
        <p:sp>
          <p:nvSpPr>
            <p:cNvPr id="140343" name="Line 2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28"/>
          <p:cNvGrpSpPr>
            <a:grpSpLocks/>
          </p:cNvGrpSpPr>
          <p:nvPr/>
        </p:nvGrpSpPr>
        <p:grpSpPr bwMode="auto">
          <a:xfrm>
            <a:off x="3155950" y="2546350"/>
            <a:ext cx="2763838" cy="1343025"/>
            <a:chOff x="2412" y="2052"/>
            <a:chExt cx="1741" cy="846"/>
          </a:xfrm>
        </p:grpSpPr>
        <p:sp>
          <p:nvSpPr>
            <p:cNvPr id="140334" name="Rectangle 2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35" name="AutoShape 3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36" name="Rectangle 3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0" name="Rectangle 32"/>
            <p:cNvSpPr>
              <a:spLocks noChangeArrowheads="1"/>
            </p:cNvSpPr>
            <p:nvPr/>
          </p:nvSpPr>
          <p:spPr bwMode="auto">
            <a:xfrm>
              <a:off x="2506" y="2078"/>
              <a:ext cx="7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JOSHUA</a:t>
              </a:r>
              <a:endParaRPr lang="en-US" sz="2800" b="1">
                <a:effectLst>
                  <a:outerShdw blurRad="38100" dist="38100" dir="2700000" algn="tl">
                    <a:srgbClr val="000000"/>
                  </a:outerShdw>
                </a:effectLst>
                <a:latin typeface="Helvetica" charset="0"/>
              </a:endParaRPr>
            </a:p>
          </p:txBody>
        </p:sp>
        <p:sp>
          <p:nvSpPr>
            <p:cNvPr id="140338" name="Line 3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34"/>
          <p:cNvGrpSpPr>
            <a:grpSpLocks/>
          </p:cNvGrpSpPr>
          <p:nvPr/>
        </p:nvGrpSpPr>
        <p:grpSpPr bwMode="auto">
          <a:xfrm>
            <a:off x="3327400" y="2851150"/>
            <a:ext cx="2871788" cy="1343025"/>
            <a:chOff x="2344" y="2052"/>
            <a:chExt cx="1809" cy="846"/>
          </a:xfrm>
        </p:grpSpPr>
        <p:sp>
          <p:nvSpPr>
            <p:cNvPr id="140329" name="Rectangle 3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30" name="AutoShape 3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31" name="Rectangle 3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6" name="Rectangle 38"/>
            <p:cNvSpPr>
              <a:spLocks noChangeArrowheads="1"/>
            </p:cNvSpPr>
            <p:nvPr/>
          </p:nvSpPr>
          <p:spPr bwMode="auto">
            <a:xfrm>
              <a:off x="2344" y="2078"/>
              <a:ext cx="1045"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en-US" sz="1800" b="1" dirty="0" smtClean="0">
                  <a:solidFill>
                    <a:srgbClr val="790015"/>
                  </a:solidFill>
                  <a:latin typeface="Helvetica" charset="0"/>
                </a:rPr>
                <a:t>DAN AWMBOI</a:t>
              </a:r>
              <a:endParaRPr lang="en-US" sz="2800" b="1" dirty="0">
                <a:effectLst>
                  <a:outerShdw blurRad="38100" dist="38100" dir="2700000" algn="tl">
                    <a:srgbClr val="000000"/>
                  </a:outerShdw>
                </a:effectLst>
                <a:latin typeface="Helvetica" charset="0"/>
              </a:endParaRPr>
            </a:p>
          </p:txBody>
        </p:sp>
        <p:sp>
          <p:nvSpPr>
            <p:cNvPr id="140333" name="Line 3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40"/>
          <p:cNvGrpSpPr>
            <a:grpSpLocks/>
          </p:cNvGrpSpPr>
          <p:nvPr/>
        </p:nvGrpSpPr>
        <p:grpSpPr bwMode="auto">
          <a:xfrm>
            <a:off x="3570288" y="3168650"/>
            <a:ext cx="2921001" cy="1343025"/>
            <a:chOff x="2313" y="2052"/>
            <a:chExt cx="1840" cy="846"/>
          </a:xfrm>
        </p:grpSpPr>
        <p:sp>
          <p:nvSpPr>
            <p:cNvPr id="140324" name="Rectangle 4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25" name="AutoShape 4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26" name="Rectangle 4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2" name="Rectangle 44"/>
            <p:cNvSpPr>
              <a:spLocks noChangeArrowheads="1"/>
            </p:cNvSpPr>
            <p:nvPr/>
          </p:nvSpPr>
          <p:spPr bwMode="auto">
            <a:xfrm>
              <a:off x="2313" y="2078"/>
              <a:ext cx="1107"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en-US" sz="1800" b="1" dirty="0" smtClean="0">
                  <a:solidFill>
                    <a:srgbClr val="790015"/>
                  </a:solidFill>
                  <a:latin typeface="Helvetica" charset="0"/>
                </a:rPr>
                <a:t>RENG KHOLO</a:t>
              </a:r>
              <a:endParaRPr lang="en-US" sz="2800" b="1" dirty="0">
                <a:effectLst>
                  <a:outerShdw blurRad="38100" dist="38100" dir="2700000" algn="tl">
                    <a:srgbClr val="000000"/>
                  </a:outerShdw>
                </a:effectLst>
                <a:latin typeface="Helvetica" charset="0"/>
              </a:endParaRPr>
            </a:p>
          </p:txBody>
        </p:sp>
        <p:sp>
          <p:nvSpPr>
            <p:cNvPr id="140328" name="Line 4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46"/>
          <p:cNvGrpSpPr>
            <a:grpSpLocks/>
          </p:cNvGrpSpPr>
          <p:nvPr/>
        </p:nvGrpSpPr>
        <p:grpSpPr bwMode="auto">
          <a:xfrm>
            <a:off x="3932238" y="3524250"/>
            <a:ext cx="2800351" cy="1343025"/>
            <a:chOff x="2389" y="2052"/>
            <a:chExt cx="1764" cy="846"/>
          </a:xfrm>
        </p:grpSpPr>
        <p:sp>
          <p:nvSpPr>
            <p:cNvPr id="140319" name="Rectangle 4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20" name="AutoShape 4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21" name="Rectangle 4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8" name="Rectangle 50"/>
            <p:cNvSpPr>
              <a:spLocks noChangeArrowheads="1"/>
            </p:cNvSpPr>
            <p:nvPr/>
          </p:nvSpPr>
          <p:spPr bwMode="auto">
            <a:xfrm>
              <a:off x="2389" y="2078"/>
              <a:ext cx="953"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en-US" sz="1800" b="1" dirty="0" smtClean="0">
                  <a:solidFill>
                    <a:srgbClr val="790015"/>
                  </a:solidFill>
                  <a:latin typeface="Helvetica" charset="0"/>
                </a:rPr>
                <a:t>SHURKHOP</a:t>
              </a:r>
              <a:endParaRPr lang="en-US" sz="2800" b="1" dirty="0">
                <a:effectLst>
                  <a:outerShdw blurRad="38100" dist="38100" dir="2700000" algn="tl">
                    <a:srgbClr val="000000"/>
                  </a:outerShdw>
                </a:effectLst>
                <a:latin typeface="Helvetica" charset="0"/>
              </a:endParaRPr>
            </a:p>
          </p:txBody>
        </p:sp>
        <p:sp>
          <p:nvSpPr>
            <p:cNvPr id="140323" name="Line 5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52"/>
          <p:cNvGrpSpPr>
            <a:grpSpLocks/>
          </p:cNvGrpSpPr>
          <p:nvPr/>
        </p:nvGrpSpPr>
        <p:grpSpPr bwMode="auto">
          <a:xfrm>
            <a:off x="4273550" y="3859213"/>
            <a:ext cx="2760663" cy="1333500"/>
            <a:chOff x="2652" y="2271"/>
            <a:chExt cx="1739" cy="840"/>
          </a:xfrm>
        </p:grpSpPr>
        <p:sp>
          <p:nvSpPr>
            <p:cNvPr id="140315" name="Rectangle 53"/>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40316" name="AutoShape 54"/>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0317" name="Rectangle 55"/>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150584" name="Rectangle 56"/>
            <p:cNvSpPr>
              <a:spLocks noChangeArrowheads="1"/>
            </p:cNvSpPr>
            <p:nvPr/>
          </p:nvSpPr>
          <p:spPr bwMode="auto">
            <a:xfrm>
              <a:off x="2852" y="2298"/>
              <a:ext cx="565"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en-US" sz="1800" b="1" dirty="0" smtClean="0">
                  <a:solidFill>
                    <a:srgbClr val="790015"/>
                  </a:solidFill>
                  <a:latin typeface="Helvetica" charset="0"/>
                </a:rPr>
                <a:t>ATHIM</a:t>
              </a:r>
              <a:endParaRPr lang="en-US" sz="2800" b="1" dirty="0">
                <a:effectLst>
                  <a:outerShdw blurRad="38100" dist="38100" dir="2700000" algn="tl">
                    <a:srgbClr val="000000"/>
                  </a:outerShdw>
                </a:effectLst>
                <a:latin typeface="Helvetica" charset="0"/>
              </a:endParaRPr>
            </a:p>
          </p:txBody>
        </p:sp>
      </p:grpSp>
      <p:grpSp>
        <p:nvGrpSpPr>
          <p:cNvPr id="11" name="Group 57"/>
          <p:cNvGrpSpPr>
            <a:grpSpLocks/>
          </p:cNvGrpSpPr>
          <p:nvPr/>
        </p:nvGrpSpPr>
        <p:grpSpPr bwMode="auto">
          <a:xfrm>
            <a:off x="4540250" y="4208463"/>
            <a:ext cx="2762250" cy="1479550"/>
            <a:chOff x="3948" y="107"/>
            <a:chExt cx="1740" cy="932"/>
          </a:xfrm>
        </p:grpSpPr>
        <p:sp>
          <p:nvSpPr>
            <p:cNvPr id="140307" name="Rectangle 58"/>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140308" name="AutoShape 59"/>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0309" name="Rectangle 60"/>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140310" name="Group 61"/>
            <p:cNvGrpSpPr>
              <a:grpSpLocks/>
            </p:cNvGrpSpPr>
            <p:nvPr/>
          </p:nvGrpSpPr>
          <p:grpSpPr bwMode="auto">
            <a:xfrm>
              <a:off x="4061" y="130"/>
              <a:ext cx="636" cy="281"/>
              <a:chOff x="3084" y="3107"/>
              <a:chExt cx="498" cy="233"/>
            </a:xfrm>
          </p:grpSpPr>
          <p:sp>
            <p:nvSpPr>
              <p:cNvPr id="150590" name="Rectangle 62"/>
              <p:cNvSpPr>
                <a:spLocks noChangeArrowheads="1"/>
              </p:cNvSpPr>
              <p:nvPr/>
            </p:nvSpPr>
            <p:spPr bwMode="auto">
              <a:xfrm>
                <a:off x="3084" y="3113"/>
                <a:ext cx="146" cy="223"/>
              </a:xfrm>
              <a:prstGeom prst="rect">
                <a:avLst/>
              </a:prstGeom>
              <a:noFill/>
              <a:ln w="9525">
                <a:noFill/>
                <a:miter lim="800000"/>
                <a:headEnd/>
                <a:tailEnd/>
              </a:ln>
            </p:spPr>
            <p:txBody>
              <a:bodyPr wrap="none" lIns="0" tIns="0" rIns="0" bIns="0">
                <a:spAutoFit/>
              </a:bodyPr>
              <a:lstStyle/>
              <a:p>
                <a:pPr>
                  <a:defRPr/>
                </a:pPr>
                <a:r>
                  <a:rPr lang="en-US" sz="2800" b="1">
                    <a:solidFill>
                      <a:srgbClr val="790015"/>
                    </a:solidFill>
                    <a:latin typeface="Helvetica" charset="0"/>
                  </a:rPr>
                  <a:t>   </a:t>
                </a:r>
                <a:endParaRPr lang="en-US" sz="4000" b="1">
                  <a:effectLst>
                    <a:outerShdw blurRad="38100" dist="38100" dir="2700000" algn="tl">
                      <a:srgbClr val="000000"/>
                    </a:outerShdw>
                  </a:effectLst>
                  <a:latin typeface="Helvetica" charset="0"/>
                </a:endParaRPr>
              </a:p>
            </p:txBody>
          </p:sp>
          <p:sp>
            <p:nvSpPr>
              <p:cNvPr id="150591" name="Rectangle 63"/>
              <p:cNvSpPr>
                <a:spLocks noChangeArrowheads="1"/>
              </p:cNvSpPr>
              <p:nvPr/>
            </p:nvSpPr>
            <p:spPr bwMode="auto">
              <a:xfrm>
                <a:off x="3174" y="3107"/>
                <a:ext cx="408" cy="233"/>
              </a:xfrm>
              <a:prstGeom prst="rect">
                <a:avLst/>
              </a:prstGeom>
              <a:noFill/>
              <a:ln w="9525">
                <a:noFill/>
                <a:miter lim="800000"/>
                <a:headEnd/>
                <a:tailEnd/>
              </a:ln>
            </p:spPr>
            <p:txBody>
              <a:bodyPr wrap="none" lIns="0" tIns="0" rIns="0" bIns="0">
                <a:spAutoFit/>
              </a:bodyPr>
              <a:lstStyle/>
              <a:p>
                <a:pPr>
                  <a:defRPr/>
                </a:pPr>
                <a:r>
                  <a:rPr lang="en-US" sz="2900" b="1" dirty="0" smtClean="0">
                    <a:solidFill>
                      <a:srgbClr val="790015"/>
                    </a:solidFill>
                    <a:latin typeface="Helvetica" charset="0"/>
                  </a:rPr>
                  <a:t>JISU</a:t>
                </a:r>
                <a:endParaRPr lang="en-US" sz="4000" b="1" dirty="0">
                  <a:effectLst>
                    <a:outerShdw blurRad="38100" dist="38100" dir="2700000" algn="tl">
                      <a:srgbClr val="000000"/>
                    </a:outerShdw>
                  </a:effectLst>
                  <a:latin typeface="Helvetica" charset="0"/>
                </a:endParaRPr>
              </a:p>
            </p:txBody>
          </p:sp>
        </p:grpSp>
        <p:sp>
          <p:nvSpPr>
            <p:cNvPr id="140311" name="Line 64"/>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12" name="Line 65"/>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0299" name="Text Box 6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40300" name="Text Box 7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69</a:t>
            </a:r>
          </a:p>
        </p:txBody>
      </p:sp>
      <p:sp>
        <p:nvSpPr>
          <p:cNvPr id="150606" name="Rectangle 78"/>
          <p:cNvSpPr>
            <a:spLocks noChangeArrowheads="1"/>
          </p:cNvSpPr>
          <p:nvPr/>
        </p:nvSpPr>
        <p:spPr bwMode="auto">
          <a:xfrm>
            <a:off x="610323" y="138896"/>
            <a:ext cx="7964488" cy="5788025"/>
          </a:xfrm>
          <a:prstGeom prst="rect">
            <a:avLst/>
          </a:prstGeom>
          <a:solidFill>
            <a:schemeClr val="bg2">
              <a:alpha val="50195"/>
            </a:schemeClr>
          </a:solidFill>
          <a:ln w="76200">
            <a:solidFill>
              <a:srgbClr val="990033"/>
            </a:solidFill>
            <a:miter lim="800000"/>
            <a:headEnd/>
            <a:tailEnd/>
          </a:ln>
        </p:spPr>
        <p:txBody>
          <a:bodyPr wrap="none" anchor="ctr"/>
          <a:lstStyle/>
          <a:p>
            <a:endParaRPr lang="en-US"/>
          </a:p>
        </p:txBody>
      </p:sp>
      <p:sp>
        <p:nvSpPr>
          <p:cNvPr id="150595" name="Text Box 67"/>
          <p:cNvSpPr txBox="1">
            <a:spLocks noChangeArrowheads="1"/>
          </p:cNvSpPr>
          <p:nvPr/>
        </p:nvSpPr>
        <p:spPr bwMode="auto">
          <a:xfrm>
            <a:off x="60325" y="441325"/>
            <a:ext cx="9078913" cy="823913"/>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en-US" sz="4800" b="1" dirty="0" smtClean="0">
                <a:solidFill>
                  <a:schemeClr val="tx2"/>
                </a:solidFill>
                <a:latin typeface="Comic Sans MS" pitchFamily="-107" charset="0"/>
                <a:ea typeface="+mn-ea"/>
                <a:cs typeface="+mn-cs"/>
              </a:rPr>
              <a:t>MINING BIBLE THAWP!</a:t>
            </a:r>
            <a:endParaRPr lang="en-US" sz="4800" b="1" dirty="0">
              <a:solidFill>
                <a:schemeClr val="tx2"/>
              </a:solidFill>
              <a:latin typeface="Comic Sans MS" pitchFamily="-107" charset="0"/>
              <a:ea typeface="+mn-ea"/>
              <a:cs typeface="+mn-cs"/>
            </a:endParaRPr>
          </a:p>
        </p:txBody>
      </p:sp>
      <p:sp>
        <p:nvSpPr>
          <p:cNvPr id="150602" name="Text Box 74"/>
          <p:cNvSpPr txBox="1">
            <a:spLocks noChangeArrowheads="1"/>
          </p:cNvSpPr>
          <p:nvPr/>
        </p:nvSpPr>
        <p:spPr bwMode="auto">
          <a:xfrm>
            <a:off x="0" y="1794357"/>
            <a:ext cx="9144000" cy="1128713"/>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spcBef>
                <a:spcPct val="50000"/>
              </a:spcBef>
              <a:defRPr/>
            </a:pPr>
            <a:r>
              <a:rPr lang="en-US" sz="6800" b="1" dirty="0" smtClean="0">
                <a:solidFill>
                  <a:schemeClr val="tx1"/>
                </a:solidFill>
                <a:latin typeface="Arial" pitchFamily="-107" charset="0"/>
                <a:ea typeface="+mn-ea"/>
                <a:cs typeface="+mn-cs"/>
              </a:rPr>
              <a:t>ANET</a:t>
            </a:r>
            <a:endParaRPr lang="en-US" sz="6800" b="1" dirty="0">
              <a:solidFill>
                <a:schemeClr val="tx1"/>
              </a:solidFill>
              <a:latin typeface="Arial" pitchFamily="-107" charset="0"/>
              <a:ea typeface="+mn-ea"/>
              <a:cs typeface="+mn-cs"/>
            </a:endParaRPr>
          </a:p>
        </p:txBody>
      </p:sp>
      <p:sp>
        <p:nvSpPr>
          <p:cNvPr id="150603" name="Text Box 75"/>
          <p:cNvSpPr txBox="1">
            <a:spLocks noChangeArrowheads="1"/>
          </p:cNvSpPr>
          <p:nvPr/>
        </p:nvSpPr>
        <p:spPr bwMode="auto">
          <a:xfrm>
            <a:off x="185195" y="2943969"/>
            <a:ext cx="9144000" cy="1128712"/>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spcBef>
                <a:spcPct val="50000"/>
              </a:spcBef>
              <a:defRPr/>
            </a:pPr>
            <a:r>
              <a:rPr lang="en-US" sz="6800" b="1" dirty="0" smtClean="0">
                <a:solidFill>
                  <a:schemeClr val="tx1"/>
                </a:solidFill>
                <a:latin typeface="Arial" pitchFamily="-107" charset="0"/>
                <a:ea typeface="+mn-ea"/>
                <a:cs typeface="+mn-cs"/>
              </a:rPr>
              <a:t>ASHUNBIR</a:t>
            </a:r>
            <a:endParaRPr lang="en-US" sz="6800" b="1" dirty="0">
              <a:solidFill>
                <a:schemeClr val="tx1"/>
              </a:solidFill>
              <a:latin typeface="Arial" pitchFamily="-107" charset="0"/>
              <a:ea typeface="+mn-ea"/>
              <a:cs typeface="+mn-cs"/>
            </a:endParaRPr>
          </a:p>
        </p:txBody>
      </p:sp>
      <p:sp>
        <p:nvSpPr>
          <p:cNvPr id="150607" name="Text Box 79"/>
          <p:cNvSpPr txBox="1">
            <a:spLocks noChangeArrowheads="1"/>
          </p:cNvSpPr>
          <p:nvPr/>
        </p:nvSpPr>
        <p:spPr bwMode="auto">
          <a:xfrm>
            <a:off x="0" y="4047282"/>
            <a:ext cx="9144000" cy="1128713"/>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spcBef>
                <a:spcPct val="50000"/>
              </a:spcBef>
              <a:defRPr/>
            </a:pPr>
            <a:r>
              <a:rPr lang="en-US" sz="6800" b="1" dirty="0" smtClean="0">
                <a:solidFill>
                  <a:schemeClr val="tx1"/>
                </a:solidFill>
                <a:latin typeface="Arial" pitchFamily="-107" charset="0"/>
                <a:ea typeface="+mn-ea"/>
                <a:cs typeface="+mn-cs"/>
              </a:rPr>
              <a:t>RUPUMPING</a:t>
            </a:r>
            <a:endParaRPr lang="en-US" sz="6800" b="1" dirty="0">
              <a:solidFill>
                <a:schemeClr val="tx1"/>
              </a:solidFill>
              <a:latin typeface="Arial" pitchFamily="-107" charset="0"/>
              <a:ea typeface="+mn-ea"/>
              <a:cs typeface="+mn-cs"/>
            </a:endParaRPr>
          </a:p>
        </p:txBody>
      </p:sp>
      <p:sp>
        <p:nvSpPr>
          <p:cNvPr id="140306" name="Text Box 81"/>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1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100"/>
                            </p:stCondLst>
                            <p:childTnLst>
                              <p:par>
                                <p:cTn id="13" presetID="10" presetClass="entr" presetSubtype="0" fill="hold" nodeType="after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700"/>
                            </p:stCondLst>
                            <p:childTnLst>
                              <p:par>
                                <p:cTn id="17" presetID="10" presetClass="entr" presetSubtype="0" fill="hold" nodeType="afterEffect">
                                  <p:stCondLst>
                                    <p:cond delay="1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2300"/>
                            </p:stCondLst>
                            <p:childTnLst>
                              <p:par>
                                <p:cTn id="21" presetID="10" presetClass="entr" presetSubtype="0" fill="hold" nodeType="afterEffect">
                                  <p:stCondLst>
                                    <p:cond delay="1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2900"/>
                            </p:stCondLst>
                            <p:childTnLst>
                              <p:par>
                                <p:cTn id="25" presetID="10" presetClass="entr" presetSubtype="0" fill="hold" nodeType="afterEffect">
                                  <p:stCondLst>
                                    <p:cond delay="1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nodeType="afterGroup">
                            <p:stCondLst>
                              <p:cond delay="3500"/>
                            </p:stCondLst>
                            <p:childTnLst>
                              <p:par>
                                <p:cTn id="29" presetID="10" presetClass="entr" presetSubtype="0" fill="hold" nodeType="afterEffect">
                                  <p:stCondLst>
                                    <p:cond delay="1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nodeType="afterGroup">
                            <p:stCondLst>
                              <p:cond delay="4100"/>
                            </p:stCondLst>
                            <p:childTnLst>
                              <p:par>
                                <p:cTn id="33" presetID="10" presetClass="entr" presetSubtype="0" fill="hold" nodeType="afterEffect">
                                  <p:stCondLst>
                                    <p:cond delay="1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nodeType="afterGroup">
                            <p:stCondLst>
                              <p:cond delay="4700"/>
                            </p:stCondLst>
                            <p:childTnLst>
                              <p:par>
                                <p:cTn id="37" presetID="10" presetClass="entr" presetSubtype="0" fill="hold" nodeType="afterEffect">
                                  <p:stCondLst>
                                    <p:cond delay="1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5300"/>
                            </p:stCondLst>
                            <p:childTnLst>
                              <p:par>
                                <p:cTn id="41" presetID="10" presetClass="entr" presetSubtype="0" fill="hold" nodeType="afterEffect">
                                  <p:stCondLst>
                                    <p:cond delay="1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0606"/>
                                        </p:tgtEl>
                                        <p:attrNameLst>
                                          <p:attrName>style.visibility</p:attrName>
                                        </p:attrNameLst>
                                      </p:cBhvr>
                                      <p:to>
                                        <p:strVal val="visible"/>
                                      </p:to>
                                    </p:set>
                                    <p:animEffect transition="in" filter="fade">
                                      <p:cBhvr>
                                        <p:cTn id="48" dur="500"/>
                                        <p:tgtEl>
                                          <p:spTgt spid="150606"/>
                                        </p:tgtEl>
                                      </p:cBhvr>
                                    </p:animEffect>
                                  </p:childTnLst>
                                </p:cTn>
                              </p:par>
                            </p:childTnLst>
                          </p:cTn>
                        </p:par>
                        <p:par>
                          <p:cTn id="49" fill="hold" nodeType="afterGroup">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150595"/>
                                        </p:tgtEl>
                                        <p:attrNameLst>
                                          <p:attrName>style.visibility</p:attrName>
                                        </p:attrNameLst>
                                      </p:cBhvr>
                                      <p:to>
                                        <p:strVal val="visible"/>
                                      </p:to>
                                    </p:set>
                                    <p:anim calcmode="lin" valueType="num">
                                      <p:cBhvr additive="base">
                                        <p:cTn id="52" dur="1000" fill="hold"/>
                                        <p:tgtEl>
                                          <p:spTgt spid="150595"/>
                                        </p:tgtEl>
                                        <p:attrNameLst>
                                          <p:attrName>ppt_x</p:attrName>
                                        </p:attrNameLst>
                                      </p:cBhvr>
                                      <p:tavLst>
                                        <p:tav tm="0">
                                          <p:val>
                                            <p:strVal val="1+#ppt_w/2"/>
                                          </p:val>
                                        </p:tav>
                                        <p:tav tm="100000">
                                          <p:val>
                                            <p:strVal val="#ppt_x"/>
                                          </p:val>
                                        </p:tav>
                                      </p:tavLst>
                                    </p:anim>
                                    <p:anim calcmode="lin" valueType="num">
                                      <p:cBhvr additive="base">
                                        <p:cTn id="53" dur="1000" fill="hold"/>
                                        <p:tgtEl>
                                          <p:spTgt spid="150595"/>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0602"/>
                                        </p:tgtEl>
                                        <p:attrNameLst>
                                          <p:attrName>style.visibility</p:attrName>
                                        </p:attrNameLst>
                                      </p:cBhvr>
                                      <p:to>
                                        <p:strVal val="visible"/>
                                      </p:to>
                                    </p:set>
                                    <p:animEffect transition="in" filter="wipe(left)">
                                      <p:cBhvr>
                                        <p:cTn id="58" dur="500"/>
                                        <p:tgtEl>
                                          <p:spTgt spid="15060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0603"/>
                                        </p:tgtEl>
                                        <p:attrNameLst>
                                          <p:attrName>style.visibility</p:attrName>
                                        </p:attrNameLst>
                                      </p:cBhvr>
                                      <p:to>
                                        <p:strVal val="visible"/>
                                      </p:to>
                                    </p:set>
                                    <p:animEffect transition="in" filter="wipe(left)">
                                      <p:cBhvr>
                                        <p:cTn id="63" dur="500"/>
                                        <p:tgtEl>
                                          <p:spTgt spid="15060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0607"/>
                                        </p:tgtEl>
                                        <p:attrNameLst>
                                          <p:attrName>style.visibility</p:attrName>
                                        </p:attrNameLst>
                                      </p:cBhvr>
                                      <p:to>
                                        <p:strVal val="visible"/>
                                      </p:to>
                                    </p:set>
                                    <p:animEffect transition="in" filter="wipe(left)">
                                      <p:cBhvr>
                                        <p:cTn id="68" dur="500"/>
                                        <p:tgtEl>
                                          <p:spTgt spid="150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06" grpId="0" animBg="1"/>
      <p:bldP spid="150595" grpId="0" autoUpdateAnimBg="0"/>
      <p:bldP spid="150602" grpId="0" autoUpdateAnimBg="0"/>
      <p:bldP spid="150603" grpId="0" autoUpdateAnimBg="0"/>
      <p:bldP spid="15060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17410" name="Rectangle 3"/>
          <p:cNvSpPr>
            <a:spLocks noChangeArrowheads="1"/>
          </p:cNvSpPr>
          <p:nvPr/>
        </p:nvSpPr>
        <p:spPr bwMode="auto">
          <a:xfrm>
            <a:off x="-1047750" y="1225550"/>
            <a:ext cx="7870825"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nchor="ctr"/>
          <a:lstStyle/>
          <a:p>
            <a:endParaRPr lang="en-US"/>
          </a:p>
        </p:txBody>
      </p:sp>
      <p:sp>
        <p:nvSpPr>
          <p:cNvPr id="17411" name="Text Box 4"/>
          <p:cNvSpPr txBox="1">
            <a:spLocks noChangeArrowheads="1"/>
          </p:cNvSpPr>
          <p:nvPr/>
        </p:nvSpPr>
        <p:spPr bwMode="auto">
          <a:xfrm>
            <a:off x="8135938" y="6519863"/>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07</a:t>
            </a:r>
            <a:endParaRPr lang="en-US" sz="1400">
              <a:solidFill>
                <a:srgbClr val="FFFFFF"/>
              </a:solidFill>
            </a:endParaRPr>
          </a:p>
        </p:txBody>
      </p:sp>
      <p:sp>
        <p:nvSpPr>
          <p:cNvPr id="17412" name="Text Box 5"/>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7413" name="Rectangle 8"/>
          <p:cNvSpPr>
            <a:spLocks noChangeArrowheads="1"/>
          </p:cNvSpPr>
          <p:nvPr/>
        </p:nvSpPr>
        <p:spPr bwMode="auto">
          <a:xfrm>
            <a:off x="692150" y="622300"/>
            <a:ext cx="8086725" cy="5915025"/>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1741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612775"/>
            <a:ext cx="785495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7415"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7416" name="Picture 14"/>
          <p:cNvPicPr>
            <a:picLocks noChangeAspect="1" noChangeArrowheads="1"/>
          </p:cNvPicPr>
          <p:nvPr/>
        </p:nvPicPr>
        <p:blipFill>
          <a:blip r:embed="rId3">
            <a:extLst>
              <a:ext uri="{28A0092B-C50C-407E-A947-70E740481C1C}">
                <a14:useLocalDpi xmlns:a14="http://schemas.microsoft.com/office/drawing/2010/main" val="0"/>
              </a:ext>
            </a:extLst>
          </a:blip>
          <a:srcRect t="1367"/>
          <a:stretch>
            <a:fillRect/>
          </a:stretch>
        </p:blipFill>
        <p:spPr bwMode="auto">
          <a:xfrm>
            <a:off x="871538" y="687388"/>
            <a:ext cx="7499350"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17417" name="Picture 15"/>
          <p:cNvPicPr>
            <a:picLocks noChangeAspect="1" noChangeArrowheads="1"/>
          </p:cNvPicPr>
          <p:nvPr/>
        </p:nvPicPr>
        <p:blipFill>
          <a:blip r:embed="rId4">
            <a:extLst>
              <a:ext uri="{28A0092B-C50C-407E-A947-70E740481C1C}">
                <a14:useLocalDpi xmlns:a14="http://schemas.microsoft.com/office/drawing/2010/main" val="0"/>
              </a:ext>
            </a:extLst>
          </a:blip>
          <a:srcRect b="2444"/>
          <a:stretch>
            <a:fillRect/>
          </a:stretch>
        </p:blipFill>
        <p:spPr bwMode="auto">
          <a:xfrm>
            <a:off x="677863" y="687388"/>
            <a:ext cx="7693025"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7418" name="Rectangle 16"/>
          <p:cNvSpPr>
            <a:spLocks noChangeArrowheads="1"/>
          </p:cNvSpPr>
          <p:nvPr/>
        </p:nvSpPr>
        <p:spPr bwMode="auto">
          <a:xfrm>
            <a:off x="666750" y="687388"/>
            <a:ext cx="7704138" cy="5511800"/>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a:p>
        </p:txBody>
      </p:sp>
      <p:sp>
        <p:nvSpPr>
          <p:cNvPr id="318481" name="Text Box 17"/>
          <p:cNvSpPr txBox="1">
            <a:spLocks noChangeArrowheads="1"/>
          </p:cNvSpPr>
          <p:nvPr/>
        </p:nvSpPr>
        <p:spPr bwMode="auto">
          <a:xfrm>
            <a:off x="775504" y="1903414"/>
            <a:ext cx="7558267" cy="2400657"/>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square">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i="1" dirty="0" smtClean="0">
                <a:solidFill>
                  <a:srgbClr val="FFFF00"/>
                </a:solidFill>
              </a:rPr>
              <a:t>Patheen </a:t>
            </a:r>
            <a:r>
              <a:rPr lang="en-US" sz="6000" b="1" i="1" dirty="0" err="1" smtClean="0">
                <a:solidFill>
                  <a:srgbClr val="FFFF00"/>
                </a:solidFill>
              </a:rPr>
              <a:t>Chawng</a:t>
            </a:r>
            <a:r>
              <a:rPr lang="en-US" sz="6000" b="1" i="1" dirty="0" smtClean="0">
                <a:solidFill>
                  <a:srgbClr val="FFFF00"/>
                </a:solidFill>
              </a:rPr>
              <a:t>…</a:t>
            </a:r>
          </a:p>
          <a:p>
            <a:pPr>
              <a:spcBef>
                <a:spcPct val="50000"/>
              </a:spcBef>
              <a:defRPr/>
            </a:pPr>
            <a:r>
              <a:rPr lang="en-US" sz="6000" b="1" i="1" dirty="0" smtClean="0">
                <a:solidFill>
                  <a:srgbClr val="FFFF00"/>
                </a:solidFill>
              </a:rPr>
              <a:t>Kungthoi na</a:t>
            </a:r>
            <a:endParaRPr lang="en-US" sz="6000" b="1" i="1" baseline="100000" dirty="0" smtClean="0">
              <a:solidFill>
                <a:srgbClr val="FFFF00"/>
              </a:solidFill>
            </a:endParaRPr>
          </a:p>
        </p:txBody>
      </p:sp>
      <p:sp>
        <p:nvSpPr>
          <p:cNvPr id="318482" name="Text Box 18"/>
          <p:cNvSpPr txBox="1">
            <a:spLocks noChangeArrowheads="1"/>
          </p:cNvSpPr>
          <p:nvPr/>
        </p:nvSpPr>
        <p:spPr bwMode="auto">
          <a:xfrm>
            <a:off x="2818355" y="4226157"/>
            <a:ext cx="3302507" cy="5847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3200" b="1" dirty="0" err="1" smtClean="0">
                <a:solidFill>
                  <a:schemeClr val="tx1"/>
                </a:solidFill>
                <a:effectLst>
                  <a:outerShdw blurRad="38100" dist="38100" dir="2700000" algn="tl">
                    <a:srgbClr val="000000"/>
                  </a:outerShdw>
                </a:effectLst>
              </a:rPr>
              <a:t>Akhat</a:t>
            </a:r>
            <a:r>
              <a:rPr lang="en-US" sz="3200" b="1" dirty="0" smtClean="0">
                <a:solidFill>
                  <a:schemeClr val="tx1"/>
                </a:solidFill>
                <a:effectLst>
                  <a:outerShdw blurRad="38100" dist="38100" dir="2700000" algn="tl">
                    <a:srgbClr val="000000"/>
                  </a:outerShdw>
                </a:effectLst>
              </a:rPr>
              <a:t> Chang na</a:t>
            </a:r>
          </a:p>
        </p:txBody>
      </p:sp>
      <p:sp>
        <p:nvSpPr>
          <p:cNvPr id="17421" name="Text Box 19"/>
          <p:cNvSpPr txBox="1">
            <a:spLocks noChangeArrowheads="1"/>
          </p:cNvSpPr>
          <p:nvPr/>
        </p:nvSpPr>
        <p:spPr bwMode="auto">
          <a:xfrm>
            <a:off x="6871886" y="3327440"/>
            <a:ext cx="37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i="1" dirty="0">
                <a:solidFill>
                  <a:srgbClr val="FFFC1E"/>
                </a:solidFill>
              </a:rPr>
              <a:t>®</a:t>
            </a:r>
          </a:p>
        </p:txBody>
      </p:sp>
      <p:sp>
        <p:nvSpPr>
          <p:cNvPr id="318484" name="Text Box 20"/>
          <p:cNvSpPr txBox="1">
            <a:spLocks noChangeArrowheads="1"/>
          </p:cNvSpPr>
          <p:nvPr/>
        </p:nvSpPr>
        <p:spPr bwMode="auto">
          <a:xfrm>
            <a:off x="436563" y="1263650"/>
            <a:ext cx="8061325" cy="492443"/>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600" b="1" i="1" dirty="0" smtClean="0">
                <a:solidFill>
                  <a:schemeClr val="tx1"/>
                </a:solidFill>
                <a:effectLst>
                  <a:outerShdw blurRad="38100" dist="38100" dir="2700000" algn="tl">
                    <a:srgbClr val="000000">
                      <a:alpha val="43137"/>
                    </a:srgbClr>
                  </a:outerShdw>
                </a:effectLst>
                <a:latin typeface="Comic Sans MS" pitchFamily="66" charset="0"/>
              </a:rPr>
              <a:t>(</a:t>
            </a:r>
            <a:r>
              <a:rPr lang="en-US" sz="2600" b="1" i="1" dirty="0" err="1" smtClean="0">
                <a:solidFill>
                  <a:schemeClr val="tx1"/>
                </a:solidFill>
                <a:effectLst>
                  <a:outerShdw blurRad="38100" dist="38100" dir="2700000" algn="tl">
                    <a:srgbClr val="000000">
                      <a:alpha val="43137"/>
                    </a:srgbClr>
                  </a:outerShdw>
                </a:effectLst>
                <a:latin typeface="Comic Sans MS" pitchFamily="66" charset="0"/>
              </a:rPr>
              <a:t>Chonmun</a:t>
            </a:r>
            <a:r>
              <a:rPr lang="en-US" sz="2600" b="1" i="1" dirty="0" smtClean="0">
                <a:solidFill>
                  <a:schemeClr val="tx1"/>
                </a:solidFill>
                <a:effectLst>
                  <a:outerShdw blurRad="38100" dist="38100" dir="2700000" algn="tl">
                    <a:srgbClr val="000000">
                      <a:alpha val="43137"/>
                    </a:srgbClr>
                  </a:outerShdw>
                </a:effectLst>
                <a:latin typeface="Comic Sans MS" pitchFamily="66" charset="0"/>
              </a:rPr>
              <a:t>: Bible </a:t>
            </a:r>
            <a:r>
              <a:rPr lang="en-US" sz="2600" b="1" i="1" dirty="0" err="1" smtClean="0">
                <a:solidFill>
                  <a:schemeClr val="tx1"/>
                </a:solidFill>
                <a:effectLst>
                  <a:outerShdw blurRad="38100" dist="38100" dir="2700000" algn="tl">
                    <a:srgbClr val="000000">
                      <a:alpha val="43137"/>
                    </a:srgbClr>
                  </a:outerShdw>
                </a:effectLst>
                <a:latin typeface="Comic Sans MS" pitchFamily="66" charset="0"/>
              </a:rPr>
              <a:t>lungsing</a:t>
            </a:r>
            <a:r>
              <a:rPr lang="en-US" sz="2600" b="1" i="1" dirty="0" smtClean="0">
                <a:solidFill>
                  <a:schemeClr val="tx1"/>
                </a:solidFill>
                <a:effectLst>
                  <a:outerShdw blurRad="38100" dist="38100" dir="2700000" algn="tl">
                    <a:srgbClr val="000000">
                      <a:alpha val="43137"/>
                    </a:srgbClr>
                  </a:outerShdw>
                </a:effectLst>
                <a:latin typeface="Comic Sans MS" pitchFamily="66" charset="0"/>
              </a:rPr>
              <a:t> </a:t>
            </a:r>
            <a:r>
              <a:rPr lang="en-US" sz="2600" b="1" i="1" dirty="0" err="1" smtClean="0">
                <a:solidFill>
                  <a:schemeClr val="tx1"/>
                </a:solidFill>
                <a:effectLst>
                  <a:outerShdw blurRad="38100" dist="38100" dir="2700000" algn="tl">
                    <a:srgbClr val="000000">
                      <a:alpha val="43137"/>
                    </a:srgbClr>
                  </a:outerShdw>
                </a:effectLst>
                <a:latin typeface="Comic Sans MS" pitchFamily="66" charset="0"/>
              </a:rPr>
              <a:t>ranak</a:t>
            </a:r>
            <a:r>
              <a:rPr lang="en-US" sz="2600" b="1" i="1" dirty="0" smtClean="0">
                <a:solidFill>
                  <a:schemeClr val="tx1"/>
                </a:solidFill>
                <a:effectLst>
                  <a:outerShdw blurRad="38100" dist="38100" dir="2700000" algn="tl">
                    <a:srgbClr val="000000">
                      <a:alpha val="43137"/>
                    </a:srgbClr>
                  </a:outerShdw>
                </a:effectLst>
                <a:latin typeface="Comic Sans MS" pitchFamily="66" charset="0"/>
              </a:rPr>
              <a:t> a </a:t>
            </a:r>
            <a:r>
              <a:rPr lang="en-US" sz="2600" b="1" i="1" dirty="0" err="1" smtClean="0">
                <a:solidFill>
                  <a:schemeClr val="tx1"/>
                </a:solidFill>
                <a:effectLst>
                  <a:outerShdw blurRad="38100" dist="38100" dir="2700000" algn="tl">
                    <a:srgbClr val="000000">
                      <a:alpha val="43137"/>
                    </a:srgbClr>
                  </a:outerShdw>
                </a:effectLst>
                <a:latin typeface="Comic Sans MS" pitchFamily="66" charset="0"/>
              </a:rPr>
              <a:t>tawk</a:t>
            </a:r>
            <a:r>
              <a:rPr lang="en-US" sz="2600" b="1" i="1" dirty="0" smtClean="0">
                <a:solidFill>
                  <a:schemeClr val="tx1"/>
                </a:solidFill>
                <a:effectLst>
                  <a:outerShdw blurRad="38100" dist="38100" dir="2700000" algn="tl">
                    <a:srgbClr val="000000">
                      <a:alpha val="43137"/>
                    </a:srgbClr>
                  </a:outerShdw>
                </a:effectLst>
                <a:latin typeface="Comic Sans MS" pitchFamily="66" charset="0"/>
              </a:rPr>
              <a:t> </a:t>
            </a:r>
            <a:r>
              <a:rPr lang="en-US" sz="2600" b="1" i="1" dirty="0" err="1" smtClean="0">
                <a:solidFill>
                  <a:schemeClr val="tx1"/>
                </a:solidFill>
                <a:effectLst>
                  <a:outerShdw blurRad="38100" dist="38100" dir="2700000" algn="tl">
                    <a:srgbClr val="000000">
                      <a:alpha val="43137"/>
                    </a:srgbClr>
                  </a:outerShdw>
                </a:effectLst>
                <a:latin typeface="Comic Sans MS" pitchFamily="66" charset="0"/>
              </a:rPr>
              <a:t>ranga</a:t>
            </a:r>
            <a:r>
              <a:rPr lang="en-US" sz="2600" b="1" i="1" dirty="0" smtClean="0">
                <a:solidFill>
                  <a:schemeClr val="tx1"/>
                </a:solidFill>
                <a:effectLst>
                  <a:outerShdw blurRad="38100" dist="38100" dir="2700000" algn="tl">
                    <a:srgbClr val="000000">
                      <a:alpha val="43137"/>
                    </a:srgbClr>
                  </a:outerShdw>
                </a:effectLst>
                <a:latin typeface="Comic Sans MS" pitchFamily="66" charset="0"/>
              </a:rPr>
              <a:t>!)</a:t>
            </a:r>
          </a:p>
        </p:txBody>
      </p:sp>
      <p:sp>
        <p:nvSpPr>
          <p:cNvPr id="318485" name="Text Box 21"/>
          <p:cNvSpPr txBox="1">
            <a:spLocks noChangeArrowheads="1"/>
          </p:cNvSpPr>
          <p:nvPr/>
        </p:nvSpPr>
        <p:spPr bwMode="auto">
          <a:xfrm>
            <a:off x="969963" y="4863054"/>
            <a:ext cx="7024687" cy="1477328"/>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ja-JP" sz="3600" b="1" i="1" dirty="0" smtClean="0">
                <a:solidFill>
                  <a:srgbClr val="77FD68"/>
                </a:solidFill>
                <a:effectLst>
                  <a:outerShdw blurRad="38100" dist="38100" dir="2700000" algn="tl">
                    <a:srgbClr val="000000"/>
                  </a:outerShdw>
                </a:effectLst>
              </a:rPr>
              <a:t>"Patheen Chawngbuk“</a:t>
            </a:r>
          </a:p>
          <a:p>
            <a:pPr>
              <a:spcBef>
                <a:spcPct val="50000"/>
              </a:spcBef>
              <a:defRPr/>
            </a:pPr>
            <a:r>
              <a:rPr lang="en-US" sz="3600" b="1" i="1" dirty="0" err="1" smtClean="0">
                <a:solidFill>
                  <a:srgbClr val="77FD68"/>
                </a:solidFill>
                <a:effectLst>
                  <a:outerShdw blurRad="38100" dist="38100" dir="2700000" algn="tl">
                    <a:srgbClr val="000000"/>
                  </a:outerShdw>
                </a:effectLst>
              </a:rPr>
              <a:t>Mawlawng</a:t>
            </a:r>
            <a:r>
              <a:rPr lang="en-US" sz="3600" b="1" i="1" dirty="0" smtClean="0">
                <a:solidFill>
                  <a:srgbClr val="77FD68"/>
                </a:solidFill>
                <a:effectLst>
                  <a:outerShdw blurRad="38100" dist="38100" dir="2700000" algn="tl">
                    <a:srgbClr val="000000"/>
                  </a:outerShdw>
                </a:effectLst>
              </a:rPr>
              <a:t> na</a:t>
            </a:r>
            <a:endParaRPr lang="en-US" sz="3200" b="1" dirty="0" smtClean="0">
              <a:solidFill>
                <a:srgbClr val="FFFFFF"/>
              </a:solidFill>
              <a:effectLst>
                <a:outerShdw blurRad="38100" dist="38100" dir="2700000" algn="tl">
                  <a:srgbClr val="000000"/>
                </a:outerShdw>
              </a:effectLst>
            </a:endParaRPr>
          </a:p>
        </p:txBody>
      </p:sp>
      <p:sp>
        <p:nvSpPr>
          <p:cNvPr id="318486" name="Rectangle 22"/>
          <p:cNvSpPr>
            <a:spLocks noChangeArrowheads="1"/>
          </p:cNvSpPr>
          <p:nvPr/>
        </p:nvSpPr>
        <p:spPr bwMode="auto">
          <a:xfrm>
            <a:off x="7580313" y="6529388"/>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8485"/>
                                        </p:tgtEl>
                                        <p:attrNameLst>
                                          <p:attrName>style.visibility</p:attrName>
                                        </p:attrNameLst>
                                      </p:cBhvr>
                                      <p:to>
                                        <p:strVal val="visible"/>
                                      </p:to>
                                    </p:set>
                                    <p:animEffect transition="in" filter="fade">
                                      <p:cBhvr>
                                        <p:cTn id="7" dur="1000"/>
                                        <p:tgtEl>
                                          <p:spTgt spid="31848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18484"/>
                                        </p:tgtEl>
                                        <p:attrNameLst>
                                          <p:attrName>style.visibility</p:attrName>
                                        </p:attrNameLst>
                                      </p:cBhvr>
                                      <p:to>
                                        <p:strVal val="visible"/>
                                      </p:to>
                                    </p:set>
                                    <p:animEffect transition="in" filter="wipe(left)">
                                      <p:cBhvr>
                                        <p:cTn id="11" dur="2000"/>
                                        <p:tgtEl>
                                          <p:spTgt spid="31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4" grpId="0"/>
      <p:bldP spid="318485"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268288" y="3159125"/>
            <a:ext cx="8188325" cy="2905125"/>
            <a:chOff x="183" y="1982"/>
            <a:chExt cx="5068" cy="1830"/>
          </a:xfrm>
        </p:grpSpPr>
        <p:grpSp>
          <p:nvGrpSpPr>
            <p:cNvPr id="142348" name="Group 19"/>
            <p:cNvGrpSpPr>
              <a:grpSpLocks/>
            </p:cNvGrpSpPr>
            <p:nvPr/>
          </p:nvGrpSpPr>
          <p:grpSpPr bwMode="auto">
            <a:xfrm>
              <a:off x="183" y="1982"/>
              <a:ext cx="5068" cy="1830"/>
              <a:chOff x="295" y="1982"/>
              <a:chExt cx="5068" cy="1830"/>
            </a:xfrm>
          </p:grpSpPr>
          <p:sp>
            <p:nvSpPr>
              <p:cNvPr id="227346" name="AutoShape 18"/>
              <p:cNvSpPr>
                <a:spLocks noChangeArrowheads="1"/>
              </p:cNvSpPr>
              <p:nvPr/>
            </p:nvSpPr>
            <p:spPr bwMode="auto">
              <a:xfrm>
                <a:off x="525" y="1982"/>
                <a:ext cx="4838" cy="1830"/>
              </a:xfrm>
              <a:prstGeom prst="roundRect">
                <a:avLst>
                  <a:gd name="adj" fmla="val 16667"/>
                </a:avLst>
              </a:prstGeom>
              <a:gradFill rotWithShape="0">
                <a:gsLst>
                  <a:gs pos="0">
                    <a:srgbClr val="187534">
                      <a:gamma/>
                      <a:shade val="0"/>
                      <a:invGamma/>
                    </a:srgbClr>
                  </a:gs>
                  <a:gs pos="50000">
                    <a:srgbClr val="187534"/>
                  </a:gs>
                  <a:gs pos="100000">
                    <a:srgbClr val="187534">
                      <a:gamma/>
                      <a:shade val="0"/>
                      <a:invGamma/>
                    </a:srgbClr>
                  </a:gs>
                </a:gsLst>
                <a:lin ang="5400000" scaled="1"/>
              </a:grad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sz="2000">
                  <a:solidFill>
                    <a:schemeClr val="tx1"/>
                  </a:solidFill>
                  <a:latin typeface="Arial" pitchFamily="-107" charset="0"/>
                  <a:ea typeface="+mn-ea"/>
                  <a:cs typeface="+mn-cs"/>
                </a:endParaRPr>
              </a:p>
            </p:txBody>
          </p:sp>
          <p:sp>
            <p:nvSpPr>
              <p:cNvPr id="227344" name="Text Box 16"/>
              <p:cNvSpPr txBox="1">
                <a:spLocks noChangeArrowheads="1"/>
              </p:cNvSpPr>
              <p:nvPr/>
            </p:nvSpPr>
            <p:spPr bwMode="auto">
              <a:xfrm>
                <a:off x="295" y="2364"/>
                <a:ext cx="1821" cy="931"/>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r">
                  <a:spcBef>
                    <a:spcPct val="50000"/>
                  </a:spcBef>
                  <a:defRPr/>
                </a:pPr>
                <a:r>
                  <a:rPr lang="en-US" sz="3000" b="1" dirty="0" smtClean="0">
                    <a:solidFill>
                      <a:srgbClr val="FFEA18"/>
                    </a:solidFill>
                    <a:latin typeface="Arial" pitchFamily="-107" charset="0"/>
                    <a:ea typeface="+mn-ea"/>
                    <a:cs typeface="+mn-cs"/>
                  </a:rPr>
                  <a:t>MASANG RANG RODON THUM</a:t>
                </a:r>
                <a:endParaRPr lang="en-US" sz="3000" b="1" dirty="0">
                  <a:solidFill>
                    <a:srgbClr val="FFEA18"/>
                  </a:solidFill>
                  <a:latin typeface="Arial" pitchFamily="-107" charset="0"/>
                  <a:ea typeface="+mn-ea"/>
                  <a:cs typeface="+mn-cs"/>
                </a:endParaRPr>
              </a:p>
            </p:txBody>
          </p:sp>
        </p:grpSp>
        <p:sp>
          <p:nvSpPr>
            <p:cNvPr id="227351" name="Line 23"/>
            <p:cNvSpPr>
              <a:spLocks noChangeShapeType="1"/>
            </p:cNvSpPr>
            <p:nvPr/>
          </p:nvSpPr>
          <p:spPr bwMode="auto">
            <a:xfrm>
              <a:off x="2115" y="2149"/>
              <a:ext cx="0" cy="1439"/>
            </a:xfrm>
            <a:prstGeom prst="line">
              <a:avLst/>
            </a:prstGeom>
            <a:noFill/>
            <a:ln w="57150">
              <a:solidFill>
                <a:srgbClr val="FFEA18"/>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227332" name="Text Box 4"/>
          <p:cNvSpPr txBox="1">
            <a:spLocks noChangeArrowheads="1"/>
          </p:cNvSpPr>
          <p:nvPr/>
        </p:nvSpPr>
        <p:spPr bwMode="auto">
          <a:xfrm>
            <a:off x="2612963" y="451375"/>
            <a:ext cx="6450012" cy="1015663"/>
          </a:xfrm>
          <a:prstGeom prst="rect">
            <a:avLst/>
          </a:prstGeom>
          <a:noFill/>
          <a:ln w="9525">
            <a:noFill/>
            <a:miter lim="800000"/>
            <a:headEnd/>
            <a:tailEnd/>
          </a:ln>
          <a:effectLst>
            <a:outerShdw blurRad="63500" dist="71842" dir="2700000" algn="ctr" rotWithShape="0">
              <a:srgbClr val="040404">
                <a:alpha val="74998"/>
              </a:srgbClr>
            </a:outerShdw>
          </a:effectLst>
        </p:spPr>
        <p:txBody>
          <a:bodyPr wrap="square">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2400" b="1" i="1" dirty="0" err="1" smtClean="0">
                <a:solidFill>
                  <a:srgbClr val="FFFFFF"/>
                </a:solidFill>
                <a:latin typeface="Comic Sans MS" charset="0"/>
              </a:rPr>
              <a:t>Tun</a:t>
            </a:r>
            <a:r>
              <a:rPr lang="en-US" sz="2400" b="1" i="1" dirty="0" smtClean="0">
                <a:solidFill>
                  <a:srgbClr val="FFFFFF"/>
                </a:solidFill>
                <a:latin typeface="Comic Sans MS" charset="0"/>
              </a:rPr>
              <a:t> a </a:t>
            </a:r>
            <a:r>
              <a:rPr lang="en-US" sz="2400" b="1" i="1" dirty="0" err="1" smtClean="0">
                <a:solidFill>
                  <a:srgbClr val="FFFFFF"/>
                </a:solidFill>
                <a:latin typeface="Comic Sans MS" charset="0"/>
              </a:rPr>
              <a:t>hintu</a:t>
            </a:r>
            <a:r>
              <a:rPr lang="en-US" sz="2400" b="1" i="1" dirty="0" smtClean="0">
                <a:solidFill>
                  <a:srgbClr val="FFFFFF"/>
                </a:solidFill>
                <a:latin typeface="Comic Sans MS" charset="0"/>
              </a:rPr>
              <a:t> Patheen </a:t>
            </a:r>
            <a:r>
              <a:rPr lang="en-US" sz="2400" b="1" i="1" dirty="0" err="1" smtClean="0">
                <a:solidFill>
                  <a:srgbClr val="FFFFFF"/>
                </a:solidFill>
                <a:latin typeface="Comic Sans MS" charset="0"/>
              </a:rPr>
              <a:t>chawng</a:t>
            </a:r>
            <a:r>
              <a:rPr lang="en-US" sz="2400" b="1" i="1" dirty="0" smtClean="0">
                <a:solidFill>
                  <a:srgbClr val="FFFFFF"/>
                </a:solidFill>
                <a:latin typeface="Comic Sans MS" charset="0"/>
              </a:rPr>
              <a:t>...</a:t>
            </a:r>
          </a:p>
          <a:p>
            <a:pPr algn="l">
              <a:spcBef>
                <a:spcPct val="50000"/>
              </a:spcBef>
              <a:defRPr/>
            </a:pPr>
            <a:r>
              <a:rPr lang="en-US" sz="2400" b="1" i="1" dirty="0" err="1" smtClean="0">
                <a:solidFill>
                  <a:srgbClr val="FFFFFF"/>
                </a:solidFill>
                <a:latin typeface="Comic Sans MS" charset="0"/>
              </a:rPr>
              <a:t>Kungthoina</a:t>
            </a:r>
            <a:r>
              <a:rPr lang="en-US" sz="2400" b="1" i="1" dirty="0" smtClean="0">
                <a:solidFill>
                  <a:srgbClr val="FFFFFF"/>
                </a:solidFill>
                <a:latin typeface="Comic Sans MS" charset="0"/>
              </a:rPr>
              <a:t>, </a:t>
            </a:r>
            <a:r>
              <a:rPr lang="en-US" sz="2400" b="1" i="1" dirty="0" err="1" smtClean="0">
                <a:solidFill>
                  <a:srgbClr val="FFFFFF"/>
                </a:solidFill>
                <a:latin typeface="Comic Sans MS" charset="0"/>
              </a:rPr>
              <a:t>nang</a:t>
            </a:r>
            <a:r>
              <a:rPr lang="en-US" sz="2400" b="1" i="1" dirty="0" smtClean="0">
                <a:solidFill>
                  <a:srgbClr val="FFFFFF"/>
                </a:solidFill>
                <a:latin typeface="Comic Sans MS" charset="0"/>
              </a:rPr>
              <a:t> </a:t>
            </a:r>
            <a:r>
              <a:rPr lang="en-US" sz="2400" b="1" i="1" dirty="0" err="1" smtClean="0">
                <a:solidFill>
                  <a:srgbClr val="FFFFFF"/>
                </a:solidFill>
                <a:latin typeface="Comic Sans MS" charset="0"/>
              </a:rPr>
              <a:t>iminingna</a:t>
            </a:r>
            <a:r>
              <a:rPr lang="en-US" sz="2400" b="1" i="1" dirty="0" smtClean="0">
                <a:solidFill>
                  <a:srgbClr val="FFFFFF"/>
                </a:solidFill>
                <a:latin typeface="Comic Sans MS" charset="0"/>
              </a:rPr>
              <a:t> </a:t>
            </a:r>
            <a:r>
              <a:rPr lang="en-US" sz="2400" b="1" i="1" dirty="0" err="1" smtClean="0">
                <a:solidFill>
                  <a:srgbClr val="FFFFFF"/>
                </a:solidFill>
                <a:latin typeface="Comic Sans MS" charset="0"/>
              </a:rPr>
              <a:t>awm</a:t>
            </a:r>
            <a:r>
              <a:rPr lang="en-US" sz="2400" b="1" i="1" dirty="0" smtClean="0">
                <a:solidFill>
                  <a:srgbClr val="FFFFFF"/>
                </a:solidFill>
                <a:latin typeface="Comic Sans MS" charset="0"/>
              </a:rPr>
              <a:t> </a:t>
            </a:r>
            <a:r>
              <a:rPr lang="en-US" sz="2400" b="1" i="1" dirty="0" err="1" smtClean="0">
                <a:solidFill>
                  <a:srgbClr val="FFFFFF"/>
                </a:solidFill>
                <a:latin typeface="Comic Sans MS" charset="0"/>
              </a:rPr>
              <a:t>joi</a:t>
            </a:r>
            <a:r>
              <a:rPr lang="en-US" sz="2400" b="1" i="1" dirty="0" smtClean="0">
                <a:solidFill>
                  <a:srgbClr val="FFFFFF"/>
                </a:solidFill>
                <a:latin typeface="Comic Sans MS" charset="0"/>
              </a:rPr>
              <a:t>…</a:t>
            </a:r>
          </a:p>
        </p:txBody>
      </p:sp>
      <p:sp>
        <p:nvSpPr>
          <p:cNvPr id="227333" name="Text Box 5"/>
          <p:cNvSpPr txBox="1">
            <a:spLocks noChangeArrowheads="1"/>
          </p:cNvSpPr>
          <p:nvPr/>
        </p:nvSpPr>
        <p:spPr bwMode="auto">
          <a:xfrm>
            <a:off x="339725" y="1620838"/>
            <a:ext cx="7994650" cy="1569660"/>
          </a:xfrm>
          <a:prstGeom prst="rect">
            <a:avLst/>
          </a:prstGeom>
          <a:noFill/>
          <a:ln w="9525">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a:spcBef>
                <a:spcPct val="50000"/>
              </a:spcBef>
              <a:defRPr/>
            </a:pPr>
            <a:r>
              <a:rPr lang="en-US" sz="2400" b="1" dirty="0" smtClean="0">
                <a:solidFill>
                  <a:srgbClr val="FFCC18"/>
                </a:solidFill>
                <a:effectLst>
                  <a:outerShdw blurRad="50800" dist="101600" dir="2700000" algn="tl" rotWithShape="0">
                    <a:srgbClr val="000000">
                      <a:alpha val="95000"/>
                    </a:srgbClr>
                  </a:outerShdw>
                </a:effectLst>
                <a:latin typeface="Comic Sans MS" charset="0"/>
              </a:rPr>
              <a:t>                  •</a:t>
            </a:r>
            <a:r>
              <a:rPr lang="en-US" sz="2400" b="1" dirty="0" err="1" smtClean="0">
                <a:solidFill>
                  <a:srgbClr val="FFCC18"/>
                </a:solidFill>
                <a:effectLst>
                  <a:outerShdw blurRad="50800" dist="101600" dir="2700000" algn="tl" rotWithShape="0">
                    <a:srgbClr val="000000">
                      <a:alpha val="95000"/>
                    </a:srgbClr>
                  </a:outerShdw>
                </a:effectLst>
                <a:latin typeface="Comic Sans MS" charset="0"/>
              </a:rPr>
              <a:t>Lunsing</a:t>
            </a:r>
            <a:r>
              <a:rPr lang="en-US" sz="2400" b="1" dirty="0" smtClean="0">
                <a:solidFill>
                  <a:srgbClr val="FFCC18"/>
                </a:solidFill>
                <a:effectLst>
                  <a:outerShdw blurRad="50800" dist="101600" dir="2700000" algn="tl" rotWithShape="0">
                    <a:srgbClr val="000000">
                      <a:alpha val="95000"/>
                    </a:srgbClr>
                  </a:outerShdw>
                </a:effectLst>
                <a:latin typeface="Comic Sans MS" charset="0"/>
              </a:rPr>
              <a:t> </a:t>
            </a:r>
            <a:r>
              <a:rPr lang="en-US" sz="2400" b="1" dirty="0" err="1" smtClean="0">
                <a:solidFill>
                  <a:srgbClr val="FFCC18"/>
                </a:solidFill>
                <a:effectLst>
                  <a:outerShdw blurRad="50800" dist="101600" dir="2700000" algn="tl" rotWithShape="0">
                    <a:srgbClr val="000000">
                      <a:alpha val="95000"/>
                    </a:srgbClr>
                  </a:outerShdw>
                </a:effectLst>
                <a:latin typeface="Comic Sans MS" charset="0"/>
              </a:rPr>
              <a:t>tiah</a:t>
            </a:r>
            <a:r>
              <a:rPr lang="en-US" sz="2400" b="1" dirty="0" smtClean="0">
                <a:solidFill>
                  <a:schemeClr val="tx1"/>
                </a:solidFill>
                <a:effectLst>
                  <a:outerShdw blurRad="50800" dist="101600" dir="2700000" algn="tl" rotWithShape="0">
                    <a:srgbClr val="000000">
                      <a:alpha val="95000"/>
                    </a:srgbClr>
                  </a:outerShdw>
                </a:effectLst>
                <a:latin typeface="Comic Sans MS" charset="0"/>
              </a:rPr>
              <a:t> </a:t>
            </a:r>
            <a:r>
              <a:rPr lang="en-US" altLang="ja-JP" sz="2400" b="1" dirty="0" smtClean="0">
                <a:solidFill>
                  <a:schemeClr val="tx1"/>
                </a:solidFill>
                <a:effectLst>
                  <a:outerShdw blurRad="50800" dist="101600" dir="2700000" algn="tl" rotWithShape="0">
                    <a:srgbClr val="000000">
                      <a:alpha val="95000"/>
                    </a:srgbClr>
                  </a:outerShdw>
                </a:effectLst>
                <a:latin typeface="Comic Sans MS" charset="0"/>
              </a:rPr>
              <a:t>"Bible </a:t>
            </a:r>
            <a:r>
              <a:rPr lang="en-US" altLang="ja-JP" sz="2400" b="1" dirty="0" err="1" smtClean="0">
                <a:solidFill>
                  <a:schemeClr val="tx1"/>
                </a:solidFill>
                <a:effectLst>
                  <a:outerShdw blurRad="50800" dist="101600" dir="2700000" algn="tl" rotWithShape="0">
                    <a:srgbClr val="000000">
                      <a:alpha val="95000"/>
                    </a:srgbClr>
                  </a:outerShdw>
                </a:effectLst>
                <a:latin typeface="Comic Sans MS" charset="0"/>
              </a:rPr>
              <a:t>Thawp</a:t>
            </a:r>
            <a:r>
              <a:rPr lang="en-US" altLang="ja-JP" sz="2400" b="1" dirty="0" smtClean="0">
                <a:solidFill>
                  <a:schemeClr val="tx1"/>
                </a:solidFill>
                <a:effectLst>
                  <a:outerShdw blurRad="50800" dist="101600" dir="2700000" algn="tl" rotWithShape="0">
                    <a:srgbClr val="000000">
                      <a:alpha val="95000"/>
                    </a:srgbClr>
                  </a:outerShdw>
                </a:effectLst>
                <a:latin typeface="Comic Sans MS" charset="0"/>
              </a:rPr>
              <a:t>"</a:t>
            </a:r>
          </a:p>
          <a:p>
            <a:pPr algn="r">
              <a:spcBef>
                <a:spcPct val="50000"/>
              </a:spcBef>
              <a:defRPr/>
            </a:pPr>
            <a:r>
              <a:rPr lang="en-US" sz="2400" b="1" dirty="0" smtClean="0">
                <a:solidFill>
                  <a:srgbClr val="FFCC18"/>
                </a:solidFill>
                <a:effectLst>
                  <a:outerShdw blurRad="50800" dist="101600" dir="2700000" algn="tl" rotWithShape="0">
                    <a:srgbClr val="000000">
                      <a:alpha val="95000"/>
                    </a:srgbClr>
                  </a:outerShdw>
                </a:effectLst>
                <a:latin typeface="Comic Sans MS" charset="0"/>
              </a:rPr>
              <a:t>•</a:t>
            </a:r>
            <a:r>
              <a:rPr lang="en-US" sz="2000" b="1" dirty="0" err="1" smtClean="0">
                <a:solidFill>
                  <a:srgbClr val="FFFFFF"/>
                </a:solidFill>
                <a:effectLst>
                  <a:outerShdw blurRad="50800" dist="101600" dir="2700000" algn="tl" rotWithShape="0">
                    <a:srgbClr val="000000">
                      <a:alpha val="95000"/>
                    </a:srgbClr>
                  </a:outerShdw>
                </a:effectLst>
                <a:latin typeface="Comic Sans MS" charset="0"/>
              </a:rPr>
              <a:t>Lungsing</a:t>
            </a:r>
            <a:r>
              <a:rPr lang="en-US" sz="2000" b="1" dirty="0" smtClean="0">
                <a:solidFill>
                  <a:srgbClr val="FFFFFF"/>
                </a:solidFill>
                <a:effectLst>
                  <a:outerShdw blurRad="50800" dist="101600" dir="2700000" algn="tl" rotWithShape="0">
                    <a:srgbClr val="000000">
                      <a:alpha val="95000"/>
                    </a:srgbClr>
                  </a:outerShdw>
                </a:effectLst>
                <a:latin typeface="Comic Sans MS" charset="0"/>
              </a:rPr>
              <a:t> </a:t>
            </a:r>
            <a:r>
              <a:rPr lang="en-US" sz="2000" b="1" dirty="0" err="1" smtClean="0">
                <a:solidFill>
                  <a:srgbClr val="FFFFFF"/>
                </a:solidFill>
                <a:effectLst>
                  <a:outerShdw blurRad="50800" dist="101600" dir="2700000" algn="tl" rotWithShape="0">
                    <a:srgbClr val="000000">
                      <a:alpha val="95000"/>
                    </a:srgbClr>
                  </a:outerShdw>
                </a:effectLst>
                <a:latin typeface="Comic Sans MS" charset="0"/>
              </a:rPr>
              <a:t>ranak</a:t>
            </a:r>
            <a:r>
              <a:rPr lang="en-US" sz="2000" b="1" dirty="0" smtClean="0">
                <a:solidFill>
                  <a:srgbClr val="FFFFFF"/>
                </a:solidFill>
                <a:effectLst>
                  <a:outerShdw blurRad="50800" dist="101600" dir="2700000" algn="tl" rotWithShape="0">
                    <a:srgbClr val="000000">
                      <a:alpha val="95000"/>
                    </a:srgbClr>
                  </a:outerShdw>
                </a:effectLst>
                <a:latin typeface="Comic Sans MS" charset="0"/>
              </a:rPr>
              <a:t> a</a:t>
            </a:r>
            <a:r>
              <a:rPr lang="en-US" sz="2000" b="1" dirty="0" smtClean="0">
                <a:solidFill>
                  <a:srgbClr val="FFCC18"/>
                </a:solidFill>
                <a:effectLst>
                  <a:outerShdw blurRad="50800" dist="101600" dir="2700000" algn="tl" rotWithShape="0">
                    <a:srgbClr val="000000">
                      <a:alpha val="95000"/>
                    </a:srgbClr>
                  </a:outerShdw>
                </a:effectLst>
                <a:latin typeface="Comic Sans MS" charset="0"/>
              </a:rPr>
              <a:t> </a:t>
            </a:r>
            <a:r>
              <a:rPr lang="en-US" sz="2000" b="1" dirty="0" err="1" smtClean="0">
                <a:solidFill>
                  <a:srgbClr val="FFCC18"/>
                </a:solidFill>
                <a:effectLst>
                  <a:outerShdw blurRad="50800" dist="101600" dir="2700000" algn="tl" rotWithShape="0">
                    <a:srgbClr val="000000">
                      <a:alpha val="95000"/>
                    </a:srgbClr>
                  </a:outerShdw>
                </a:effectLst>
                <a:latin typeface="Comic Sans MS" charset="0"/>
              </a:rPr>
              <a:t>mawlawng</a:t>
            </a:r>
            <a:r>
              <a:rPr lang="en-US" sz="2000" b="1" dirty="0" smtClean="0">
                <a:solidFill>
                  <a:srgbClr val="FFCC18"/>
                </a:solidFill>
                <a:effectLst>
                  <a:outerShdw blurRad="50800" dist="101600" dir="2700000" algn="tl" rotWithShape="0">
                    <a:srgbClr val="000000">
                      <a:alpha val="95000"/>
                    </a:srgbClr>
                  </a:outerShdw>
                </a:effectLst>
                <a:latin typeface="Comic Sans MS" charset="0"/>
              </a:rPr>
              <a:t> </a:t>
            </a:r>
            <a:r>
              <a:rPr lang="en-US" sz="2000" b="1" dirty="0" err="1" smtClean="0">
                <a:solidFill>
                  <a:srgbClr val="FFCC18"/>
                </a:solidFill>
                <a:effectLst>
                  <a:outerShdw blurRad="50800" dist="101600" dir="2700000" algn="tl" rotWithShape="0">
                    <a:srgbClr val="000000">
                      <a:alpha val="95000"/>
                    </a:srgbClr>
                  </a:outerShdw>
                </a:effectLst>
                <a:latin typeface="Comic Sans MS" charset="0"/>
              </a:rPr>
              <a:t>narang</a:t>
            </a:r>
            <a:r>
              <a:rPr lang="en-US" sz="2000" b="1" dirty="0" smtClean="0">
                <a:solidFill>
                  <a:srgbClr val="FFCC18"/>
                </a:solidFill>
                <a:effectLst>
                  <a:outerShdw blurRad="50800" dist="101600" dir="2700000" algn="tl" rotWithShape="0">
                    <a:srgbClr val="000000">
                      <a:alpha val="95000"/>
                    </a:srgbClr>
                  </a:outerShdw>
                </a:effectLst>
                <a:latin typeface="Comic Sans MS" charset="0"/>
              </a:rPr>
              <a:t> </a:t>
            </a:r>
            <a:r>
              <a:rPr lang="en-US" altLang="ja-JP" sz="2000" b="1" dirty="0" smtClean="0">
                <a:solidFill>
                  <a:srgbClr val="FFCC18"/>
                </a:solidFill>
                <a:effectLst>
                  <a:outerShdw blurRad="50800" dist="101600" dir="2700000" algn="tl" rotWithShape="0">
                    <a:srgbClr val="000000">
                      <a:alpha val="95000"/>
                    </a:srgbClr>
                  </a:outerShdw>
                </a:effectLst>
                <a:latin typeface="Comic Sans MS" charset="0"/>
              </a:rPr>
              <a:t>"Bible </a:t>
            </a:r>
            <a:r>
              <a:rPr lang="en-US" altLang="ja-JP" sz="2000" b="1" dirty="0" err="1" smtClean="0">
                <a:solidFill>
                  <a:srgbClr val="FFCC18"/>
                </a:solidFill>
                <a:effectLst>
                  <a:outerShdw blurRad="50800" dist="101600" dir="2700000" algn="tl" rotWithShape="0">
                    <a:srgbClr val="000000">
                      <a:alpha val="95000"/>
                    </a:srgbClr>
                  </a:outerShdw>
                </a:effectLst>
                <a:latin typeface="Comic Sans MS" charset="0"/>
              </a:rPr>
              <a:t>Thawp</a:t>
            </a:r>
            <a:r>
              <a:rPr lang="en-US" altLang="ja-JP" sz="2000" b="1" dirty="0" smtClean="0">
                <a:solidFill>
                  <a:srgbClr val="FFCC18"/>
                </a:solidFill>
                <a:effectLst>
                  <a:outerShdw blurRad="50800" dist="101600" dir="2700000" algn="tl" rotWithShape="0">
                    <a:srgbClr val="000000">
                      <a:alpha val="95000"/>
                    </a:srgbClr>
                  </a:outerShdw>
                </a:effectLst>
                <a:latin typeface="Comic Sans MS" charset="0"/>
              </a:rPr>
              <a:t>"…K 7 A J</a:t>
            </a:r>
            <a:endParaRPr lang="en-US" altLang="ja-JP" sz="2400" b="1" dirty="0" smtClean="0">
              <a:solidFill>
                <a:srgbClr val="FFCC18"/>
              </a:solidFill>
              <a:effectLst>
                <a:outerShdw blurRad="50800" dist="101600" dir="2700000" algn="tl" rotWithShape="0">
                  <a:srgbClr val="000000">
                    <a:alpha val="95000"/>
                  </a:srgbClr>
                </a:outerShdw>
              </a:effectLst>
              <a:latin typeface="Comic Sans MS" charset="0"/>
            </a:endParaRPr>
          </a:p>
          <a:p>
            <a:pPr algn="r">
              <a:spcBef>
                <a:spcPct val="50000"/>
              </a:spcBef>
              <a:defRPr/>
            </a:pPr>
            <a:endParaRPr lang="en-US" sz="2400" b="1" dirty="0" smtClean="0">
              <a:solidFill>
                <a:srgbClr val="FFCC18"/>
              </a:solidFill>
              <a:effectLst>
                <a:outerShdw blurRad="50800" dist="101600" dir="2700000" algn="tl" rotWithShape="0">
                  <a:srgbClr val="000000">
                    <a:alpha val="95000"/>
                  </a:srgbClr>
                </a:outerShdw>
              </a:effectLst>
              <a:latin typeface="Comic Sans MS" charset="0"/>
            </a:endParaRPr>
          </a:p>
        </p:txBody>
      </p:sp>
      <p:sp>
        <p:nvSpPr>
          <p:cNvPr id="227336" name="AutoShape 8"/>
          <p:cNvSpPr>
            <a:spLocks noChangeArrowheads="1"/>
          </p:cNvSpPr>
          <p:nvPr/>
        </p:nvSpPr>
        <p:spPr bwMode="auto">
          <a:xfrm>
            <a:off x="400050" y="1558925"/>
            <a:ext cx="7986713" cy="1147763"/>
          </a:xfrm>
          <a:prstGeom prst="roundRect">
            <a:avLst>
              <a:gd name="adj" fmla="val 16667"/>
            </a:avLst>
          </a:prstGeom>
          <a:no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142341" name="Text Box 11"/>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70</a:t>
            </a:r>
          </a:p>
        </p:txBody>
      </p:sp>
      <p:sp>
        <p:nvSpPr>
          <p:cNvPr id="227343" name="Text Box 15"/>
          <p:cNvSpPr txBox="1">
            <a:spLocks noChangeArrowheads="1"/>
          </p:cNvSpPr>
          <p:nvPr/>
        </p:nvSpPr>
        <p:spPr bwMode="auto">
          <a:xfrm>
            <a:off x="3627438" y="4783306"/>
            <a:ext cx="4827587" cy="1015663"/>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marL="419100" indent="-419100" algn="l">
              <a:spcBef>
                <a:spcPct val="50000"/>
              </a:spcBef>
              <a:defRPr/>
            </a:pPr>
            <a:r>
              <a:rPr lang="en-US" sz="3000" b="1" dirty="0">
                <a:solidFill>
                  <a:srgbClr val="FFEA18"/>
                </a:solidFill>
                <a:latin typeface="Arial" pitchFamily="-107" charset="0"/>
                <a:ea typeface="+mn-ea"/>
                <a:cs typeface="+mn-cs"/>
              </a:rPr>
              <a:t>3. </a:t>
            </a:r>
            <a:r>
              <a:rPr lang="en-US" sz="3000" b="1" i="1" dirty="0" smtClean="0">
                <a:solidFill>
                  <a:schemeClr val="tx1"/>
                </a:solidFill>
                <a:latin typeface="Arial" pitchFamily="-107" charset="0"/>
                <a:ea typeface="+mn-ea"/>
                <a:cs typeface="+mn-cs"/>
              </a:rPr>
              <a:t>EREDEP PUI</a:t>
            </a:r>
            <a:r>
              <a:rPr lang="en-US" sz="3000" b="1" dirty="0" smtClean="0">
                <a:solidFill>
                  <a:srgbClr val="FFEA18"/>
                </a:solidFill>
                <a:latin typeface="Arial" pitchFamily="-107" charset="0"/>
                <a:ea typeface="+mn-ea"/>
                <a:cs typeface="+mn-cs"/>
              </a:rPr>
              <a:t> NA ERIJI EPHO NA?</a:t>
            </a:r>
            <a:endParaRPr lang="en-US" sz="3000" b="1" dirty="0">
              <a:solidFill>
                <a:srgbClr val="FFEA18"/>
              </a:solidFill>
              <a:latin typeface="Arial" pitchFamily="-107" charset="0"/>
              <a:ea typeface="+mn-ea"/>
              <a:cs typeface="+mn-cs"/>
            </a:endParaRPr>
          </a:p>
        </p:txBody>
      </p:sp>
      <p:sp>
        <p:nvSpPr>
          <p:cNvPr id="227348" name="Text Box 20"/>
          <p:cNvSpPr txBox="1">
            <a:spLocks noChangeArrowheads="1"/>
          </p:cNvSpPr>
          <p:nvPr/>
        </p:nvSpPr>
        <p:spPr bwMode="auto">
          <a:xfrm>
            <a:off x="3627438" y="3243263"/>
            <a:ext cx="4965700" cy="54927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l">
              <a:spcBef>
                <a:spcPct val="50000"/>
              </a:spcBef>
              <a:defRPr/>
            </a:pPr>
            <a:r>
              <a:rPr lang="en-US" sz="3000" b="1" dirty="0">
                <a:solidFill>
                  <a:srgbClr val="FFEA18"/>
                </a:solidFill>
                <a:latin typeface="Arial" pitchFamily="-107" charset="0"/>
                <a:ea typeface="+mn-ea"/>
                <a:cs typeface="+mn-cs"/>
              </a:rPr>
              <a:t>1.</a:t>
            </a:r>
            <a:r>
              <a:rPr lang="en-US" sz="3000" b="1" i="1" dirty="0">
                <a:solidFill>
                  <a:srgbClr val="FFEA18"/>
                </a:solidFill>
                <a:latin typeface="Arial" pitchFamily="-107" charset="0"/>
                <a:ea typeface="+mn-ea"/>
                <a:cs typeface="+mn-cs"/>
              </a:rPr>
              <a:t> </a:t>
            </a:r>
            <a:r>
              <a:rPr lang="en-US" sz="3000" b="1" i="1" dirty="0" smtClean="0">
                <a:solidFill>
                  <a:schemeClr val="tx1"/>
                </a:solidFill>
                <a:latin typeface="Arial" pitchFamily="-107" charset="0"/>
                <a:ea typeface="+mn-ea"/>
                <a:cs typeface="+mn-cs"/>
              </a:rPr>
              <a:t>EMO</a:t>
            </a:r>
            <a:r>
              <a:rPr lang="en-US" sz="3000" b="1" dirty="0" smtClean="0">
                <a:solidFill>
                  <a:srgbClr val="FFEA18"/>
                </a:solidFill>
                <a:latin typeface="Arial" pitchFamily="-107" charset="0"/>
                <a:ea typeface="+mn-ea"/>
                <a:cs typeface="+mn-cs"/>
              </a:rPr>
              <a:t>  RUSHOK?</a:t>
            </a:r>
            <a:endParaRPr lang="en-US" sz="3000" b="1" dirty="0">
              <a:solidFill>
                <a:srgbClr val="FFEA18"/>
              </a:solidFill>
              <a:latin typeface="Arial" pitchFamily="-107" charset="0"/>
              <a:ea typeface="+mn-ea"/>
              <a:cs typeface="+mn-cs"/>
            </a:endParaRPr>
          </a:p>
        </p:txBody>
      </p:sp>
      <p:sp>
        <p:nvSpPr>
          <p:cNvPr id="227349" name="Text Box 21"/>
          <p:cNvSpPr txBox="1">
            <a:spLocks noChangeArrowheads="1"/>
          </p:cNvSpPr>
          <p:nvPr/>
        </p:nvSpPr>
        <p:spPr bwMode="auto">
          <a:xfrm>
            <a:off x="3627438" y="3657769"/>
            <a:ext cx="5060950" cy="1015663"/>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l">
              <a:spcBef>
                <a:spcPct val="50000"/>
              </a:spcBef>
              <a:defRPr/>
            </a:pPr>
            <a:r>
              <a:rPr lang="en-US" sz="3000" b="1" dirty="0">
                <a:solidFill>
                  <a:srgbClr val="FFEA18"/>
                </a:solidFill>
                <a:latin typeface="Arial" pitchFamily="-107" charset="0"/>
                <a:ea typeface="+mn-ea"/>
                <a:cs typeface="+mn-cs"/>
              </a:rPr>
              <a:t>2. </a:t>
            </a:r>
            <a:r>
              <a:rPr lang="en-US" sz="3000" b="1" i="1" dirty="0" smtClean="0">
                <a:solidFill>
                  <a:schemeClr val="tx1"/>
                </a:solidFill>
                <a:latin typeface="Arial" pitchFamily="-107" charset="0"/>
                <a:ea typeface="+mn-ea"/>
                <a:cs typeface="+mn-cs"/>
              </a:rPr>
              <a:t>ELOI </a:t>
            </a:r>
            <a:r>
              <a:rPr lang="en-US" sz="3000" b="1" dirty="0" smtClean="0">
                <a:solidFill>
                  <a:schemeClr val="tx1"/>
                </a:solidFill>
                <a:latin typeface="Arial" pitchFamily="-107" charset="0"/>
                <a:ea typeface="+mn-ea"/>
                <a:cs typeface="+mn-cs"/>
              </a:rPr>
              <a:t>A</a:t>
            </a:r>
            <a:r>
              <a:rPr lang="en-US" sz="3000" b="1" dirty="0" smtClean="0">
                <a:solidFill>
                  <a:srgbClr val="FFEA18"/>
                </a:solidFill>
                <a:latin typeface="Arial" pitchFamily="-107" charset="0"/>
                <a:ea typeface="+mn-ea"/>
                <a:cs typeface="+mn-cs"/>
              </a:rPr>
              <a:t> RUSHOK MONIH?</a:t>
            </a:r>
            <a:endParaRPr lang="en-US" sz="3000" b="1" dirty="0">
              <a:solidFill>
                <a:srgbClr val="FFEA18"/>
              </a:solidFill>
              <a:latin typeface="Arial" pitchFamily="-107" charset="0"/>
              <a:ea typeface="+mn-ea"/>
              <a:cs typeface="+mn-cs"/>
            </a:endParaRPr>
          </a:p>
        </p:txBody>
      </p:sp>
      <p:sp>
        <p:nvSpPr>
          <p:cNvPr id="142345" name="Text Box 25"/>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pic>
        <p:nvPicPr>
          <p:cNvPr id="227330" name="Picture 2"/>
          <p:cNvPicPr>
            <a:picLocks noChangeAspect="1" noChangeArrowheads="1"/>
          </p:cNvPicPr>
          <p:nvPr/>
        </p:nvPicPr>
        <p:blipFill>
          <a:blip r:embed="rId3">
            <a:lum contrast="12000"/>
          </a:blip>
          <a:srcRect/>
          <a:stretch>
            <a:fillRect/>
          </a:stretch>
        </p:blipFill>
        <p:spPr bwMode="auto">
          <a:xfrm>
            <a:off x="146050" y="219075"/>
            <a:ext cx="2541588" cy="1984375"/>
          </a:xfrm>
          <a:prstGeom prst="rect">
            <a:avLst/>
          </a:prstGeom>
          <a:noFill/>
          <a:effectLst>
            <a:outerShdw blurRad="63500" dist="38099" dir="2700000" algn="ctr" rotWithShape="0">
              <a:srgbClr val="040404">
                <a:alpha val="74998"/>
              </a:srgbClr>
            </a:outerShdw>
          </a:effectLst>
        </p:spPr>
      </p:pic>
      <p:sp>
        <p:nvSpPr>
          <p:cNvPr id="227331" name="Oval 3"/>
          <p:cNvSpPr>
            <a:spLocks noChangeArrowheads="1"/>
          </p:cNvSpPr>
          <p:nvPr/>
        </p:nvSpPr>
        <p:spPr bwMode="auto">
          <a:xfrm>
            <a:off x="66675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defRPr/>
            </a:pPr>
            <a:endParaRPr lang="en-US" sz="2400">
              <a:solidFill>
                <a:srgbClr val="FFEC14"/>
              </a:solidFill>
              <a:latin typeface="Times"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227331"/>
                                        </p:tgtEl>
                                        <p:attrNameLst>
                                          <p:attrName>style.visibility</p:attrName>
                                        </p:attrNameLst>
                                      </p:cBhvr>
                                      <p:to>
                                        <p:strVal val="visible"/>
                                      </p:to>
                                    </p:set>
                                    <p:anim calcmode="lin" valueType="num">
                                      <p:cBhvr>
                                        <p:cTn id="7" dur="500" fill="hold"/>
                                        <p:tgtEl>
                                          <p:spTgt spid="227331"/>
                                        </p:tgtEl>
                                        <p:attrNameLst>
                                          <p:attrName>ppt_w</p:attrName>
                                        </p:attrNameLst>
                                      </p:cBhvr>
                                      <p:tavLst>
                                        <p:tav tm="0">
                                          <p:val>
                                            <p:strVal val="(6*min(max(#ppt_w*#ppt_h,.3),1)-7.4)/-.7*#ppt_w"/>
                                          </p:val>
                                        </p:tav>
                                        <p:tav tm="100000">
                                          <p:val>
                                            <p:strVal val="#ppt_w"/>
                                          </p:val>
                                        </p:tav>
                                      </p:tavLst>
                                    </p:anim>
                                    <p:anim calcmode="lin" valueType="num">
                                      <p:cBhvr>
                                        <p:cTn id="8" dur="500" fill="hold"/>
                                        <p:tgtEl>
                                          <p:spTgt spid="227331"/>
                                        </p:tgtEl>
                                        <p:attrNameLst>
                                          <p:attrName>ppt_h</p:attrName>
                                        </p:attrNameLst>
                                      </p:cBhvr>
                                      <p:tavLst>
                                        <p:tav tm="0">
                                          <p:val>
                                            <p:strVal val="(6*min(max(#ppt_w*#ppt_h,.3),1)-7.4)/-.7*#ppt_h"/>
                                          </p:val>
                                        </p:tav>
                                        <p:tav tm="100000">
                                          <p:val>
                                            <p:strVal val="#ppt_h"/>
                                          </p:val>
                                        </p:tav>
                                      </p:tavLst>
                                    </p:anim>
                                    <p:anim calcmode="lin" valueType="num">
                                      <p:cBhvr>
                                        <p:cTn id="9" dur="500" fill="hold"/>
                                        <p:tgtEl>
                                          <p:spTgt spid="227331"/>
                                        </p:tgtEl>
                                        <p:attrNameLst>
                                          <p:attrName>ppt_x</p:attrName>
                                        </p:attrNameLst>
                                      </p:cBhvr>
                                      <p:tavLst>
                                        <p:tav tm="0">
                                          <p:val>
                                            <p:fltVal val="0.5"/>
                                          </p:val>
                                        </p:tav>
                                        <p:tav tm="100000">
                                          <p:val>
                                            <p:strVal val="#ppt_x"/>
                                          </p:val>
                                        </p:tav>
                                      </p:tavLst>
                                    </p:anim>
                                    <p:anim calcmode="lin" valueType="num">
                                      <p:cBhvr>
                                        <p:cTn id="10" dur="500" fill="hold"/>
                                        <p:tgtEl>
                                          <p:spTgt spid="22733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227333">
                                            <p:txEl>
                                              <p:pRg st="0" end="0"/>
                                            </p:txEl>
                                          </p:spTgt>
                                        </p:tgtEl>
                                        <p:attrNameLst>
                                          <p:attrName>style.visibility</p:attrName>
                                        </p:attrNameLst>
                                      </p:cBhvr>
                                      <p:to>
                                        <p:strVal val="visible"/>
                                      </p:to>
                                    </p:set>
                                    <p:animEffect transition="in" filter="box(out)">
                                      <p:cBhvr>
                                        <p:cTn id="14" dur="500"/>
                                        <p:tgtEl>
                                          <p:spTgt spid="227333">
                                            <p:txEl>
                                              <p:pRg st="0" end="0"/>
                                            </p:txEl>
                                          </p:spTgt>
                                        </p:tgtEl>
                                      </p:cBhvr>
                                    </p:animEffect>
                                  </p:childTnLst>
                                </p:cTn>
                              </p:par>
                            </p:childTnLst>
                          </p:cTn>
                        </p:par>
                        <p:par>
                          <p:cTn id="15" fill="hold" nodeType="afterGroup">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227333">
                                            <p:txEl>
                                              <p:pRg st="1" end="1"/>
                                            </p:txEl>
                                          </p:spTgt>
                                        </p:tgtEl>
                                        <p:attrNameLst>
                                          <p:attrName>style.visibility</p:attrName>
                                        </p:attrNameLst>
                                      </p:cBhvr>
                                      <p:to>
                                        <p:strVal val="visible"/>
                                      </p:to>
                                    </p:set>
                                    <p:animEffect transition="in" filter="box(out)">
                                      <p:cBhvr>
                                        <p:cTn id="18" dur="500"/>
                                        <p:tgtEl>
                                          <p:spTgt spid="227333">
                                            <p:txEl>
                                              <p:pRg st="1" end="1"/>
                                            </p:txEl>
                                          </p:spTgt>
                                        </p:tgtEl>
                                      </p:cBhvr>
                                    </p:animEffect>
                                  </p:childTnLst>
                                </p:cTn>
                              </p:par>
                            </p:childTnLst>
                          </p:cTn>
                        </p:par>
                        <p:par>
                          <p:cTn id="19" fill="hold" nodeType="afterGroup">
                            <p:stCondLst>
                              <p:cond delay="1500"/>
                            </p:stCondLst>
                            <p:childTnLst>
                              <p:par>
                                <p:cTn id="20" presetID="23" presetClass="entr" presetSubtype="272" fill="hold" grpId="0" nodeType="afterEffect">
                                  <p:stCondLst>
                                    <p:cond delay="0"/>
                                  </p:stCondLst>
                                  <p:childTnLst>
                                    <p:set>
                                      <p:cBhvr>
                                        <p:cTn id="21" dur="1" fill="hold">
                                          <p:stCondLst>
                                            <p:cond delay="0"/>
                                          </p:stCondLst>
                                        </p:cTn>
                                        <p:tgtEl>
                                          <p:spTgt spid="227336"/>
                                        </p:tgtEl>
                                        <p:attrNameLst>
                                          <p:attrName>style.visibility</p:attrName>
                                        </p:attrNameLst>
                                      </p:cBhvr>
                                      <p:to>
                                        <p:strVal val="visible"/>
                                      </p:to>
                                    </p:set>
                                    <p:anim calcmode="lin" valueType="num">
                                      <p:cBhvr>
                                        <p:cTn id="22" dur="500" fill="hold"/>
                                        <p:tgtEl>
                                          <p:spTgt spid="227336"/>
                                        </p:tgtEl>
                                        <p:attrNameLst>
                                          <p:attrName>ppt_w</p:attrName>
                                        </p:attrNameLst>
                                      </p:cBhvr>
                                      <p:tavLst>
                                        <p:tav tm="0">
                                          <p:val>
                                            <p:strVal val="2/3*#ppt_w"/>
                                          </p:val>
                                        </p:tav>
                                        <p:tav tm="100000">
                                          <p:val>
                                            <p:strVal val="#ppt_w"/>
                                          </p:val>
                                        </p:tav>
                                      </p:tavLst>
                                    </p:anim>
                                    <p:anim calcmode="lin" valueType="num">
                                      <p:cBhvr>
                                        <p:cTn id="23" dur="500" fill="hold"/>
                                        <p:tgtEl>
                                          <p:spTgt spid="227336"/>
                                        </p:tgtEl>
                                        <p:attrNameLst>
                                          <p:attrName>ppt_h</p:attrName>
                                        </p:attrNameLst>
                                      </p:cBhvr>
                                      <p:tavLst>
                                        <p:tav tm="0">
                                          <p:val>
                                            <p:strVal val="2/3*#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27348"/>
                                        </p:tgtEl>
                                        <p:attrNameLst>
                                          <p:attrName>style.visibility</p:attrName>
                                        </p:attrNameLst>
                                      </p:cBhvr>
                                      <p:to>
                                        <p:strVal val="visible"/>
                                      </p:to>
                                    </p:set>
                                    <p:anim calcmode="lin" valueType="num">
                                      <p:cBhvr additive="base">
                                        <p:cTn id="33" dur="500" fill="hold"/>
                                        <p:tgtEl>
                                          <p:spTgt spid="227348"/>
                                        </p:tgtEl>
                                        <p:attrNameLst>
                                          <p:attrName>ppt_x</p:attrName>
                                        </p:attrNameLst>
                                      </p:cBhvr>
                                      <p:tavLst>
                                        <p:tav tm="0">
                                          <p:val>
                                            <p:strVal val="1+#ppt_w/2"/>
                                          </p:val>
                                        </p:tav>
                                        <p:tav tm="100000">
                                          <p:val>
                                            <p:strVal val="#ppt_x"/>
                                          </p:val>
                                        </p:tav>
                                      </p:tavLst>
                                    </p:anim>
                                    <p:anim calcmode="lin" valueType="num">
                                      <p:cBhvr additive="base">
                                        <p:cTn id="34" dur="500" fill="hold"/>
                                        <p:tgtEl>
                                          <p:spTgt spid="227348"/>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27349"/>
                                        </p:tgtEl>
                                        <p:attrNameLst>
                                          <p:attrName>style.visibility</p:attrName>
                                        </p:attrNameLst>
                                      </p:cBhvr>
                                      <p:to>
                                        <p:strVal val="visible"/>
                                      </p:to>
                                    </p:set>
                                    <p:anim calcmode="lin" valueType="num">
                                      <p:cBhvr additive="base">
                                        <p:cTn id="39" dur="500" fill="hold"/>
                                        <p:tgtEl>
                                          <p:spTgt spid="227349"/>
                                        </p:tgtEl>
                                        <p:attrNameLst>
                                          <p:attrName>ppt_x</p:attrName>
                                        </p:attrNameLst>
                                      </p:cBhvr>
                                      <p:tavLst>
                                        <p:tav tm="0">
                                          <p:val>
                                            <p:strVal val="1+#ppt_w/2"/>
                                          </p:val>
                                        </p:tav>
                                        <p:tav tm="100000">
                                          <p:val>
                                            <p:strVal val="#ppt_x"/>
                                          </p:val>
                                        </p:tav>
                                      </p:tavLst>
                                    </p:anim>
                                    <p:anim calcmode="lin" valueType="num">
                                      <p:cBhvr additive="base">
                                        <p:cTn id="40" dur="500" fill="hold"/>
                                        <p:tgtEl>
                                          <p:spTgt spid="227349"/>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27343"/>
                                        </p:tgtEl>
                                        <p:attrNameLst>
                                          <p:attrName>style.visibility</p:attrName>
                                        </p:attrNameLst>
                                      </p:cBhvr>
                                      <p:to>
                                        <p:strVal val="visible"/>
                                      </p:to>
                                    </p:set>
                                    <p:anim calcmode="lin" valueType="num">
                                      <p:cBhvr additive="base">
                                        <p:cTn id="45" dur="500" fill="hold"/>
                                        <p:tgtEl>
                                          <p:spTgt spid="227343"/>
                                        </p:tgtEl>
                                        <p:attrNameLst>
                                          <p:attrName>ppt_x</p:attrName>
                                        </p:attrNameLst>
                                      </p:cBhvr>
                                      <p:tavLst>
                                        <p:tav tm="0">
                                          <p:val>
                                            <p:strVal val="1+#ppt_w/2"/>
                                          </p:val>
                                        </p:tav>
                                        <p:tav tm="100000">
                                          <p:val>
                                            <p:strVal val="#ppt_x"/>
                                          </p:val>
                                        </p:tav>
                                      </p:tavLst>
                                    </p:anim>
                                    <p:anim calcmode="lin" valueType="num">
                                      <p:cBhvr additive="base">
                                        <p:cTn id="46" dur="500" fill="hold"/>
                                        <p:tgtEl>
                                          <p:spTgt spid="227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build="p" autoUpdateAnimBg="0" advAuto="0"/>
      <p:bldP spid="227336" grpId="0" animBg="1"/>
      <p:bldP spid="227343" grpId="0" autoUpdateAnimBg="0"/>
      <p:bldP spid="227348" grpId="0" autoUpdateAnimBg="0"/>
      <p:bldP spid="227349" grpId="0" autoUpdateAnimBg="0"/>
      <p:bldP spid="227331"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0" y="0"/>
            <a:ext cx="9144000" cy="6858000"/>
          </a:xfrm>
          <a:prstGeom prst="rect">
            <a:avLst/>
          </a:prstGeom>
          <a:solidFill>
            <a:srgbClr val="000000"/>
          </a:solidFill>
          <a:ln w="12700">
            <a:noFill/>
            <a:miter lim="800000"/>
            <a:headEnd/>
            <a:tailEnd/>
          </a:ln>
          <a:effectLst>
            <a:outerShdw blurRad="63500" dist="53882" dir="2700000" algn="ctr" rotWithShape="0">
              <a:schemeClr val="bg2">
                <a:alpha val="74998"/>
              </a:schemeClr>
            </a:outerShdw>
          </a:effectLst>
        </p:spPr>
        <p:txBody>
          <a:bodyPr wrap="none" anchor="ctr"/>
          <a:lstStyle/>
          <a:p>
            <a:pPr>
              <a:defRPr/>
            </a:pPr>
            <a:endParaRPr lang="en-US" sz="800" dirty="0">
              <a:latin typeface="Geneva"/>
              <a:ea typeface="+mn-ea"/>
              <a:cs typeface="Geneva"/>
            </a:endParaRPr>
          </a:p>
        </p:txBody>
      </p:sp>
      <p:grpSp>
        <p:nvGrpSpPr>
          <p:cNvPr id="2" name="Group 1"/>
          <p:cNvGrpSpPr/>
          <p:nvPr/>
        </p:nvGrpSpPr>
        <p:grpSpPr>
          <a:xfrm>
            <a:off x="1933575" y="55563"/>
            <a:ext cx="5191125" cy="6858000"/>
            <a:chOff x="1933575" y="55563"/>
            <a:chExt cx="5191125" cy="6858000"/>
          </a:xfrm>
        </p:grpSpPr>
        <p:pic>
          <p:nvPicPr>
            <p:cNvPr id="212995" name="Picture 3"/>
            <p:cNvPicPr>
              <a:picLocks noChangeAspect="1" noChangeArrowheads="1"/>
            </p:cNvPicPr>
            <p:nvPr/>
          </p:nvPicPr>
          <p:blipFill>
            <a:blip r:embed="rId3"/>
            <a:srcRect l="37312" t="11980" r="20161" b="3720"/>
            <a:stretch>
              <a:fillRect/>
            </a:stretch>
          </p:blipFill>
          <p:spPr bwMode="auto">
            <a:xfrm>
              <a:off x="1933575" y="55563"/>
              <a:ext cx="5191125" cy="6858000"/>
            </a:xfrm>
            <a:prstGeom prst="rect">
              <a:avLst/>
            </a:prstGeom>
            <a:noFill/>
            <a:effectLst>
              <a:outerShdw blurRad="63500" dist="53882" dir="2700000" algn="ctr" rotWithShape="0">
                <a:srgbClr val="000000">
                  <a:alpha val="74998"/>
                </a:srgbClr>
              </a:outerShdw>
            </a:effectLst>
          </p:spPr>
        </p:pic>
        <p:sp>
          <p:nvSpPr>
            <p:cNvPr id="57" name="Rectangle 56"/>
            <p:cNvSpPr/>
            <p:nvPr/>
          </p:nvSpPr>
          <p:spPr bwMode="auto">
            <a:xfrm>
              <a:off x="2724092" y="1295592"/>
              <a:ext cx="762000" cy="10287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sp>
          <p:nvSpPr>
            <p:cNvPr id="58" name="Rectangle 57"/>
            <p:cNvSpPr/>
            <p:nvPr/>
          </p:nvSpPr>
          <p:spPr bwMode="auto">
            <a:xfrm>
              <a:off x="4641792" y="1295592"/>
              <a:ext cx="762000" cy="10287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sp>
          <p:nvSpPr>
            <p:cNvPr id="59" name="Rectangle 58"/>
            <p:cNvSpPr/>
            <p:nvPr/>
          </p:nvSpPr>
          <p:spPr bwMode="auto">
            <a:xfrm>
              <a:off x="5581592" y="1295592"/>
              <a:ext cx="762000" cy="10287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sp>
          <p:nvSpPr>
            <p:cNvPr id="60" name="Rectangle 59"/>
            <p:cNvSpPr/>
            <p:nvPr/>
          </p:nvSpPr>
          <p:spPr bwMode="auto">
            <a:xfrm>
              <a:off x="3670397" y="1295591"/>
              <a:ext cx="762000" cy="920885"/>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itchFamily="-107" charset="0"/>
              </a:endParaRPr>
            </a:p>
          </p:txBody>
        </p:sp>
      </p:grpSp>
      <p:sp>
        <p:nvSpPr>
          <p:cNvPr id="212996" name="Text Box 4"/>
          <p:cNvSpPr txBox="1">
            <a:spLocks noChangeArrowheads="1"/>
          </p:cNvSpPr>
          <p:nvPr/>
        </p:nvSpPr>
        <p:spPr bwMode="auto">
          <a:xfrm>
            <a:off x="2605275" y="1023337"/>
            <a:ext cx="942887" cy="1323439"/>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D181E"/>
                </a:solidFill>
                <a:latin typeface="Lucida Handwriting" pitchFamily="-107" charset="0"/>
                <a:ea typeface="+mn-ea"/>
                <a:cs typeface="+mn-cs"/>
              </a:rPr>
              <a:t>K</a:t>
            </a:r>
          </a:p>
        </p:txBody>
      </p:sp>
      <p:sp>
        <p:nvSpPr>
          <p:cNvPr id="212998" name="Text Box 6"/>
          <p:cNvSpPr txBox="1">
            <a:spLocks noChangeArrowheads="1"/>
          </p:cNvSpPr>
          <p:nvPr/>
        </p:nvSpPr>
        <p:spPr bwMode="auto">
          <a:xfrm>
            <a:off x="4537145" y="1023337"/>
            <a:ext cx="966932" cy="1323439"/>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smtClean="0">
                <a:solidFill>
                  <a:srgbClr val="ED181E"/>
                </a:solidFill>
                <a:latin typeface="Lucida Handwriting" pitchFamily="-107" charset="0"/>
                <a:ea typeface="+mn-ea"/>
                <a:cs typeface="+mn-cs"/>
              </a:rPr>
              <a:t>A</a:t>
            </a:r>
            <a:endParaRPr lang="en-US" sz="8000" dirty="0">
              <a:solidFill>
                <a:srgbClr val="ED181E"/>
              </a:solidFill>
              <a:latin typeface="Lucida Handwriting" pitchFamily="-107" charset="0"/>
              <a:ea typeface="+mn-ea"/>
              <a:cs typeface="+mn-cs"/>
            </a:endParaRPr>
          </a:p>
        </p:txBody>
      </p:sp>
      <p:sp>
        <p:nvSpPr>
          <p:cNvPr id="212999" name="Text Box 7"/>
          <p:cNvSpPr txBox="1">
            <a:spLocks noChangeArrowheads="1"/>
          </p:cNvSpPr>
          <p:nvPr/>
        </p:nvSpPr>
        <p:spPr bwMode="auto">
          <a:xfrm>
            <a:off x="5631799" y="1029419"/>
            <a:ext cx="731838"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D181E"/>
                </a:solidFill>
                <a:latin typeface="Lucida Handwriting" pitchFamily="-107" charset="0"/>
                <a:ea typeface="+mn-ea"/>
                <a:cs typeface="+mn-cs"/>
              </a:rPr>
              <a:t>J</a:t>
            </a:r>
          </a:p>
        </p:txBody>
      </p:sp>
      <p:sp>
        <p:nvSpPr>
          <p:cNvPr id="213000" name="Text Box 8"/>
          <p:cNvSpPr txBox="1">
            <a:spLocks noChangeArrowheads="1"/>
          </p:cNvSpPr>
          <p:nvPr/>
        </p:nvSpPr>
        <p:spPr bwMode="auto">
          <a:xfrm>
            <a:off x="2411245" y="2351559"/>
            <a:ext cx="822661" cy="230832"/>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dirty="0" smtClean="0">
                <a:solidFill>
                  <a:srgbClr val="ED181E"/>
                </a:solidFill>
                <a:latin typeface="Lucida Handwriting" pitchFamily="-107" charset="0"/>
                <a:ea typeface="+mn-ea"/>
                <a:cs typeface="+mn-cs"/>
              </a:rPr>
              <a:t>KHUTKON</a:t>
            </a:r>
            <a:endParaRPr lang="en-US" b="1" dirty="0">
              <a:solidFill>
                <a:srgbClr val="ED181E"/>
              </a:solidFill>
              <a:latin typeface="Lucida Handwriting" pitchFamily="-107" charset="0"/>
              <a:ea typeface="+mn-ea"/>
              <a:cs typeface="+mn-cs"/>
            </a:endParaRPr>
          </a:p>
        </p:txBody>
      </p:sp>
      <p:sp>
        <p:nvSpPr>
          <p:cNvPr id="213001" name="Text Box 9"/>
          <p:cNvSpPr txBox="1">
            <a:spLocks noChangeArrowheads="1"/>
          </p:cNvSpPr>
          <p:nvPr/>
        </p:nvSpPr>
        <p:spPr bwMode="auto">
          <a:xfrm>
            <a:off x="4662510" y="2338859"/>
            <a:ext cx="619080" cy="230832"/>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dirty="0" smtClean="0">
                <a:solidFill>
                  <a:srgbClr val="ED181E"/>
                </a:solidFill>
                <a:latin typeface="Lucida Handwriting" pitchFamily="-107" charset="0"/>
                <a:ea typeface="+mn-ea"/>
                <a:cs typeface="+mn-cs"/>
              </a:rPr>
              <a:t>ATHIM</a:t>
            </a:r>
            <a:endParaRPr lang="en-US" b="1" dirty="0">
              <a:solidFill>
                <a:srgbClr val="ED181E"/>
              </a:solidFill>
              <a:latin typeface="Lucida Handwriting" pitchFamily="-107" charset="0"/>
              <a:ea typeface="+mn-ea"/>
              <a:cs typeface="+mn-cs"/>
            </a:endParaRPr>
          </a:p>
        </p:txBody>
      </p:sp>
      <p:sp>
        <p:nvSpPr>
          <p:cNvPr id="213009" name="Text Box 17"/>
          <p:cNvSpPr txBox="1">
            <a:spLocks noChangeArrowheads="1"/>
          </p:cNvSpPr>
          <p:nvPr/>
        </p:nvSpPr>
        <p:spPr bwMode="auto">
          <a:xfrm>
            <a:off x="3571875" y="3089275"/>
            <a:ext cx="828675"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dirty="0">
                <a:solidFill>
                  <a:srgbClr val="ED181E"/>
                </a:solidFill>
                <a:latin typeface="Lucida Handwriting" pitchFamily="-107" charset="0"/>
                <a:ea typeface="+mn-ea"/>
                <a:cs typeface="+mn-cs"/>
              </a:rPr>
              <a:t>ABRAHAM</a:t>
            </a:r>
          </a:p>
        </p:txBody>
      </p:sp>
      <p:sp>
        <p:nvSpPr>
          <p:cNvPr id="213010" name="Text Box 18"/>
          <p:cNvSpPr txBox="1">
            <a:spLocks noChangeArrowheads="1"/>
          </p:cNvSpPr>
          <p:nvPr/>
        </p:nvSpPr>
        <p:spPr bwMode="auto">
          <a:xfrm>
            <a:off x="4395788" y="3317875"/>
            <a:ext cx="657225"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Lucida Handwriting" pitchFamily="-107" charset="0"/>
                <a:ea typeface="+mn-ea"/>
                <a:cs typeface="+mn-cs"/>
              </a:rPr>
              <a:t>JOSEPH</a:t>
            </a:r>
          </a:p>
        </p:txBody>
      </p:sp>
      <p:sp>
        <p:nvSpPr>
          <p:cNvPr id="213011" name="Text Box 19"/>
          <p:cNvSpPr txBox="1">
            <a:spLocks noChangeArrowheads="1"/>
          </p:cNvSpPr>
          <p:nvPr/>
        </p:nvSpPr>
        <p:spPr bwMode="auto">
          <a:xfrm>
            <a:off x="5165725" y="3533775"/>
            <a:ext cx="588963"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Lucida Handwriting" pitchFamily="-107" charset="0"/>
                <a:ea typeface="+mn-ea"/>
                <a:cs typeface="+mn-cs"/>
              </a:rPr>
              <a:t>MOSES</a:t>
            </a:r>
          </a:p>
        </p:txBody>
      </p:sp>
      <p:sp>
        <p:nvSpPr>
          <p:cNvPr id="213012" name="Text Box 20"/>
          <p:cNvSpPr txBox="1">
            <a:spLocks noChangeArrowheads="1"/>
          </p:cNvSpPr>
          <p:nvPr/>
        </p:nvSpPr>
        <p:spPr bwMode="auto">
          <a:xfrm>
            <a:off x="5775325" y="3762375"/>
            <a:ext cx="692150"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Lucida Handwriting" pitchFamily="-107" charset="0"/>
                <a:ea typeface="+mn-ea"/>
                <a:cs typeface="+mn-cs"/>
              </a:rPr>
              <a:t>JOSHUA</a:t>
            </a:r>
          </a:p>
        </p:txBody>
      </p:sp>
      <p:sp>
        <p:nvSpPr>
          <p:cNvPr id="213013" name="Text Box 21"/>
          <p:cNvSpPr txBox="1">
            <a:spLocks noChangeArrowheads="1"/>
          </p:cNvSpPr>
          <p:nvPr/>
        </p:nvSpPr>
        <p:spPr bwMode="auto">
          <a:xfrm>
            <a:off x="4079652" y="4635241"/>
            <a:ext cx="833883" cy="184666"/>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sz="600" b="1" dirty="0" smtClean="0">
                <a:solidFill>
                  <a:srgbClr val="ED181E"/>
                </a:solidFill>
                <a:latin typeface="Lucida Handwriting" pitchFamily="-107" charset="0"/>
                <a:ea typeface="+mn-ea"/>
                <a:cs typeface="+mn-cs"/>
              </a:rPr>
              <a:t>DAN AWMNBOI</a:t>
            </a:r>
            <a:endParaRPr lang="en-US" sz="600" b="1" dirty="0">
              <a:solidFill>
                <a:srgbClr val="ED181E"/>
              </a:solidFill>
              <a:latin typeface="Lucida Handwriting" pitchFamily="-107" charset="0"/>
              <a:ea typeface="+mn-ea"/>
              <a:cs typeface="+mn-cs"/>
            </a:endParaRPr>
          </a:p>
        </p:txBody>
      </p:sp>
      <p:sp>
        <p:nvSpPr>
          <p:cNvPr id="213014" name="Text Box 22"/>
          <p:cNvSpPr txBox="1">
            <a:spLocks noChangeArrowheads="1"/>
          </p:cNvSpPr>
          <p:nvPr/>
        </p:nvSpPr>
        <p:spPr bwMode="auto">
          <a:xfrm>
            <a:off x="4863091" y="4856147"/>
            <a:ext cx="832279" cy="20005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sz="700" b="1" dirty="0" smtClean="0">
                <a:solidFill>
                  <a:srgbClr val="ED181E"/>
                </a:solidFill>
                <a:latin typeface="Lucida Handwriting" pitchFamily="-107" charset="0"/>
                <a:ea typeface="+mn-ea"/>
                <a:cs typeface="+mn-cs"/>
              </a:rPr>
              <a:t>RENG KHOLO</a:t>
            </a:r>
            <a:endParaRPr lang="en-US" sz="700" b="1" dirty="0">
              <a:solidFill>
                <a:srgbClr val="ED181E"/>
              </a:solidFill>
              <a:latin typeface="Lucida Handwriting" pitchFamily="-107" charset="0"/>
              <a:ea typeface="+mn-ea"/>
              <a:cs typeface="+mn-cs"/>
            </a:endParaRPr>
          </a:p>
        </p:txBody>
      </p:sp>
      <p:sp>
        <p:nvSpPr>
          <p:cNvPr id="213015" name="Text Box 23"/>
          <p:cNvSpPr txBox="1">
            <a:spLocks noChangeArrowheads="1"/>
          </p:cNvSpPr>
          <p:nvPr/>
        </p:nvSpPr>
        <p:spPr bwMode="auto">
          <a:xfrm>
            <a:off x="5711658" y="5077053"/>
            <a:ext cx="822661" cy="215444"/>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sz="800" b="1" dirty="0" smtClean="0">
                <a:solidFill>
                  <a:srgbClr val="ED181E"/>
                </a:solidFill>
                <a:latin typeface="Lucida Handwriting" pitchFamily="-107" charset="0"/>
                <a:ea typeface="+mn-ea"/>
                <a:cs typeface="+mn-cs"/>
              </a:rPr>
              <a:t>SHURKHOP</a:t>
            </a:r>
            <a:endParaRPr lang="en-US" sz="800" b="1" dirty="0">
              <a:solidFill>
                <a:srgbClr val="ED181E"/>
              </a:solidFill>
              <a:latin typeface="Lucida Handwriting" pitchFamily="-107" charset="0"/>
              <a:ea typeface="+mn-ea"/>
              <a:cs typeface="+mn-cs"/>
            </a:endParaRPr>
          </a:p>
        </p:txBody>
      </p:sp>
      <p:sp>
        <p:nvSpPr>
          <p:cNvPr id="213016" name="Text Box 24"/>
          <p:cNvSpPr txBox="1">
            <a:spLocks noChangeArrowheads="1"/>
          </p:cNvSpPr>
          <p:nvPr/>
        </p:nvSpPr>
        <p:spPr bwMode="auto">
          <a:xfrm>
            <a:off x="5829300" y="4465608"/>
            <a:ext cx="2995613" cy="40011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en-US" sz="2000" b="1" dirty="0" smtClean="0">
                <a:solidFill>
                  <a:srgbClr val="FFFF00"/>
                </a:solidFill>
                <a:latin typeface="Comic Sans MS" pitchFamily="-107" charset="0"/>
                <a:ea typeface="+mn-ea"/>
                <a:cs typeface="+mn-cs"/>
              </a:rPr>
              <a:t>RUCHUK SANNA </a:t>
            </a:r>
            <a:r>
              <a:rPr lang="en-US" sz="2000" b="1" dirty="0">
                <a:solidFill>
                  <a:srgbClr val="FFFF00"/>
                </a:solidFill>
                <a:latin typeface="Comic Sans MS" pitchFamily="-107" charset="0"/>
                <a:ea typeface="+mn-ea"/>
                <a:cs typeface="+mn-cs"/>
              </a:rPr>
              <a:t>#01 </a:t>
            </a:r>
          </a:p>
        </p:txBody>
      </p:sp>
      <p:sp>
        <p:nvSpPr>
          <p:cNvPr id="144401" name="Rectangle 31"/>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44402" name="Text Box 32"/>
          <p:cNvSpPr txBox="1">
            <a:spLocks noChangeArrowheads="1"/>
          </p:cNvSpPr>
          <p:nvPr/>
        </p:nvSpPr>
        <p:spPr bwMode="auto">
          <a:xfrm>
            <a:off x="282575" y="652303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©2006 TBBMI</a:t>
            </a:r>
          </a:p>
        </p:txBody>
      </p:sp>
      <p:sp>
        <p:nvSpPr>
          <p:cNvPr id="213025" name="Rectangle 33"/>
          <p:cNvSpPr>
            <a:spLocks noChangeArrowheads="1"/>
          </p:cNvSpPr>
          <p:nvPr/>
        </p:nvSpPr>
        <p:spPr bwMode="auto">
          <a:xfrm>
            <a:off x="7580313" y="6523038"/>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44404" name="Text Box 34"/>
          <p:cNvSpPr txBox="1">
            <a:spLocks noChangeArrowheads="1"/>
          </p:cNvSpPr>
          <p:nvPr/>
        </p:nvSpPr>
        <p:spPr bwMode="auto">
          <a:xfrm>
            <a:off x="8128000" y="6538913"/>
            <a:ext cx="3381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solidFill>
                  <a:srgbClr val="FFFFFF"/>
                </a:solidFill>
                <a:latin typeface="Geneva" charset="0"/>
                <a:cs typeface="Geneva" charset="0"/>
              </a:rPr>
              <a:t>71</a:t>
            </a:r>
          </a:p>
        </p:txBody>
      </p:sp>
      <p:sp>
        <p:nvSpPr>
          <p:cNvPr id="144405" name="Text Box 35"/>
          <p:cNvSpPr txBox="1">
            <a:spLocks noChangeArrowheads="1"/>
          </p:cNvSpPr>
          <p:nvPr/>
        </p:nvSpPr>
        <p:spPr bwMode="auto">
          <a:xfrm>
            <a:off x="8683625" y="63976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20</a:t>
            </a:r>
          </a:p>
        </p:txBody>
      </p:sp>
      <p:sp>
        <p:nvSpPr>
          <p:cNvPr id="34" name="TextBox 33"/>
          <p:cNvSpPr txBox="1"/>
          <p:nvPr/>
        </p:nvSpPr>
        <p:spPr>
          <a:xfrm>
            <a:off x="2225675" y="2887663"/>
            <a:ext cx="1247775" cy="754062"/>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endParaRPr lang="en-US" sz="1100" b="1" dirty="0" smtClean="0">
              <a:solidFill>
                <a:srgbClr val="1A0004"/>
              </a:solidFill>
              <a:effectLst>
                <a:outerShdw blurRad="38100" dist="38100" dir="2700000" algn="tl">
                  <a:srgbClr val="DDDDDD"/>
                </a:outerShdw>
              </a:effectLst>
            </a:endParaRPr>
          </a:p>
          <a:p>
            <a:pPr>
              <a:defRPr/>
            </a:pPr>
            <a:r>
              <a:rPr lang="en-US" sz="1600" b="1" dirty="0" smtClean="0">
                <a:solidFill>
                  <a:srgbClr val="1A0004"/>
                </a:solidFill>
                <a:effectLst>
                  <a:outerShdw blurRad="38100" dist="38100" dir="2700000" algn="tl">
                    <a:srgbClr val="DDDDDD"/>
                  </a:outerShdw>
                </a:effectLst>
              </a:rPr>
              <a:t>Miring mil:</a:t>
            </a:r>
          </a:p>
          <a:p>
            <a:pPr>
              <a:defRPr/>
            </a:pPr>
            <a:endParaRPr lang="en-US" sz="1600" b="1" dirty="0" smtClean="0">
              <a:solidFill>
                <a:srgbClr val="1A0004"/>
              </a:solidFill>
              <a:effectLst>
                <a:outerShdw blurRad="38100" dist="38100" dir="2700000" algn="tl">
                  <a:srgbClr val="DDDDDD"/>
                </a:outerShdw>
              </a:effectLst>
            </a:endParaRPr>
          </a:p>
        </p:txBody>
      </p:sp>
      <p:sp>
        <p:nvSpPr>
          <p:cNvPr id="213028" name="Text Box 36"/>
          <p:cNvSpPr txBox="1">
            <a:spLocks noChangeArrowheads="1"/>
          </p:cNvSpPr>
          <p:nvPr/>
        </p:nvSpPr>
        <p:spPr bwMode="auto">
          <a:xfrm>
            <a:off x="1974850" y="2947988"/>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F1F1D"/>
                </a:solidFill>
                <a:latin typeface="Arial" pitchFamily="-107" charset="0"/>
                <a:ea typeface="+mn-ea"/>
                <a:cs typeface="+mn-cs"/>
              </a:rPr>
              <a:t>{</a:t>
            </a:r>
          </a:p>
        </p:txBody>
      </p:sp>
      <p:sp>
        <p:nvSpPr>
          <p:cNvPr id="144408" name="Rectangle 35"/>
          <p:cNvSpPr>
            <a:spLocks noChangeArrowheads="1"/>
          </p:cNvSpPr>
          <p:nvPr/>
        </p:nvSpPr>
        <p:spPr bwMode="auto">
          <a:xfrm>
            <a:off x="3365500" y="4233863"/>
            <a:ext cx="271463" cy="314325"/>
          </a:xfrm>
          <a:prstGeom prst="rect">
            <a:avLst/>
          </a:prstGeom>
          <a:solidFill>
            <a:srgbClr val="FFFFFF"/>
          </a:solidFill>
          <a:ln w="12700">
            <a:solidFill>
              <a:schemeClr val="tx1"/>
            </a:solidFill>
            <a:round/>
            <a:headEnd/>
            <a:tailEnd/>
          </a:ln>
        </p:spPr>
        <p:txBody>
          <a:bodyPr wrap="none" anchor="ctr"/>
          <a:lstStyle/>
          <a:p>
            <a:endParaRPr lang="en-US"/>
          </a:p>
        </p:txBody>
      </p:sp>
      <p:sp>
        <p:nvSpPr>
          <p:cNvPr id="35" name="TextBox 34"/>
          <p:cNvSpPr txBox="1"/>
          <p:nvPr/>
        </p:nvSpPr>
        <p:spPr>
          <a:xfrm>
            <a:off x="2724150" y="4395788"/>
            <a:ext cx="1379538" cy="46166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dirty="0" err="1" smtClean="0">
                <a:solidFill>
                  <a:srgbClr val="1A0004"/>
                </a:solidFill>
                <a:effectLst>
                  <a:outerShdw blurRad="38100" dist="38100" dir="2700000" algn="tl">
                    <a:srgbClr val="DDDDDD"/>
                  </a:outerShdw>
                </a:effectLst>
              </a:rPr>
              <a:t>Rolop</a:t>
            </a:r>
            <a:r>
              <a:rPr lang="en-US" sz="1200" b="1" dirty="0" smtClean="0">
                <a:solidFill>
                  <a:srgbClr val="1A0004"/>
                </a:solidFill>
                <a:effectLst>
                  <a:outerShdw blurRad="38100" dist="38100" dir="2700000" algn="tl">
                    <a:srgbClr val="DDDDDD"/>
                  </a:outerShdw>
                </a:effectLst>
              </a:rPr>
              <a:t> na </a:t>
            </a:r>
            <a:r>
              <a:rPr lang="en-US" sz="1200" b="1" dirty="0" err="1" smtClean="0">
                <a:solidFill>
                  <a:srgbClr val="1A0004"/>
                </a:solidFill>
                <a:effectLst>
                  <a:outerShdw blurRad="38100" dist="38100" dir="2700000" algn="tl">
                    <a:srgbClr val="DDDDDD"/>
                  </a:outerShdw>
                </a:effectLst>
              </a:rPr>
              <a:t>thum</a:t>
            </a:r>
            <a:r>
              <a:rPr lang="en-US" sz="1200" b="1" dirty="0" smtClean="0">
                <a:solidFill>
                  <a:srgbClr val="1A0004"/>
                </a:solidFill>
                <a:effectLst>
                  <a:outerShdw blurRad="38100" dist="38100" dir="2700000" algn="tl">
                    <a:srgbClr val="DDDDDD"/>
                  </a:outerShdw>
                </a:effectLst>
              </a:rPr>
              <a:t> :</a:t>
            </a:r>
          </a:p>
          <a:p>
            <a:pPr>
              <a:defRPr/>
            </a:pPr>
            <a:endParaRPr lang="en-US" sz="1200" b="1" dirty="0" smtClean="0">
              <a:solidFill>
                <a:srgbClr val="1A0004"/>
              </a:solidFill>
              <a:effectLst>
                <a:outerShdw blurRad="38100" dist="38100" dir="2700000" algn="tl">
                  <a:srgbClr val="DDDDDD"/>
                </a:outerShdw>
              </a:effectLst>
            </a:endParaRPr>
          </a:p>
        </p:txBody>
      </p:sp>
      <p:sp>
        <p:nvSpPr>
          <p:cNvPr id="213029" name="Text Box 37"/>
          <p:cNvSpPr txBox="1">
            <a:spLocks noChangeArrowheads="1"/>
          </p:cNvSpPr>
          <p:nvPr/>
        </p:nvSpPr>
        <p:spPr bwMode="auto">
          <a:xfrm>
            <a:off x="2422525" y="4191000"/>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F1F1D"/>
                </a:solidFill>
                <a:latin typeface="Arial" pitchFamily="-107" charset="0"/>
                <a:ea typeface="+mn-ea"/>
                <a:cs typeface="+mn-cs"/>
              </a:rPr>
              <a:t>{</a:t>
            </a:r>
          </a:p>
        </p:txBody>
      </p:sp>
      <p:sp>
        <p:nvSpPr>
          <p:cNvPr id="37" name="TextBox 36"/>
          <p:cNvSpPr txBox="1"/>
          <p:nvPr/>
        </p:nvSpPr>
        <p:spPr>
          <a:xfrm>
            <a:off x="2302217" y="938736"/>
            <a:ext cx="1628775" cy="30797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defRPr/>
            </a:pPr>
            <a:r>
              <a:rPr lang="en-US" sz="1400" b="1" dirty="0" err="1" smtClean="0">
                <a:solidFill>
                  <a:srgbClr val="1A0004"/>
                </a:solidFill>
                <a:effectLst>
                  <a:outerShdw blurRad="38100" dist="38100" dir="2700000" algn="tl">
                    <a:srgbClr val="DDDDDD"/>
                  </a:outerShdw>
                </a:effectLst>
              </a:rPr>
              <a:t>Irikip</a:t>
            </a:r>
            <a:r>
              <a:rPr lang="en-US" sz="1400" b="1" dirty="0" smtClean="0">
                <a:solidFill>
                  <a:srgbClr val="1A0004"/>
                </a:solidFill>
                <a:effectLst>
                  <a:outerShdw blurRad="38100" dist="38100" dir="2700000" algn="tl">
                    <a:srgbClr val="DDDDDD"/>
                  </a:outerShdw>
                </a:effectLst>
              </a:rPr>
              <a:t> put na:</a:t>
            </a:r>
            <a:endParaRPr lang="en-US" sz="2000" b="1" dirty="0" smtClean="0">
              <a:solidFill>
                <a:srgbClr val="1A0004"/>
              </a:solidFill>
              <a:effectLst>
                <a:outerShdw blurRad="38100" dist="38100" dir="2700000" algn="tl">
                  <a:srgbClr val="DDDDDD"/>
                </a:outerShdw>
              </a:effectLst>
            </a:endParaRPr>
          </a:p>
        </p:txBody>
      </p:sp>
      <p:sp>
        <p:nvSpPr>
          <p:cNvPr id="38" name="TextBox 37"/>
          <p:cNvSpPr txBox="1"/>
          <p:nvPr/>
        </p:nvSpPr>
        <p:spPr>
          <a:xfrm>
            <a:off x="2041525" y="368300"/>
            <a:ext cx="4902200" cy="646331"/>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800" b="1" dirty="0" smtClean="0">
                <a:solidFill>
                  <a:srgbClr val="1A0004"/>
                </a:solidFill>
                <a:effectLst>
                  <a:outerShdw blurRad="38100" dist="38100" dir="2700000" algn="tl">
                    <a:srgbClr val="DDDDDD"/>
                  </a:outerShdw>
                </a:effectLst>
                <a:latin typeface="Kosher-Normal" charset="0"/>
                <a:cs typeface="Kosher-Normal" charset="0"/>
              </a:rPr>
              <a:t>PATHEEN CHAWNGBUK…….KUNGTHOINA</a:t>
            </a:r>
            <a:endParaRPr lang="en-US" sz="4400" b="1" dirty="0" smtClean="0">
              <a:solidFill>
                <a:srgbClr val="1A0004"/>
              </a:solidFill>
              <a:effectLst>
                <a:outerShdw blurRad="38100" dist="38100" dir="2700000" algn="tl">
                  <a:srgbClr val="DDDDDD"/>
                </a:outerShdw>
              </a:effectLst>
              <a:latin typeface="Kosher-Normal" charset="0"/>
              <a:cs typeface="Kosher-Normal" charset="0"/>
            </a:endParaRPr>
          </a:p>
        </p:txBody>
      </p:sp>
      <p:sp>
        <p:nvSpPr>
          <p:cNvPr id="39" name="TextBox 38"/>
          <p:cNvSpPr txBox="1"/>
          <p:nvPr/>
        </p:nvSpPr>
        <p:spPr>
          <a:xfrm>
            <a:off x="2181225" y="5762625"/>
            <a:ext cx="4722813" cy="40011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2000" b="1" dirty="0" smtClean="0">
                <a:solidFill>
                  <a:srgbClr val="1A0004"/>
                </a:solidFill>
                <a:effectLst>
                  <a:outerShdw blurRad="38100" dist="38100" dir="2700000" algn="tl">
                    <a:srgbClr val="DDDDDD"/>
                  </a:outerShdw>
                </a:effectLst>
                <a:cs typeface="Arial" charset="0"/>
              </a:rPr>
              <a:t>MINING PATHEEN CHAWNG THAWP!</a:t>
            </a:r>
            <a:endParaRPr lang="en-US" sz="3200" b="1" dirty="0" smtClean="0">
              <a:solidFill>
                <a:srgbClr val="1A0004"/>
              </a:solidFill>
              <a:effectLst>
                <a:outerShdw blurRad="38100" dist="38100" dir="2700000" algn="tl">
                  <a:srgbClr val="DDDDDD"/>
                </a:outerShdw>
              </a:effectLst>
              <a:cs typeface="Arial" charset="0"/>
            </a:endParaRPr>
          </a:p>
        </p:txBody>
      </p:sp>
      <p:sp>
        <p:nvSpPr>
          <p:cNvPr id="41" name="TextBox 40"/>
          <p:cNvSpPr txBox="1"/>
          <p:nvPr/>
        </p:nvSpPr>
        <p:spPr>
          <a:xfrm>
            <a:off x="2411413" y="3311525"/>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smtClean="0">
                <a:solidFill>
                  <a:srgbClr val="1A0004"/>
                </a:solidFill>
                <a:effectLst>
                  <a:outerShdw blurRad="38100" dist="38100" dir="2700000" algn="tl">
                    <a:srgbClr val="DDDDDD"/>
                  </a:outerShdw>
                </a:effectLst>
              </a:rPr>
              <a:t>A</a:t>
            </a:r>
            <a:endParaRPr lang="en-US" sz="1800" b="1" smtClean="0">
              <a:solidFill>
                <a:srgbClr val="1A0004"/>
              </a:solidFill>
              <a:effectLst>
                <a:outerShdw blurRad="38100" dist="38100" dir="2700000" algn="tl">
                  <a:srgbClr val="DDDDDD"/>
                </a:outerShdw>
              </a:effectLst>
            </a:endParaRPr>
          </a:p>
        </p:txBody>
      </p:sp>
      <p:sp>
        <p:nvSpPr>
          <p:cNvPr id="42" name="TextBox 41"/>
          <p:cNvSpPr txBox="1"/>
          <p:nvPr/>
        </p:nvSpPr>
        <p:spPr>
          <a:xfrm>
            <a:off x="2392363" y="3524250"/>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smtClean="0">
                <a:solidFill>
                  <a:srgbClr val="1A0004"/>
                </a:solidFill>
                <a:effectLst>
                  <a:outerShdw blurRad="38100" dist="38100" dir="2700000" algn="tl">
                    <a:srgbClr val="DDDDDD"/>
                  </a:outerShdw>
                </a:effectLst>
              </a:rPr>
              <a:t>J</a:t>
            </a:r>
            <a:endParaRPr lang="en-US" sz="1800" b="1" smtClean="0">
              <a:solidFill>
                <a:srgbClr val="1A0004"/>
              </a:solidFill>
              <a:effectLst>
                <a:outerShdw blurRad="38100" dist="38100" dir="2700000" algn="tl">
                  <a:srgbClr val="DDDDDD"/>
                </a:outerShdw>
              </a:effectLst>
            </a:endParaRPr>
          </a:p>
        </p:txBody>
      </p:sp>
      <p:sp>
        <p:nvSpPr>
          <p:cNvPr id="43" name="TextBox 42"/>
          <p:cNvSpPr txBox="1"/>
          <p:nvPr/>
        </p:nvSpPr>
        <p:spPr>
          <a:xfrm>
            <a:off x="2387600" y="3740150"/>
            <a:ext cx="293688" cy="554038"/>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dirty="0" smtClean="0">
                <a:solidFill>
                  <a:srgbClr val="1A0004"/>
                </a:solidFill>
                <a:effectLst>
                  <a:outerShdw blurRad="38100" dist="38100" dir="2700000" algn="tl">
                    <a:srgbClr val="DDDDDD"/>
                  </a:outerShdw>
                </a:effectLst>
              </a:rPr>
              <a:t>M</a:t>
            </a:r>
            <a:endParaRPr lang="en-US" sz="1800" b="1" dirty="0" smtClean="0">
              <a:solidFill>
                <a:srgbClr val="1A0004"/>
              </a:solidFill>
              <a:effectLst>
                <a:outerShdw blurRad="38100" dist="38100" dir="2700000" algn="tl">
                  <a:srgbClr val="DDDDDD"/>
                </a:outerShdw>
              </a:effectLst>
            </a:endParaRPr>
          </a:p>
        </p:txBody>
      </p:sp>
      <p:sp>
        <p:nvSpPr>
          <p:cNvPr id="44" name="TextBox 43"/>
          <p:cNvSpPr txBox="1"/>
          <p:nvPr/>
        </p:nvSpPr>
        <p:spPr>
          <a:xfrm>
            <a:off x="2392363" y="3962400"/>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dirty="0" smtClean="0">
                <a:solidFill>
                  <a:srgbClr val="1A0004"/>
                </a:solidFill>
                <a:effectLst>
                  <a:outerShdw blurRad="38100" dist="38100" dir="2700000" algn="tl">
                    <a:srgbClr val="DDDDDD"/>
                  </a:outerShdw>
                </a:effectLst>
              </a:rPr>
              <a:t>J</a:t>
            </a:r>
            <a:endParaRPr lang="en-US" sz="1800" b="1" dirty="0" smtClean="0">
              <a:solidFill>
                <a:srgbClr val="1A0004"/>
              </a:solidFill>
              <a:effectLst>
                <a:outerShdw blurRad="38100" dist="38100" dir="2700000" algn="tl">
                  <a:srgbClr val="DDDDDD"/>
                </a:outerShdw>
              </a:effectLst>
            </a:endParaRPr>
          </a:p>
        </p:txBody>
      </p:sp>
      <p:cxnSp>
        <p:nvCxnSpPr>
          <p:cNvPr id="144418" name="Straight Connector 45"/>
          <p:cNvCxnSpPr>
            <a:cxnSpLocks noChangeShapeType="1"/>
          </p:cNvCxnSpPr>
          <p:nvPr/>
        </p:nvCxnSpPr>
        <p:spPr bwMode="auto">
          <a:xfrm>
            <a:off x="2365375" y="3559175"/>
            <a:ext cx="1247775" cy="1588"/>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4419" name="Straight Connector 48"/>
          <p:cNvCxnSpPr>
            <a:cxnSpLocks noChangeShapeType="1"/>
          </p:cNvCxnSpPr>
          <p:nvPr/>
        </p:nvCxnSpPr>
        <p:spPr bwMode="auto">
          <a:xfrm>
            <a:off x="2378075" y="3762375"/>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4420" name="Straight Connector 50"/>
          <p:cNvCxnSpPr>
            <a:cxnSpLocks noChangeShapeType="1"/>
          </p:cNvCxnSpPr>
          <p:nvPr/>
        </p:nvCxnSpPr>
        <p:spPr bwMode="auto">
          <a:xfrm>
            <a:off x="2378075" y="3962400"/>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4421" name="Straight Connector 51"/>
          <p:cNvCxnSpPr>
            <a:cxnSpLocks noChangeShapeType="1"/>
          </p:cNvCxnSpPr>
          <p:nvPr/>
        </p:nvCxnSpPr>
        <p:spPr bwMode="auto">
          <a:xfrm>
            <a:off x="2378075" y="4178300"/>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213002" name="Text Box 10"/>
          <p:cNvSpPr txBox="1">
            <a:spLocks noChangeArrowheads="1"/>
          </p:cNvSpPr>
          <p:nvPr/>
        </p:nvSpPr>
        <p:spPr bwMode="auto">
          <a:xfrm>
            <a:off x="2533650" y="3311525"/>
            <a:ext cx="868363" cy="277813"/>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dirty="0">
                <a:solidFill>
                  <a:srgbClr val="ED181E"/>
                </a:solidFill>
                <a:latin typeface="Lucida Handwriting" pitchFamily="-107" charset="0"/>
                <a:ea typeface="+mn-ea"/>
                <a:cs typeface="+mn-cs"/>
              </a:rPr>
              <a:t>BRAHAM</a:t>
            </a:r>
          </a:p>
        </p:txBody>
      </p:sp>
      <p:sp>
        <p:nvSpPr>
          <p:cNvPr id="213003" name="Text Box 11"/>
          <p:cNvSpPr txBox="1">
            <a:spLocks noChangeArrowheads="1"/>
          </p:cNvSpPr>
          <p:nvPr/>
        </p:nvSpPr>
        <p:spPr bwMode="auto">
          <a:xfrm>
            <a:off x="2533650" y="3529013"/>
            <a:ext cx="731838"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a:solidFill>
                  <a:srgbClr val="ED181E"/>
                </a:solidFill>
                <a:latin typeface="Lucida Handwriting" pitchFamily="-107" charset="0"/>
                <a:ea typeface="+mn-ea"/>
                <a:cs typeface="+mn-cs"/>
              </a:rPr>
              <a:t>OSEPH</a:t>
            </a:r>
          </a:p>
        </p:txBody>
      </p:sp>
      <p:sp>
        <p:nvSpPr>
          <p:cNvPr id="213004" name="Text Box 12"/>
          <p:cNvSpPr txBox="1">
            <a:spLocks noChangeArrowheads="1"/>
          </p:cNvSpPr>
          <p:nvPr/>
        </p:nvSpPr>
        <p:spPr bwMode="auto">
          <a:xfrm>
            <a:off x="2533650" y="3730625"/>
            <a:ext cx="612775" cy="277813"/>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a:solidFill>
                  <a:srgbClr val="ED181E"/>
                </a:solidFill>
                <a:latin typeface="Lucida Handwriting" pitchFamily="-107" charset="0"/>
                <a:ea typeface="+mn-ea"/>
                <a:cs typeface="+mn-cs"/>
              </a:rPr>
              <a:t>OSES</a:t>
            </a:r>
          </a:p>
        </p:txBody>
      </p:sp>
      <p:sp>
        <p:nvSpPr>
          <p:cNvPr id="213005" name="Text Box 13"/>
          <p:cNvSpPr txBox="1">
            <a:spLocks noChangeArrowheads="1"/>
          </p:cNvSpPr>
          <p:nvPr/>
        </p:nvSpPr>
        <p:spPr bwMode="auto">
          <a:xfrm>
            <a:off x="2533650" y="3946525"/>
            <a:ext cx="736600" cy="277813"/>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dirty="0">
                <a:solidFill>
                  <a:srgbClr val="ED181E"/>
                </a:solidFill>
                <a:latin typeface="Lucida Handwriting" pitchFamily="-107" charset="0"/>
                <a:ea typeface="+mn-ea"/>
                <a:cs typeface="+mn-cs"/>
              </a:rPr>
              <a:t>OSHUA</a:t>
            </a:r>
          </a:p>
        </p:txBody>
      </p:sp>
      <p:sp>
        <p:nvSpPr>
          <p:cNvPr id="53" name="TextBox 52"/>
          <p:cNvSpPr txBox="1"/>
          <p:nvPr/>
        </p:nvSpPr>
        <p:spPr>
          <a:xfrm>
            <a:off x="2890838" y="4714875"/>
            <a:ext cx="293687" cy="276999"/>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dirty="0" smtClean="0">
                <a:solidFill>
                  <a:srgbClr val="1A0004"/>
                </a:solidFill>
                <a:effectLst>
                  <a:outerShdw blurRad="38100" dist="38100" dir="2700000" algn="tl">
                    <a:srgbClr val="DDDDDD"/>
                  </a:outerShdw>
                </a:effectLst>
              </a:rPr>
              <a:t>D</a:t>
            </a:r>
            <a:endParaRPr lang="en-US" sz="1800" b="1" dirty="0" smtClean="0">
              <a:solidFill>
                <a:srgbClr val="1A0004"/>
              </a:solidFill>
              <a:effectLst>
                <a:outerShdw blurRad="38100" dist="38100" dir="2700000" algn="tl">
                  <a:srgbClr val="DDDDDD"/>
                </a:outerShdw>
              </a:effectLst>
            </a:endParaRPr>
          </a:p>
        </p:txBody>
      </p:sp>
      <p:sp>
        <p:nvSpPr>
          <p:cNvPr id="54" name="TextBox 53"/>
          <p:cNvSpPr txBox="1"/>
          <p:nvPr/>
        </p:nvSpPr>
        <p:spPr>
          <a:xfrm>
            <a:off x="2894013" y="4927600"/>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dirty="0" smtClean="0">
                <a:solidFill>
                  <a:srgbClr val="1A0004"/>
                </a:solidFill>
                <a:effectLst>
                  <a:outerShdw blurRad="38100" dist="38100" dir="2700000" algn="tl">
                    <a:srgbClr val="DDDDDD"/>
                  </a:outerShdw>
                </a:effectLst>
              </a:rPr>
              <a:t>R</a:t>
            </a:r>
            <a:endParaRPr lang="en-US" sz="1800" b="1" dirty="0" smtClean="0">
              <a:solidFill>
                <a:srgbClr val="1A0004"/>
              </a:solidFill>
              <a:effectLst>
                <a:outerShdw blurRad="38100" dist="38100" dir="2700000" algn="tl">
                  <a:srgbClr val="DDDDDD"/>
                </a:outerShdw>
              </a:effectLst>
            </a:endParaRPr>
          </a:p>
        </p:txBody>
      </p:sp>
      <p:sp>
        <p:nvSpPr>
          <p:cNvPr id="55" name="TextBox 54"/>
          <p:cNvSpPr txBox="1"/>
          <p:nvPr/>
        </p:nvSpPr>
        <p:spPr>
          <a:xfrm>
            <a:off x="2894013" y="5168900"/>
            <a:ext cx="293687" cy="276999"/>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dirty="0" smtClean="0">
                <a:solidFill>
                  <a:srgbClr val="1A0004"/>
                </a:solidFill>
                <a:effectLst>
                  <a:outerShdw blurRad="38100" dist="38100" dir="2700000" algn="tl">
                    <a:srgbClr val="DDDDDD"/>
                  </a:outerShdw>
                </a:effectLst>
              </a:rPr>
              <a:t>S</a:t>
            </a:r>
            <a:endParaRPr lang="en-US" sz="1800" b="1" dirty="0" smtClean="0">
              <a:solidFill>
                <a:srgbClr val="1A0004"/>
              </a:solidFill>
              <a:effectLst>
                <a:outerShdw blurRad="38100" dist="38100" dir="2700000" algn="tl">
                  <a:srgbClr val="DDDDDD"/>
                </a:outerShdw>
              </a:effectLst>
            </a:endParaRPr>
          </a:p>
        </p:txBody>
      </p:sp>
      <p:cxnSp>
        <p:nvCxnSpPr>
          <p:cNvPr id="144429" name="Straight Connector 55"/>
          <p:cNvCxnSpPr>
            <a:cxnSpLocks noChangeShapeType="1"/>
          </p:cNvCxnSpPr>
          <p:nvPr/>
        </p:nvCxnSpPr>
        <p:spPr bwMode="auto">
          <a:xfrm>
            <a:off x="2867025" y="4962525"/>
            <a:ext cx="1247775" cy="1588"/>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4430" name="Straight Connector 56"/>
          <p:cNvCxnSpPr>
            <a:cxnSpLocks noChangeShapeType="1"/>
          </p:cNvCxnSpPr>
          <p:nvPr/>
        </p:nvCxnSpPr>
        <p:spPr bwMode="auto">
          <a:xfrm>
            <a:off x="2879725" y="5175250"/>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4431" name="Straight Connector 57"/>
          <p:cNvCxnSpPr>
            <a:cxnSpLocks noChangeShapeType="1"/>
          </p:cNvCxnSpPr>
          <p:nvPr/>
        </p:nvCxnSpPr>
        <p:spPr bwMode="auto">
          <a:xfrm>
            <a:off x="2879725" y="5403850"/>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213006" name="Text Box 14"/>
          <p:cNvSpPr txBox="1">
            <a:spLocks noChangeArrowheads="1"/>
          </p:cNvSpPr>
          <p:nvPr/>
        </p:nvSpPr>
        <p:spPr bwMode="auto">
          <a:xfrm>
            <a:off x="3011023" y="4715283"/>
            <a:ext cx="1154483" cy="276999"/>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dirty="0" smtClean="0">
                <a:solidFill>
                  <a:srgbClr val="ED181E"/>
                </a:solidFill>
                <a:latin typeface="Lucida Handwriting" pitchFamily="-107" charset="0"/>
                <a:ea typeface="+mn-ea"/>
                <a:cs typeface="+mn-cs"/>
              </a:rPr>
              <a:t>AN </a:t>
            </a:r>
            <a:r>
              <a:rPr lang="en-US" sz="1100" b="1" dirty="0" smtClean="0">
                <a:solidFill>
                  <a:srgbClr val="ED181E"/>
                </a:solidFill>
                <a:latin typeface="Lucida Handwriting" pitchFamily="-107" charset="0"/>
                <a:ea typeface="+mn-ea"/>
                <a:cs typeface="+mn-cs"/>
              </a:rPr>
              <a:t>AWMBOI</a:t>
            </a:r>
            <a:endParaRPr lang="en-US" sz="1100" b="1" dirty="0">
              <a:solidFill>
                <a:srgbClr val="ED181E"/>
              </a:solidFill>
              <a:latin typeface="Lucida Handwriting" pitchFamily="-107" charset="0"/>
              <a:ea typeface="+mn-ea"/>
              <a:cs typeface="+mn-cs"/>
            </a:endParaRPr>
          </a:p>
        </p:txBody>
      </p:sp>
      <p:sp>
        <p:nvSpPr>
          <p:cNvPr id="213007" name="Text Box 15"/>
          <p:cNvSpPr txBox="1">
            <a:spLocks noChangeArrowheads="1"/>
          </p:cNvSpPr>
          <p:nvPr/>
        </p:nvSpPr>
        <p:spPr bwMode="auto">
          <a:xfrm>
            <a:off x="3022600" y="4931182"/>
            <a:ext cx="1175322" cy="276999"/>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dirty="0" smtClean="0">
                <a:solidFill>
                  <a:srgbClr val="ED181E"/>
                </a:solidFill>
                <a:latin typeface="Lucida Handwriting" pitchFamily="-107" charset="0"/>
                <a:ea typeface="+mn-ea"/>
                <a:cs typeface="+mn-cs"/>
              </a:rPr>
              <a:t>ENG KHOLO</a:t>
            </a:r>
            <a:endParaRPr lang="en-US" sz="1200" b="1" dirty="0">
              <a:solidFill>
                <a:srgbClr val="ED181E"/>
              </a:solidFill>
              <a:latin typeface="Lucida Handwriting" pitchFamily="-107" charset="0"/>
              <a:ea typeface="+mn-ea"/>
              <a:cs typeface="+mn-cs"/>
            </a:endParaRPr>
          </a:p>
        </p:txBody>
      </p:sp>
      <p:sp>
        <p:nvSpPr>
          <p:cNvPr id="213008" name="Text Box 16"/>
          <p:cNvSpPr txBox="1">
            <a:spLocks noChangeArrowheads="1"/>
          </p:cNvSpPr>
          <p:nvPr/>
        </p:nvSpPr>
        <p:spPr bwMode="auto">
          <a:xfrm>
            <a:off x="3011024" y="5177708"/>
            <a:ext cx="1058303" cy="276999"/>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dirty="0" smtClean="0">
                <a:solidFill>
                  <a:srgbClr val="ED181E"/>
                </a:solidFill>
                <a:latin typeface="Lucida Handwriting" pitchFamily="-107" charset="0"/>
                <a:ea typeface="+mn-ea"/>
                <a:cs typeface="+mn-cs"/>
              </a:rPr>
              <a:t>HURKHOP</a:t>
            </a:r>
            <a:endParaRPr lang="en-US" sz="1200" b="1" dirty="0">
              <a:solidFill>
                <a:srgbClr val="ED181E"/>
              </a:solidFill>
              <a:latin typeface="Lucida Handwriting" pitchFamily="-107" charset="0"/>
              <a:ea typeface="+mn-ea"/>
              <a:cs typeface="+mn-cs"/>
            </a:endParaRPr>
          </a:p>
        </p:txBody>
      </p:sp>
      <p:sp>
        <p:nvSpPr>
          <p:cNvPr id="144435" name="Rectangle 1"/>
          <p:cNvSpPr>
            <a:spLocks noChangeArrowheads="1"/>
          </p:cNvSpPr>
          <p:nvPr/>
        </p:nvSpPr>
        <p:spPr bwMode="auto">
          <a:xfrm>
            <a:off x="5842000" y="2408238"/>
            <a:ext cx="576263" cy="200025"/>
          </a:xfrm>
          <a:prstGeom prst="rect">
            <a:avLst/>
          </a:prstGeom>
          <a:solidFill>
            <a:srgbClr val="FFFFFF"/>
          </a:solidFill>
          <a:ln w="12700">
            <a:solidFill>
              <a:schemeClr val="tx1"/>
            </a:solidFill>
            <a:round/>
            <a:headEnd/>
            <a:tailEnd/>
          </a:ln>
        </p:spPr>
        <p:txBody>
          <a:bodyPr wrap="none" anchor="ctr"/>
          <a:lstStyle/>
          <a:p>
            <a:endParaRPr lang="en-US"/>
          </a:p>
        </p:txBody>
      </p:sp>
      <p:sp>
        <p:nvSpPr>
          <p:cNvPr id="56" name="Text Box 9"/>
          <p:cNvSpPr txBox="1">
            <a:spLocks noChangeArrowheads="1"/>
          </p:cNvSpPr>
          <p:nvPr/>
        </p:nvSpPr>
        <p:spPr bwMode="auto">
          <a:xfrm>
            <a:off x="5862579" y="2349178"/>
            <a:ext cx="471604" cy="230832"/>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dirty="0" smtClean="0">
                <a:solidFill>
                  <a:srgbClr val="ED181E"/>
                </a:solidFill>
                <a:latin typeface="Lucida Handwriting" pitchFamily="-107" charset="0"/>
                <a:ea typeface="+mn-ea"/>
                <a:cs typeface="+mn-cs"/>
              </a:rPr>
              <a:t>JISU</a:t>
            </a:r>
            <a:endParaRPr lang="en-US" b="1" dirty="0">
              <a:solidFill>
                <a:srgbClr val="ED181E"/>
              </a:solidFill>
              <a:latin typeface="Lucida Handwriting" pitchFamily="-107" charset="0"/>
              <a:ea typeface="+mn-ea"/>
              <a:cs typeface="+mn-cs"/>
            </a:endParaRPr>
          </a:p>
        </p:txBody>
      </p:sp>
      <p:cxnSp>
        <p:nvCxnSpPr>
          <p:cNvPr id="144437" name="Straight Connector 4"/>
          <p:cNvCxnSpPr>
            <a:cxnSpLocks noChangeShapeType="1"/>
          </p:cNvCxnSpPr>
          <p:nvPr/>
        </p:nvCxnSpPr>
        <p:spPr bwMode="auto">
          <a:xfrm flipV="1">
            <a:off x="5788025" y="2530475"/>
            <a:ext cx="635000" cy="317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cxnSp>
      <p:grpSp>
        <p:nvGrpSpPr>
          <p:cNvPr id="6" name="Group 5"/>
          <p:cNvGrpSpPr/>
          <p:nvPr/>
        </p:nvGrpSpPr>
        <p:grpSpPr>
          <a:xfrm>
            <a:off x="3471104" y="1023337"/>
            <a:ext cx="1159091" cy="1323439"/>
            <a:chOff x="3471104" y="1023337"/>
            <a:chExt cx="1159091" cy="1323439"/>
          </a:xfrm>
        </p:grpSpPr>
        <p:sp>
          <p:nvSpPr>
            <p:cNvPr id="212997" name="Text Box 5"/>
            <p:cNvSpPr txBox="1">
              <a:spLocks noChangeArrowheads="1"/>
            </p:cNvSpPr>
            <p:nvPr/>
          </p:nvSpPr>
          <p:spPr bwMode="auto">
            <a:xfrm>
              <a:off x="3471104" y="1023337"/>
              <a:ext cx="1159091" cy="1323439"/>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smtClean="0">
                  <a:solidFill>
                    <a:srgbClr val="ED181E"/>
                  </a:solidFill>
                  <a:latin typeface="Lucida Handwriting" pitchFamily="-107" charset="0"/>
                  <a:ea typeface="+mn-ea"/>
                  <a:cs typeface="+mn-cs"/>
                </a:rPr>
                <a:t>7</a:t>
              </a:r>
              <a:endParaRPr lang="en-US" sz="8000" dirty="0">
                <a:solidFill>
                  <a:srgbClr val="ED181E"/>
                </a:solidFill>
                <a:latin typeface="Lucida Handwriting" pitchFamily="-107" charset="0"/>
                <a:ea typeface="+mn-ea"/>
                <a:cs typeface="+mn-cs"/>
              </a:endParaRPr>
            </a:p>
          </p:txBody>
        </p:sp>
        <p:cxnSp>
          <p:nvCxnSpPr>
            <p:cNvPr id="4" name="Straight Connector 3"/>
            <p:cNvCxnSpPr/>
            <p:nvPr/>
          </p:nvCxnSpPr>
          <p:spPr bwMode="auto">
            <a:xfrm>
              <a:off x="3930650" y="1704975"/>
              <a:ext cx="285020" cy="965"/>
            </a:xfrm>
            <a:prstGeom prst="line">
              <a:avLst/>
            </a:prstGeom>
            <a:solidFill>
              <a:schemeClr val="accent1"/>
            </a:solidFill>
            <a:ln w="57150" cap="flat" cmpd="sng" algn="ctr">
              <a:solidFill>
                <a:srgbClr val="FF0000"/>
              </a:solidFill>
              <a:prstDash val="solid"/>
              <a:round/>
              <a:headEnd type="none" w="med" len="med"/>
              <a:tailEnd type="none" w="med" len="med"/>
            </a:ln>
            <a:effectLst/>
          </p:spPr>
        </p:cxn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withEffect">
                                  <p:stCondLst>
                                    <p:cond delay="0"/>
                                  </p:stCondLst>
                                  <p:childTnLst>
                                    <p:set>
                                      <p:cBhvr>
                                        <p:cTn id="6" dur="1" fill="hold">
                                          <p:stCondLst>
                                            <p:cond delay="0"/>
                                          </p:stCondLst>
                                        </p:cTn>
                                        <p:tgtEl>
                                          <p:spTgt spid="213016"/>
                                        </p:tgtEl>
                                        <p:attrNameLst>
                                          <p:attrName>style.visibility</p:attrName>
                                        </p:attrNameLst>
                                      </p:cBhvr>
                                      <p:to>
                                        <p:strVal val="visible"/>
                                      </p:to>
                                    </p:set>
                                    <p:anim calcmode="lin" valueType="num">
                                      <p:cBhvr additive="base">
                                        <p:cTn id="7" dur="500" fill="hold"/>
                                        <p:tgtEl>
                                          <p:spTgt spid="213016"/>
                                        </p:tgtEl>
                                        <p:attrNameLst>
                                          <p:attrName>ppt_x</p:attrName>
                                        </p:attrNameLst>
                                      </p:cBhvr>
                                      <p:tavLst>
                                        <p:tav tm="0">
                                          <p:val>
                                            <p:strVal val="1+#ppt_w/2"/>
                                          </p:val>
                                        </p:tav>
                                        <p:tav tm="100000">
                                          <p:val>
                                            <p:strVal val="#ppt_x"/>
                                          </p:val>
                                        </p:tav>
                                      </p:tavLst>
                                    </p:anim>
                                    <p:anim calcmode="lin" valueType="num">
                                      <p:cBhvr additive="base">
                                        <p:cTn id="8" dur="500" fill="hold"/>
                                        <p:tgtEl>
                                          <p:spTgt spid="2130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12996"/>
                                        </p:tgtEl>
                                        <p:attrNameLst>
                                          <p:attrName>style.visibility</p:attrName>
                                        </p:attrNameLst>
                                      </p:cBhvr>
                                      <p:to>
                                        <p:strVal val="visible"/>
                                      </p:to>
                                    </p:set>
                                    <p:anim calcmode="lin" valueType="num">
                                      <p:cBhvr>
                                        <p:cTn id="13" dur="500" fill="hold"/>
                                        <p:tgtEl>
                                          <p:spTgt spid="212996"/>
                                        </p:tgtEl>
                                        <p:attrNameLst>
                                          <p:attrName>ppt_w</p:attrName>
                                        </p:attrNameLst>
                                      </p:cBhvr>
                                      <p:tavLst>
                                        <p:tav tm="0">
                                          <p:val>
                                            <p:strVal val="4*#ppt_w"/>
                                          </p:val>
                                        </p:tav>
                                        <p:tav tm="100000">
                                          <p:val>
                                            <p:strVal val="#ppt_w"/>
                                          </p:val>
                                        </p:tav>
                                      </p:tavLst>
                                    </p:anim>
                                    <p:anim calcmode="lin" valueType="num">
                                      <p:cBhvr>
                                        <p:cTn id="14" dur="500" fill="hold"/>
                                        <p:tgtEl>
                                          <p:spTgt spid="212996"/>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13000"/>
                                        </p:tgtEl>
                                        <p:attrNameLst>
                                          <p:attrName>style.visibility</p:attrName>
                                        </p:attrNameLst>
                                      </p:cBhvr>
                                      <p:to>
                                        <p:strVal val="visible"/>
                                      </p:to>
                                    </p:set>
                                    <p:anim calcmode="lin" valueType="num">
                                      <p:cBhvr>
                                        <p:cTn id="19" dur="500" fill="hold"/>
                                        <p:tgtEl>
                                          <p:spTgt spid="213000"/>
                                        </p:tgtEl>
                                        <p:attrNameLst>
                                          <p:attrName>ppt_w</p:attrName>
                                        </p:attrNameLst>
                                      </p:cBhvr>
                                      <p:tavLst>
                                        <p:tav tm="0">
                                          <p:val>
                                            <p:strVal val="4*#ppt_w"/>
                                          </p:val>
                                        </p:tav>
                                        <p:tav tm="100000">
                                          <p:val>
                                            <p:strVal val="#ppt_w"/>
                                          </p:val>
                                        </p:tav>
                                      </p:tavLst>
                                    </p:anim>
                                    <p:anim calcmode="lin" valueType="num">
                                      <p:cBhvr>
                                        <p:cTn id="20" dur="500" fill="hold"/>
                                        <p:tgtEl>
                                          <p:spTgt spid="213000"/>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strVal val="4*#ppt_w"/>
                                          </p:val>
                                        </p:tav>
                                        <p:tav tm="100000">
                                          <p:val>
                                            <p:strVal val="#ppt_w"/>
                                          </p:val>
                                        </p:tav>
                                      </p:tavLst>
                                    </p:anim>
                                    <p:anim calcmode="lin" valueType="num">
                                      <p:cBhvr>
                                        <p:cTn id="26"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213002"/>
                                        </p:tgtEl>
                                        <p:attrNameLst>
                                          <p:attrName>style.visibility</p:attrName>
                                        </p:attrNameLst>
                                      </p:cBhvr>
                                      <p:to>
                                        <p:strVal val="visible"/>
                                      </p:to>
                                    </p:set>
                                    <p:anim calcmode="lin" valueType="num">
                                      <p:cBhvr>
                                        <p:cTn id="31" dur="500" fill="hold"/>
                                        <p:tgtEl>
                                          <p:spTgt spid="213002"/>
                                        </p:tgtEl>
                                        <p:attrNameLst>
                                          <p:attrName>ppt_w</p:attrName>
                                        </p:attrNameLst>
                                      </p:cBhvr>
                                      <p:tavLst>
                                        <p:tav tm="0">
                                          <p:val>
                                            <p:strVal val="4*#ppt_w"/>
                                          </p:val>
                                        </p:tav>
                                        <p:tav tm="100000">
                                          <p:val>
                                            <p:strVal val="#ppt_w"/>
                                          </p:val>
                                        </p:tav>
                                      </p:tavLst>
                                    </p:anim>
                                    <p:anim calcmode="lin" valueType="num">
                                      <p:cBhvr>
                                        <p:cTn id="32" dur="500" fill="hold"/>
                                        <p:tgtEl>
                                          <p:spTgt spid="213002"/>
                                        </p:tgtEl>
                                        <p:attrNameLst>
                                          <p:attrName>ppt_h</p:attrName>
                                        </p:attrNameLst>
                                      </p:cBhvr>
                                      <p:tavLst>
                                        <p:tav tm="0">
                                          <p:val>
                                            <p:strVal val="4*#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213009"/>
                                        </p:tgtEl>
                                        <p:attrNameLst>
                                          <p:attrName>style.visibility</p:attrName>
                                        </p:attrNameLst>
                                      </p:cBhvr>
                                      <p:to>
                                        <p:strVal val="visible"/>
                                      </p:to>
                                    </p:set>
                                    <p:anim calcmode="lin" valueType="num">
                                      <p:cBhvr>
                                        <p:cTn id="37" dur="500" fill="hold"/>
                                        <p:tgtEl>
                                          <p:spTgt spid="213009"/>
                                        </p:tgtEl>
                                        <p:attrNameLst>
                                          <p:attrName>ppt_w</p:attrName>
                                        </p:attrNameLst>
                                      </p:cBhvr>
                                      <p:tavLst>
                                        <p:tav tm="0">
                                          <p:val>
                                            <p:strVal val="4*#ppt_w"/>
                                          </p:val>
                                        </p:tav>
                                        <p:tav tm="100000">
                                          <p:val>
                                            <p:strVal val="#ppt_w"/>
                                          </p:val>
                                        </p:tav>
                                      </p:tavLst>
                                    </p:anim>
                                    <p:anim calcmode="lin" valueType="num">
                                      <p:cBhvr>
                                        <p:cTn id="38" dur="500" fill="hold"/>
                                        <p:tgtEl>
                                          <p:spTgt spid="213009"/>
                                        </p:tgtEl>
                                        <p:attrNameLst>
                                          <p:attrName>ppt_h</p:attrName>
                                        </p:attrNameLst>
                                      </p:cBhvr>
                                      <p:tavLst>
                                        <p:tav tm="0">
                                          <p:val>
                                            <p:strVal val="4*#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213003"/>
                                        </p:tgtEl>
                                        <p:attrNameLst>
                                          <p:attrName>style.visibility</p:attrName>
                                        </p:attrNameLst>
                                      </p:cBhvr>
                                      <p:to>
                                        <p:strVal val="visible"/>
                                      </p:to>
                                    </p:set>
                                    <p:anim calcmode="lin" valueType="num">
                                      <p:cBhvr>
                                        <p:cTn id="43" dur="500" fill="hold"/>
                                        <p:tgtEl>
                                          <p:spTgt spid="213003"/>
                                        </p:tgtEl>
                                        <p:attrNameLst>
                                          <p:attrName>ppt_w</p:attrName>
                                        </p:attrNameLst>
                                      </p:cBhvr>
                                      <p:tavLst>
                                        <p:tav tm="0">
                                          <p:val>
                                            <p:strVal val="4*#ppt_w"/>
                                          </p:val>
                                        </p:tav>
                                        <p:tav tm="100000">
                                          <p:val>
                                            <p:strVal val="#ppt_w"/>
                                          </p:val>
                                        </p:tav>
                                      </p:tavLst>
                                    </p:anim>
                                    <p:anim calcmode="lin" valueType="num">
                                      <p:cBhvr>
                                        <p:cTn id="44" dur="500" fill="hold"/>
                                        <p:tgtEl>
                                          <p:spTgt spid="213003"/>
                                        </p:tgtEl>
                                        <p:attrNameLst>
                                          <p:attrName>ppt_h</p:attrName>
                                        </p:attrNameLst>
                                      </p:cBhvr>
                                      <p:tavLst>
                                        <p:tav tm="0">
                                          <p:val>
                                            <p:strVal val="4*#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213010"/>
                                        </p:tgtEl>
                                        <p:attrNameLst>
                                          <p:attrName>style.visibility</p:attrName>
                                        </p:attrNameLst>
                                      </p:cBhvr>
                                      <p:to>
                                        <p:strVal val="visible"/>
                                      </p:to>
                                    </p:set>
                                    <p:anim calcmode="lin" valueType="num">
                                      <p:cBhvr>
                                        <p:cTn id="49" dur="500" fill="hold"/>
                                        <p:tgtEl>
                                          <p:spTgt spid="213010"/>
                                        </p:tgtEl>
                                        <p:attrNameLst>
                                          <p:attrName>ppt_w</p:attrName>
                                        </p:attrNameLst>
                                      </p:cBhvr>
                                      <p:tavLst>
                                        <p:tav tm="0">
                                          <p:val>
                                            <p:strVal val="4*#ppt_w"/>
                                          </p:val>
                                        </p:tav>
                                        <p:tav tm="100000">
                                          <p:val>
                                            <p:strVal val="#ppt_w"/>
                                          </p:val>
                                        </p:tav>
                                      </p:tavLst>
                                    </p:anim>
                                    <p:anim calcmode="lin" valueType="num">
                                      <p:cBhvr>
                                        <p:cTn id="50" dur="500" fill="hold"/>
                                        <p:tgtEl>
                                          <p:spTgt spid="213010"/>
                                        </p:tgtEl>
                                        <p:attrNameLst>
                                          <p:attrName>ppt_h</p:attrName>
                                        </p:attrNameLst>
                                      </p:cBhvr>
                                      <p:tavLst>
                                        <p:tav tm="0">
                                          <p:val>
                                            <p:strVal val="4*#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213004"/>
                                        </p:tgtEl>
                                        <p:attrNameLst>
                                          <p:attrName>style.visibility</p:attrName>
                                        </p:attrNameLst>
                                      </p:cBhvr>
                                      <p:to>
                                        <p:strVal val="visible"/>
                                      </p:to>
                                    </p:set>
                                    <p:anim calcmode="lin" valueType="num">
                                      <p:cBhvr>
                                        <p:cTn id="55" dur="500" fill="hold"/>
                                        <p:tgtEl>
                                          <p:spTgt spid="213004"/>
                                        </p:tgtEl>
                                        <p:attrNameLst>
                                          <p:attrName>ppt_w</p:attrName>
                                        </p:attrNameLst>
                                      </p:cBhvr>
                                      <p:tavLst>
                                        <p:tav tm="0">
                                          <p:val>
                                            <p:strVal val="4*#ppt_w"/>
                                          </p:val>
                                        </p:tav>
                                        <p:tav tm="100000">
                                          <p:val>
                                            <p:strVal val="#ppt_w"/>
                                          </p:val>
                                        </p:tav>
                                      </p:tavLst>
                                    </p:anim>
                                    <p:anim calcmode="lin" valueType="num">
                                      <p:cBhvr>
                                        <p:cTn id="56" dur="500" fill="hold"/>
                                        <p:tgtEl>
                                          <p:spTgt spid="213004"/>
                                        </p:tgtEl>
                                        <p:attrNameLst>
                                          <p:attrName>ppt_h</p:attrName>
                                        </p:attrNameLst>
                                      </p:cBhvr>
                                      <p:tavLst>
                                        <p:tav tm="0">
                                          <p:val>
                                            <p:strVal val="4*#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213011"/>
                                        </p:tgtEl>
                                        <p:attrNameLst>
                                          <p:attrName>style.visibility</p:attrName>
                                        </p:attrNameLst>
                                      </p:cBhvr>
                                      <p:to>
                                        <p:strVal val="visible"/>
                                      </p:to>
                                    </p:set>
                                    <p:anim calcmode="lin" valueType="num">
                                      <p:cBhvr>
                                        <p:cTn id="61" dur="500" fill="hold"/>
                                        <p:tgtEl>
                                          <p:spTgt spid="213011"/>
                                        </p:tgtEl>
                                        <p:attrNameLst>
                                          <p:attrName>ppt_w</p:attrName>
                                        </p:attrNameLst>
                                      </p:cBhvr>
                                      <p:tavLst>
                                        <p:tav tm="0">
                                          <p:val>
                                            <p:strVal val="4*#ppt_w"/>
                                          </p:val>
                                        </p:tav>
                                        <p:tav tm="100000">
                                          <p:val>
                                            <p:strVal val="#ppt_w"/>
                                          </p:val>
                                        </p:tav>
                                      </p:tavLst>
                                    </p:anim>
                                    <p:anim calcmode="lin" valueType="num">
                                      <p:cBhvr>
                                        <p:cTn id="62" dur="500" fill="hold"/>
                                        <p:tgtEl>
                                          <p:spTgt spid="213011"/>
                                        </p:tgtEl>
                                        <p:attrNameLst>
                                          <p:attrName>ppt_h</p:attrName>
                                        </p:attrNameLst>
                                      </p:cBhvr>
                                      <p:tavLst>
                                        <p:tav tm="0">
                                          <p:val>
                                            <p:strVal val="4*#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32" fill="hold" grpId="0" nodeType="clickEffect">
                                  <p:stCondLst>
                                    <p:cond delay="0"/>
                                  </p:stCondLst>
                                  <p:childTnLst>
                                    <p:set>
                                      <p:cBhvr>
                                        <p:cTn id="66" dur="1" fill="hold">
                                          <p:stCondLst>
                                            <p:cond delay="0"/>
                                          </p:stCondLst>
                                        </p:cTn>
                                        <p:tgtEl>
                                          <p:spTgt spid="213005"/>
                                        </p:tgtEl>
                                        <p:attrNameLst>
                                          <p:attrName>style.visibility</p:attrName>
                                        </p:attrNameLst>
                                      </p:cBhvr>
                                      <p:to>
                                        <p:strVal val="visible"/>
                                      </p:to>
                                    </p:set>
                                    <p:anim calcmode="lin" valueType="num">
                                      <p:cBhvr>
                                        <p:cTn id="67" dur="500" fill="hold"/>
                                        <p:tgtEl>
                                          <p:spTgt spid="213005"/>
                                        </p:tgtEl>
                                        <p:attrNameLst>
                                          <p:attrName>ppt_w</p:attrName>
                                        </p:attrNameLst>
                                      </p:cBhvr>
                                      <p:tavLst>
                                        <p:tav tm="0">
                                          <p:val>
                                            <p:strVal val="4*#ppt_w"/>
                                          </p:val>
                                        </p:tav>
                                        <p:tav tm="100000">
                                          <p:val>
                                            <p:strVal val="#ppt_w"/>
                                          </p:val>
                                        </p:tav>
                                      </p:tavLst>
                                    </p:anim>
                                    <p:anim calcmode="lin" valueType="num">
                                      <p:cBhvr>
                                        <p:cTn id="68" dur="500" fill="hold"/>
                                        <p:tgtEl>
                                          <p:spTgt spid="213005"/>
                                        </p:tgtEl>
                                        <p:attrNameLst>
                                          <p:attrName>ppt_h</p:attrName>
                                        </p:attrNameLst>
                                      </p:cBhvr>
                                      <p:tavLst>
                                        <p:tav tm="0">
                                          <p:val>
                                            <p:strVal val="4*#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32" fill="hold" grpId="0" nodeType="clickEffect">
                                  <p:stCondLst>
                                    <p:cond delay="0"/>
                                  </p:stCondLst>
                                  <p:childTnLst>
                                    <p:set>
                                      <p:cBhvr>
                                        <p:cTn id="72" dur="1" fill="hold">
                                          <p:stCondLst>
                                            <p:cond delay="0"/>
                                          </p:stCondLst>
                                        </p:cTn>
                                        <p:tgtEl>
                                          <p:spTgt spid="213012"/>
                                        </p:tgtEl>
                                        <p:attrNameLst>
                                          <p:attrName>style.visibility</p:attrName>
                                        </p:attrNameLst>
                                      </p:cBhvr>
                                      <p:to>
                                        <p:strVal val="visible"/>
                                      </p:to>
                                    </p:set>
                                    <p:anim calcmode="lin" valueType="num">
                                      <p:cBhvr>
                                        <p:cTn id="73" dur="500" fill="hold"/>
                                        <p:tgtEl>
                                          <p:spTgt spid="213012"/>
                                        </p:tgtEl>
                                        <p:attrNameLst>
                                          <p:attrName>ppt_w</p:attrName>
                                        </p:attrNameLst>
                                      </p:cBhvr>
                                      <p:tavLst>
                                        <p:tav tm="0">
                                          <p:val>
                                            <p:strVal val="4*#ppt_w"/>
                                          </p:val>
                                        </p:tav>
                                        <p:tav tm="100000">
                                          <p:val>
                                            <p:strVal val="#ppt_w"/>
                                          </p:val>
                                        </p:tav>
                                      </p:tavLst>
                                    </p:anim>
                                    <p:anim calcmode="lin" valueType="num">
                                      <p:cBhvr>
                                        <p:cTn id="74" dur="500" fill="hold"/>
                                        <p:tgtEl>
                                          <p:spTgt spid="213012"/>
                                        </p:tgtEl>
                                        <p:attrNameLst>
                                          <p:attrName>ppt_h</p:attrName>
                                        </p:attrNameLst>
                                      </p:cBhvr>
                                      <p:tavLst>
                                        <p:tav tm="0">
                                          <p:val>
                                            <p:strVal val="4*#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32" fill="hold" grpId="0" nodeType="clickEffect">
                                  <p:stCondLst>
                                    <p:cond delay="0"/>
                                  </p:stCondLst>
                                  <p:childTnLst>
                                    <p:set>
                                      <p:cBhvr>
                                        <p:cTn id="78" dur="1" fill="hold">
                                          <p:stCondLst>
                                            <p:cond delay="0"/>
                                          </p:stCondLst>
                                        </p:cTn>
                                        <p:tgtEl>
                                          <p:spTgt spid="213006"/>
                                        </p:tgtEl>
                                        <p:attrNameLst>
                                          <p:attrName>style.visibility</p:attrName>
                                        </p:attrNameLst>
                                      </p:cBhvr>
                                      <p:to>
                                        <p:strVal val="visible"/>
                                      </p:to>
                                    </p:set>
                                    <p:anim calcmode="lin" valueType="num">
                                      <p:cBhvr>
                                        <p:cTn id="79" dur="500" fill="hold"/>
                                        <p:tgtEl>
                                          <p:spTgt spid="213006"/>
                                        </p:tgtEl>
                                        <p:attrNameLst>
                                          <p:attrName>ppt_w</p:attrName>
                                        </p:attrNameLst>
                                      </p:cBhvr>
                                      <p:tavLst>
                                        <p:tav tm="0">
                                          <p:val>
                                            <p:strVal val="4*#ppt_w"/>
                                          </p:val>
                                        </p:tav>
                                        <p:tav tm="100000">
                                          <p:val>
                                            <p:strVal val="#ppt_w"/>
                                          </p:val>
                                        </p:tav>
                                      </p:tavLst>
                                    </p:anim>
                                    <p:anim calcmode="lin" valueType="num">
                                      <p:cBhvr>
                                        <p:cTn id="80" dur="500" fill="hold"/>
                                        <p:tgtEl>
                                          <p:spTgt spid="213006"/>
                                        </p:tgtEl>
                                        <p:attrNameLst>
                                          <p:attrName>ppt_h</p:attrName>
                                        </p:attrNameLst>
                                      </p:cBhvr>
                                      <p:tavLst>
                                        <p:tav tm="0">
                                          <p:val>
                                            <p:strVal val="4*#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32" fill="hold" grpId="0" nodeType="clickEffect">
                                  <p:stCondLst>
                                    <p:cond delay="0"/>
                                  </p:stCondLst>
                                  <p:childTnLst>
                                    <p:set>
                                      <p:cBhvr>
                                        <p:cTn id="84" dur="1" fill="hold">
                                          <p:stCondLst>
                                            <p:cond delay="0"/>
                                          </p:stCondLst>
                                        </p:cTn>
                                        <p:tgtEl>
                                          <p:spTgt spid="213013"/>
                                        </p:tgtEl>
                                        <p:attrNameLst>
                                          <p:attrName>style.visibility</p:attrName>
                                        </p:attrNameLst>
                                      </p:cBhvr>
                                      <p:to>
                                        <p:strVal val="visible"/>
                                      </p:to>
                                    </p:set>
                                    <p:anim calcmode="lin" valueType="num">
                                      <p:cBhvr>
                                        <p:cTn id="85" dur="500" fill="hold"/>
                                        <p:tgtEl>
                                          <p:spTgt spid="213013"/>
                                        </p:tgtEl>
                                        <p:attrNameLst>
                                          <p:attrName>ppt_w</p:attrName>
                                        </p:attrNameLst>
                                      </p:cBhvr>
                                      <p:tavLst>
                                        <p:tav tm="0">
                                          <p:val>
                                            <p:strVal val="4*#ppt_w"/>
                                          </p:val>
                                        </p:tav>
                                        <p:tav tm="100000">
                                          <p:val>
                                            <p:strVal val="#ppt_w"/>
                                          </p:val>
                                        </p:tav>
                                      </p:tavLst>
                                    </p:anim>
                                    <p:anim calcmode="lin" valueType="num">
                                      <p:cBhvr>
                                        <p:cTn id="86" dur="500" fill="hold"/>
                                        <p:tgtEl>
                                          <p:spTgt spid="213013"/>
                                        </p:tgtEl>
                                        <p:attrNameLst>
                                          <p:attrName>ppt_h</p:attrName>
                                        </p:attrNameLst>
                                      </p:cBhvr>
                                      <p:tavLst>
                                        <p:tav tm="0">
                                          <p:val>
                                            <p:strVal val="4*#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3" presetClass="entr" presetSubtype="32" fill="hold" grpId="0" nodeType="clickEffect">
                                  <p:stCondLst>
                                    <p:cond delay="0"/>
                                  </p:stCondLst>
                                  <p:childTnLst>
                                    <p:set>
                                      <p:cBhvr>
                                        <p:cTn id="90" dur="1" fill="hold">
                                          <p:stCondLst>
                                            <p:cond delay="0"/>
                                          </p:stCondLst>
                                        </p:cTn>
                                        <p:tgtEl>
                                          <p:spTgt spid="213007"/>
                                        </p:tgtEl>
                                        <p:attrNameLst>
                                          <p:attrName>style.visibility</p:attrName>
                                        </p:attrNameLst>
                                      </p:cBhvr>
                                      <p:to>
                                        <p:strVal val="visible"/>
                                      </p:to>
                                    </p:set>
                                    <p:anim calcmode="lin" valueType="num">
                                      <p:cBhvr>
                                        <p:cTn id="91" dur="500" fill="hold"/>
                                        <p:tgtEl>
                                          <p:spTgt spid="213007"/>
                                        </p:tgtEl>
                                        <p:attrNameLst>
                                          <p:attrName>ppt_w</p:attrName>
                                        </p:attrNameLst>
                                      </p:cBhvr>
                                      <p:tavLst>
                                        <p:tav tm="0">
                                          <p:val>
                                            <p:strVal val="4*#ppt_w"/>
                                          </p:val>
                                        </p:tav>
                                        <p:tav tm="100000">
                                          <p:val>
                                            <p:strVal val="#ppt_w"/>
                                          </p:val>
                                        </p:tav>
                                      </p:tavLst>
                                    </p:anim>
                                    <p:anim calcmode="lin" valueType="num">
                                      <p:cBhvr>
                                        <p:cTn id="92" dur="500" fill="hold"/>
                                        <p:tgtEl>
                                          <p:spTgt spid="213007"/>
                                        </p:tgtEl>
                                        <p:attrNameLst>
                                          <p:attrName>ppt_h</p:attrName>
                                        </p:attrNameLst>
                                      </p:cBhvr>
                                      <p:tavLst>
                                        <p:tav tm="0">
                                          <p:val>
                                            <p:strVal val="4*#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32" fill="hold" grpId="0" nodeType="clickEffect">
                                  <p:stCondLst>
                                    <p:cond delay="0"/>
                                  </p:stCondLst>
                                  <p:childTnLst>
                                    <p:set>
                                      <p:cBhvr>
                                        <p:cTn id="96" dur="1" fill="hold">
                                          <p:stCondLst>
                                            <p:cond delay="0"/>
                                          </p:stCondLst>
                                        </p:cTn>
                                        <p:tgtEl>
                                          <p:spTgt spid="213014"/>
                                        </p:tgtEl>
                                        <p:attrNameLst>
                                          <p:attrName>style.visibility</p:attrName>
                                        </p:attrNameLst>
                                      </p:cBhvr>
                                      <p:to>
                                        <p:strVal val="visible"/>
                                      </p:to>
                                    </p:set>
                                    <p:anim calcmode="lin" valueType="num">
                                      <p:cBhvr>
                                        <p:cTn id="97" dur="500" fill="hold"/>
                                        <p:tgtEl>
                                          <p:spTgt spid="213014"/>
                                        </p:tgtEl>
                                        <p:attrNameLst>
                                          <p:attrName>ppt_w</p:attrName>
                                        </p:attrNameLst>
                                      </p:cBhvr>
                                      <p:tavLst>
                                        <p:tav tm="0">
                                          <p:val>
                                            <p:strVal val="4*#ppt_w"/>
                                          </p:val>
                                        </p:tav>
                                        <p:tav tm="100000">
                                          <p:val>
                                            <p:strVal val="#ppt_w"/>
                                          </p:val>
                                        </p:tav>
                                      </p:tavLst>
                                    </p:anim>
                                    <p:anim calcmode="lin" valueType="num">
                                      <p:cBhvr>
                                        <p:cTn id="98" dur="500" fill="hold"/>
                                        <p:tgtEl>
                                          <p:spTgt spid="213014"/>
                                        </p:tgtEl>
                                        <p:attrNameLst>
                                          <p:attrName>ppt_h</p:attrName>
                                        </p:attrNameLst>
                                      </p:cBhvr>
                                      <p:tavLst>
                                        <p:tav tm="0">
                                          <p:val>
                                            <p:strVal val="4*#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32" fill="hold" grpId="0" nodeType="clickEffect">
                                  <p:stCondLst>
                                    <p:cond delay="0"/>
                                  </p:stCondLst>
                                  <p:childTnLst>
                                    <p:set>
                                      <p:cBhvr>
                                        <p:cTn id="102" dur="1" fill="hold">
                                          <p:stCondLst>
                                            <p:cond delay="0"/>
                                          </p:stCondLst>
                                        </p:cTn>
                                        <p:tgtEl>
                                          <p:spTgt spid="213008"/>
                                        </p:tgtEl>
                                        <p:attrNameLst>
                                          <p:attrName>style.visibility</p:attrName>
                                        </p:attrNameLst>
                                      </p:cBhvr>
                                      <p:to>
                                        <p:strVal val="visible"/>
                                      </p:to>
                                    </p:set>
                                    <p:anim calcmode="lin" valueType="num">
                                      <p:cBhvr>
                                        <p:cTn id="103" dur="500" fill="hold"/>
                                        <p:tgtEl>
                                          <p:spTgt spid="213008"/>
                                        </p:tgtEl>
                                        <p:attrNameLst>
                                          <p:attrName>ppt_w</p:attrName>
                                        </p:attrNameLst>
                                      </p:cBhvr>
                                      <p:tavLst>
                                        <p:tav tm="0">
                                          <p:val>
                                            <p:strVal val="4*#ppt_w"/>
                                          </p:val>
                                        </p:tav>
                                        <p:tav tm="100000">
                                          <p:val>
                                            <p:strVal val="#ppt_w"/>
                                          </p:val>
                                        </p:tav>
                                      </p:tavLst>
                                    </p:anim>
                                    <p:anim calcmode="lin" valueType="num">
                                      <p:cBhvr>
                                        <p:cTn id="104" dur="500" fill="hold"/>
                                        <p:tgtEl>
                                          <p:spTgt spid="213008"/>
                                        </p:tgtEl>
                                        <p:attrNameLst>
                                          <p:attrName>ppt_h</p:attrName>
                                        </p:attrNameLst>
                                      </p:cBhvr>
                                      <p:tavLst>
                                        <p:tav tm="0">
                                          <p:val>
                                            <p:strVal val="4*#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3" presetClass="entr" presetSubtype="32" fill="hold" grpId="0" nodeType="clickEffect">
                                  <p:stCondLst>
                                    <p:cond delay="0"/>
                                  </p:stCondLst>
                                  <p:childTnLst>
                                    <p:set>
                                      <p:cBhvr>
                                        <p:cTn id="108" dur="1" fill="hold">
                                          <p:stCondLst>
                                            <p:cond delay="0"/>
                                          </p:stCondLst>
                                        </p:cTn>
                                        <p:tgtEl>
                                          <p:spTgt spid="213015"/>
                                        </p:tgtEl>
                                        <p:attrNameLst>
                                          <p:attrName>style.visibility</p:attrName>
                                        </p:attrNameLst>
                                      </p:cBhvr>
                                      <p:to>
                                        <p:strVal val="visible"/>
                                      </p:to>
                                    </p:set>
                                    <p:anim calcmode="lin" valueType="num">
                                      <p:cBhvr>
                                        <p:cTn id="109" dur="500" fill="hold"/>
                                        <p:tgtEl>
                                          <p:spTgt spid="213015"/>
                                        </p:tgtEl>
                                        <p:attrNameLst>
                                          <p:attrName>ppt_w</p:attrName>
                                        </p:attrNameLst>
                                      </p:cBhvr>
                                      <p:tavLst>
                                        <p:tav tm="0">
                                          <p:val>
                                            <p:strVal val="4*#ppt_w"/>
                                          </p:val>
                                        </p:tav>
                                        <p:tav tm="100000">
                                          <p:val>
                                            <p:strVal val="#ppt_w"/>
                                          </p:val>
                                        </p:tav>
                                      </p:tavLst>
                                    </p:anim>
                                    <p:anim calcmode="lin" valueType="num">
                                      <p:cBhvr>
                                        <p:cTn id="110" dur="500" fill="hold"/>
                                        <p:tgtEl>
                                          <p:spTgt spid="213015"/>
                                        </p:tgtEl>
                                        <p:attrNameLst>
                                          <p:attrName>ppt_h</p:attrName>
                                        </p:attrNameLst>
                                      </p:cBhvr>
                                      <p:tavLst>
                                        <p:tav tm="0">
                                          <p:val>
                                            <p:strVal val="4*#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23" presetClass="entr" presetSubtype="32" fill="hold" grpId="0" nodeType="clickEffect">
                                  <p:stCondLst>
                                    <p:cond delay="0"/>
                                  </p:stCondLst>
                                  <p:childTnLst>
                                    <p:set>
                                      <p:cBhvr>
                                        <p:cTn id="114" dur="1" fill="hold">
                                          <p:stCondLst>
                                            <p:cond delay="0"/>
                                          </p:stCondLst>
                                        </p:cTn>
                                        <p:tgtEl>
                                          <p:spTgt spid="212998"/>
                                        </p:tgtEl>
                                        <p:attrNameLst>
                                          <p:attrName>style.visibility</p:attrName>
                                        </p:attrNameLst>
                                      </p:cBhvr>
                                      <p:to>
                                        <p:strVal val="visible"/>
                                      </p:to>
                                    </p:set>
                                    <p:anim calcmode="lin" valueType="num">
                                      <p:cBhvr>
                                        <p:cTn id="115" dur="500" fill="hold"/>
                                        <p:tgtEl>
                                          <p:spTgt spid="212998"/>
                                        </p:tgtEl>
                                        <p:attrNameLst>
                                          <p:attrName>ppt_w</p:attrName>
                                        </p:attrNameLst>
                                      </p:cBhvr>
                                      <p:tavLst>
                                        <p:tav tm="0">
                                          <p:val>
                                            <p:strVal val="4*#ppt_w"/>
                                          </p:val>
                                        </p:tav>
                                        <p:tav tm="100000">
                                          <p:val>
                                            <p:strVal val="#ppt_w"/>
                                          </p:val>
                                        </p:tav>
                                      </p:tavLst>
                                    </p:anim>
                                    <p:anim calcmode="lin" valueType="num">
                                      <p:cBhvr>
                                        <p:cTn id="116" dur="500" fill="hold"/>
                                        <p:tgtEl>
                                          <p:spTgt spid="212998"/>
                                        </p:tgtEl>
                                        <p:attrNameLst>
                                          <p:attrName>ppt_h</p:attrName>
                                        </p:attrNameLst>
                                      </p:cBhvr>
                                      <p:tavLst>
                                        <p:tav tm="0">
                                          <p:val>
                                            <p:strVal val="4*#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23" presetClass="entr" presetSubtype="32" fill="hold" grpId="0" nodeType="clickEffect">
                                  <p:stCondLst>
                                    <p:cond delay="0"/>
                                  </p:stCondLst>
                                  <p:childTnLst>
                                    <p:set>
                                      <p:cBhvr>
                                        <p:cTn id="120" dur="1" fill="hold">
                                          <p:stCondLst>
                                            <p:cond delay="0"/>
                                          </p:stCondLst>
                                        </p:cTn>
                                        <p:tgtEl>
                                          <p:spTgt spid="213001"/>
                                        </p:tgtEl>
                                        <p:attrNameLst>
                                          <p:attrName>style.visibility</p:attrName>
                                        </p:attrNameLst>
                                      </p:cBhvr>
                                      <p:to>
                                        <p:strVal val="visible"/>
                                      </p:to>
                                    </p:set>
                                    <p:anim calcmode="lin" valueType="num">
                                      <p:cBhvr>
                                        <p:cTn id="121" dur="500" fill="hold"/>
                                        <p:tgtEl>
                                          <p:spTgt spid="213001"/>
                                        </p:tgtEl>
                                        <p:attrNameLst>
                                          <p:attrName>ppt_w</p:attrName>
                                        </p:attrNameLst>
                                      </p:cBhvr>
                                      <p:tavLst>
                                        <p:tav tm="0">
                                          <p:val>
                                            <p:strVal val="4*#ppt_w"/>
                                          </p:val>
                                        </p:tav>
                                        <p:tav tm="100000">
                                          <p:val>
                                            <p:strVal val="#ppt_w"/>
                                          </p:val>
                                        </p:tav>
                                      </p:tavLst>
                                    </p:anim>
                                    <p:anim calcmode="lin" valueType="num">
                                      <p:cBhvr>
                                        <p:cTn id="122" dur="500" fill="hold"/>
                                        <p:tgtEl>
                                          <p:spTgt spid="213001"/>
                                        </p:tgtEl>
                                        <p:attrNameLst>
                                          <p:attrName>ppt_h</p:attrName>
                                        </p:attrNameLst>
                                      </p:cBhvr>
                                      <p:tavLst>
                                        <p:tav tm="0">
                                          <p:val>
                                            <p:strVal val="4*#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23" presetClass="entr" presetSubtype="32" fill="hold" grpId="0" nodeType="clickEffect">
                                  <p:stCondLst>
                                    <p:cond delay="0"/>
                                  </p:stCondLst>
                                  <p:childTnLst>
                                    <p:set>
                                      <p:cBhvr>
                                        <p:cTn id="126" dur="1" fill="hold">
                                          <p:stCondLst>
                                            <p:cond delay="0"/>
                                          </p:stCondLst>
                                        </p:cTn>
                                        <p:tgtEl>
                                          <p:spTgt spid="212999"/>
                                        </p:tgtEl>
                                        <p:attrNameLst>
                                          <p:attrName>style.visibility</p:attrName>
                                        </p:attrNameLst>
                                      </p:cBhvr>
                                      <p:to>
                                        <p:strVal val="visible"/>
                                      </p:to>
                                    </p:set>
                                    <p:anim calcmode="lin" valueType="num">
                                      <p:cBhvr>
                                        <p:cTn id="127" dur="500" fill="hold"/>
                                        <p:tgtEl>
                                          <p:spTgt spid="212999"/>
                                        </p:tgtEl>
                                        <p:attrNameLst>
                                          <p:attrName>ppt_w</p:attrName>
                                        </p:attrNameLst>
                                      </p:cBhvr>
                                      <p:tavLst>
                                        <p:tav tm="0">
                                          <p:val>
                                            <p:strVal val="4*#ppt_w"/>
                                          </p:val>
                                        </p:tav>
                                        <p:tav tm="100000">
                                          <p:val>
                                            <p:strVal val="#ppt_w"/>
                                          </p:val>
                                        </p:tav>
                                      </p:tavLst>
                                    </p:anim>
                                    <p:anim calcmode="lin" valueType="num">
                                      <p:cBhvr>
                                        <p:cTn id="128" dur="500" fill="hold"/>
                                        <p:tgtEl>
                                          <p:spTgt spid="212999"/>
                                        </p:tgtEl>
                                        <p:attrNameLst>
                                          <p:attrName>ppt_h</p:attrName>
                                        </p:attrNameLst>
                                      </p:cBhvr>
                                      <p:tavLst>
                                        <p:tav tm="0">
                                          <p:val>
                                            <p:strVal val="4*#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23" presetClass="entr" presetSubtype="32" fill="hold" grpId="0" nodeType="clickEffect">
                                  <p:stCondLst>
                                    <p:cond delay="0"/>
                                  </p:stCondLst>
                                  <p:childTnLst>
                                    <p:set>
                                      <p:cBhvr>
                                        <p:cTn id="132" dur="1" fill="hold">
                                          <p:stCondLst>
                                            <p:cond delay="0"/>
                                          </p:stCondLst>
                                        </p:cTn>
                                        <p:tgtEl>
                                          <p:spTgt spid="56"/>
                                        </p:tgtEl>
                                        <p:attrNameLst>
                                          <p:attrName>style.visibility</p:attrName>
                                        </p:attrNameLst>
                                      </p:cBhvr>
                                      <p:to>
                                        <p:strVal val="visible"/>
                                      </p:to>
                                    </p:set>
                                    <p:anim calcmode="lin" valueType="num">
                                      <p:cBhvr>
                                        <p:cTn id="133" dur="500" fill="hold"/>
                                        <p:tgtEl>
                                          <p:spTgt spid="56"/>
                                        </p:tgtEl>
                                        <p:attrNameLst>
                                          <p:attrName>ppt_w</p:attrName>
                                        </p:attrNameLst>
                                      </p:cBhvr>
                                      <p:tavLst>
                                        <p:tav tm="0">
                                          <p:val>
                                            <p:strVal val="4*#ppt_w"/>
                                          </p:val>
                                        </p:tav>
                                        <p:tav tm="100000">
                                          <p:val>
                                            <p:strVal val="#ppt_w"/>
                                          </p:val>
                                        </p:tav>
                                      </p:tavLst>
                                    </p:anim>
                                    <p:anim calcmode="lin" valueType="num">
                                      <p:cBhvr>
                                        <p:cTn id="134" dur="500" fill="hold"/>
                                        <p:tgtEl>
                                          <p:spTgt spid="5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utoUpdateAnimBg="0"/>
      <p:bldP spid="212998" grpId="0" autoUpdateAnimBg="0"/>
      <p:bldP spid="212999" grpId="0" autoUpdateAnimBg="0"/>
      <p:bldP spid="213000" grpId="0" autoUpdateAnimBg="0"/>
      <p:bldP spid="213001" grpId="0" autoUpdateAnimBg="0"/>
      <p:bldP spid="213009" grpId="0" autoUpdateAnimBg="0"/>
      <p:bldP spid="213010" grpId="0" autoUpdateAnimBg="0"/>
      <p:bldP spid="213011" grpId="0" autoUpdateAnimBg="0"/>
      <p:bldP spid="213012" grpId="0" autoUpdateAnimBg="0"/>
      <p:bldP spid="213013" grpId="0" autoUpdateAnimBg="0"/>
      <p:bldP spid="213014" grpId="0" autoUpdateAnimBg="0"/>
      <p:bldP spid="213015" grpId="0" autoUpdateAnimBg="0"/>
      <p:bldP spid="213016" grpId="0" animBg="1" autoUpdateAnimBg="0"/>
      <p:bldP spid="213002" grpId="0" autoUpdateAnimBg="0"/>
      <p:bldP spid="213003" grpId="0" autoUpdateAnimBg="0"/>
      <p:bldP spid="213004" grpId="0" autoUpdateAnimBg="0"/>
      <p:bldP spid="213005" grpId="0" autoUpdateAnimBg="0"/>
      <p:bldP spid="213006" grpId="0" autoUpdateAnimBg="0"/>
      <p:bldP spid="213007" grpId="0" autoUpdateAnimBg="0"/>
      <p:bldP spid="213008" grpId="0" autoUpdateAnimBg="0"/>
      <p:bldP spid="56"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6434" name="Rectangle 23"/>
          <p:cNvSpPr>
            <a:spLocks noChangeArrowheads="1"/>
          </p:cNvSpPr>
          <p:nvPr/>
        </p:nvSpPr>
        <p:spPr bwMode="auto">
          <a:xfrm>
            <a:off x="1878013" y="0"/>
            <a:ext cx="5230812" cy="6858000"/>
          </a:xfrm>
          <a:prstGeom prst="rect">
            <a:avLst/>
          </a:prstGeom>
          <a:solidFill>
            <a:srgbClr val="FFFFFF"/>
          </a:solidFill>
          <a:ln w="76200" cmpd="tri">
            <a:solidFill>
              <a:srgbClr val="1A0004"/>
            </a:solidFill>
            <a:round/>
            <a:headEnd/>
            <a:tailEnd/>
          </a:ln>
        </p:spPr>
        <p:txBody>
          <a:bodyPr wrap="none" anchor="ctr"/>
          <a:lstStyle/>
          <a:p>
            <a:endParaRPr lang="en-US"/>
          </a:p>
        </p:txBody>
      </p:sp>
      <p:sp>
        <p:nvSpPr>
          <p:cNvPr id="211972" name="AutoShape 4"/>
          <p:cNvSpPr>
            <a:spLocks noChangeArrowheads="1"/>
          </p:cNvSpPr>
          <p:nvPr/>
        </p:nvSpPr>
        <p:spPr bwMode="auto">
          <a:xfrm>
            <a:off x="2225675" y="1100138"/>
            <a:ext cx="3343275" cy="285750"/>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sz="4400">
              <a:latin typeface="Lucida Handwriting" pitchFamily="-107" charset="0"/>
              <a:ea typeface="+mn-ea"/>
              <a:cs typeface="+mn-cs"/>
            </a:endParaRPr>
          </a:p>
        </p:txBody>
      </p:sp>
      <p:sp>
        <p:nvSpPr>
          <p:cNvPr id="211973" name="AutoShape 5"/>
          <p:cNvSpPr>
            <a:spLocks noChangeArrowheads="1"/>
          </p:cNvSpPr>
          <p:nvPr/>
        </p:nvSpPr>
        <p:spPr bwMode="auto">
          <a:xfrm>
            <a:off x="5730875" y="1071563"/>
            <a:ext cx="1228725" cy="312737"/>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sz="4400">
              <a:latin typeface="Lucida Handwriting" pitchFamily="-107" charset="0"/>
              <a:ea typeface="+mn-ea"/>
              <a:cs typeface="+mn-cs"/>
            </a:endParaRPr>
          </a:p>
        </p:txBody>
      </p:sp>
      <p:sp>
        <p:nvSpPr>
          <p:cNvPr id="211974" name="Oval 6"/>
          <p:cNvSpPr>
            <a:spLocks noChangeArrowheads="1"/>
          </p:cNvSpPr>
          <p:nvPr/>
        </p:nvSpPr>
        <p:spPr bwMode="auto">
          <a:xfrm>
            <a:off x="2376488" y="14811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5" name="Oval 7"/>
          <p:cNvSpPr>
            <a:spLocks noChangeArrowheads="1"/>
          </p:cNvSpPr>
          <p:nvPr/>
        </p:nvSpPr>
        <p:spPr bwMode="auto">
          <a:xfrm>
            <a:off x="2376488" y="185102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6" name="Oval 8"/>
          <p:cNvSpPr>
            <a:spLocks noChangeArrowheads="1"/>
          </p:cNvSpPr>
          <p:nvPr/>
        </p:nvSpPr>
        <p:spPr bwMode="auto">
          <a:xfrm>
            <a:off x="2376488" y="21796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7" name="Oval 9"/>
          <p:cNvSpPr>
            <a:spLocks noChangeArrowheads="1"/>
          </p:cNvSpPr>
          <p:nvPr/>
        </p:nvSpPr>
        <p:spPr bwMode="auto">
          <a:xfrm>
            <a:off x="2376488" y="29797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8" name="Oval 10"/>
          <p:cNvSpPr>
            <a:spLocks noChangeArrowheads="1"/>
          </p:cNvSpPr>
          <p:nvPr/>
        </p:nvSpPr>
        <p:spPr bwMode="auto">
          <a:xfrm>
            <a:off x="3659188" y="376237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11979" name="Oval 11"/>
          <p:cNvSpPr>
            <a:spLocks noChangeArrowheads="1"/>
          </p:cNvSpPr>
          <p:nvPr/>
        </p:nvSpPr>
        <p:spPr bwMode="auto">
          <a:xfrm>
            <a:off x="3883025" y="4117975"/>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27"/>
          <p:cNvGrpSpPr>
            <a:grpSpLocks/>
          </p:cNvGrpSpPr>
          <p:nvPr/>
        </p:nvGrpSpPr>
        <p:grpSpPr bwMode="auto">
          <a:xfrm>
            <a:off x="4335463" y="4168775"/>
            <a:ext cx="419100" cy="384175"/>
            <a:chOff x="2399" y="2759"/>
            <a:chExt cx="264" cy="242"/>
          </a:xfrm>
        </p:grpSpPr>
        <p:sp>
          <p:nvSpPr>
            <p:cNvPr id="211980" name="Oval 12"/>
            <p:cNvSpPr>
              <a:spLocks noChangeArrowheads="1"/>
            </p:cNvSpPr>
            <p:nvPr/>
          </p:nvSpPr>
          <p:spPr bwMode="auto">
            <a:xfrm>
              <a:off x="2399" y="2915"/>
              <a:ext cx="103" cy="86"/>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46544" name="Text Box 15"/>
            <p:cNvSpPr txBox="1">
              <a:spLocks noChangeArrowheads="1"/>
            </p:cNvSpPr>
            <p:nvPr/>
          </p:nvSpPr>
          <p:spPr bwMode="auto">
            <a:xfrm>
              <a:off x="2421" y="2759"/>
              <a:ext cx="2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600" b="1">
                  <a:solidFill>
                    <a:srgbClr val="FF0000"/>
                  </a:solidFill>
                  <a:latin typeface="Lucida Handwriting" charset="0"/>
                </a:rPr>
                <a:t>...</a:t>
              </a:r>
            </a:p>
          </p:txBody>
        </p:sp>
      </p:grpSp>
      <p:sp>
        <p:nvSpPr>
          <p:cNvPr id="146444"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46445" name="Text Box 22"/>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000" b="1">
              <a:solidFill>
                <a:srgbClr val="FFFFFF"/>
              </a:solidFill>
            </a:endParaRPr>
          </a:p>
        </p:txBody>
      </p:sp>
      <p:sp>
        <p:nvSpPr>
          <p:cNvPr id="211992" name="Rectangle 24"/>
          <p:cNvSpPr>
            <a:spLocks noChangeArrowheads="1"/>
          </p:cNvSpPr>
          <p:nvPr/>
        </p:nvSpPr>
        <p:spPr bwMode="auto">
          <a:xfrm>
            <a:off x="7580313" y="6523038"/>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46447" name="Text Box 25"/>
          <p:cNvSpPr txBox="1">
            <a:spLocks noChangeArrowheads="1"/>
          </p:cNvSpPr>
          <p:nvPr/>
        </p:nvSpPr>
        <p:spPr bwMode="auto">
          <a:xfrm>
            <a:off x="8121650" y="6523038"/>
            <a:ext cx="327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72</a:t>
            </a:r>
          </a:p>
        </p:txBody>
      </p:sp>
      <p:sp>
        <p:nvSpPr>
          <p:cNvPr id="146448" name="Text Box 26"/>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9</a:t>
            </a:r>
          </a:p>
        </p:txBody>
      </p:sp>
      <p:sp>
        <p:nvSpPr>
          <p:cNvPr id="146449" name="Text Box 5"/>
          <p:cNvSpPr txBox="1">
            <a:spLocks noChangeArrowheads="1"/>
          </p:cNvSpPr>
          <p:nvPr/>
        </p:nvSpPr>
        <p:spPr bwMode="auto">
          <a:xfrm>
            <a:off x="1870075" y="565150"/>
            <a:ext cx="5186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1A0004"/>
                </a:solidFill>
                <a:latin typeface="Helvetica" charset="0"/>
              </a:rPr>
              <a:t>Now…try your hand at opening your mental Bible File,</a:t>
            </a:r>
            <a:br>
              <a:rPr lang="en-US" sz="1200" b="1">
                <a:solidFill>
                  <a:srgbClr val="1A0004"/>
                </a:solidFill>
                <a:latin typeface="Helvetica" charset="0"/>
              </a:rPr>
            </a:br>
            <a:r>
              <a:rPr lang="en-US" sz="1200" b="1">
                <a:solidFill>
                  <a:srgbClr val="1A0004"/>
                </a:solidFill>
                <a:latin typeface="Helvetica" charset="0"/>
              </a:rPr>
              <a:t> either by yourself or by drilling or quizzing someone else.</a:t>
            </a:r>
          </a:p>
        </p:txBody>
      </p:sp>
      <p:sp>
        <p:nvSpPr>
          <p:cNvPr id="118" name="Rectangle 6"/>
          <p:cNvSpPr>
            <a:spLocks noChangeArrowheads="1"/>
          </p:cNvSpPr>
          <p:nvPr/>
        </p:nvSpPr>
        <p:spPr bwMode="auto">
          <a:xfrm>
            <a:off x="1855788" y="5851525"/>
            <a:ext cx="1922462" cy="830997"/>
          </a:xfrm>
          <a:prstGeom prst="rect">
            <a:avLst/>
          </a:prstGeom>
          <a:noFill/>
          <a:ln w="9525">
            <a:noFill/>
            <a:miter lim="800000"/>
            <a:headEnd/>
            <a:tailEnd/>
          </a:ln>
          <a:effectLst>
            <a:outerShdw blurRad="63500" dist="46662" dir="3284183" algn="ctr" rotWithShape="0">
              <a:srgbClr val="000000">
                <a:alpha val="74998"/>
              </a:srgbClr>
            </a:outerShdw>
          </a:effectLst>
        </p:spPr>
        <p:txBody>
          <a:bodyPr lIns="0" tIns="0" rIns="0" bIns="0">
            <a:spAutoFit/>
          </a:bodyPr>
          <a:lstStyle/>
          <a:p>
            <a:pPr>
              <a:defRPr/>
            </a:pPr>
            <a:r>
              <a:rPr lang="en-IN" sz="1800" b="1" dirty="0" smtClean="0">
                <a:solidFill>
                  <a:schemeClr val="bg2"/>
                </a:solidFill>
                <a:latin typeface="Comic Sans MS" pitchFamily="66" charset="0"/>
              </a:rPr>
              <a:t>Nang </a:t>
            </a:r>
            <a:r>
              <a:rPr lang="en-IN" sz="1800" b="1" dirty="0" err="1" smtClean="0">
                <a:solidFill>
                  <a:schemeClr val="bg2"/>
                </a:solidFill>
                <a:latin typeface="Comic Sans MS" pitchFamily="66" charset="0"/>
              </a:rPr>
              <a:t>lungsing</a:t>
            </a:r>
            <a:r>
              <a:rPr lang="en-IN" sz="1800" b="1" dirty="0" smtClean="0">
                <a:solidFill>
                  <a:schemeClr val="bg2"/>
                </a:solidFill>
                <a:latin typeface="Comic Sans MS" pitchFamily="66" charset="0"/>
              </a:rPr>
              <a:t> </a:t>
            </a:r>
            <a:r>
              <a:rPr lang="en-IN" sz="1800" b="1" dirty="0" err="1" smtClean="0">
                <a:solidFill>
                  <a:schemeClr val="bg2"/>
                </a:solidFill>
                <a:latin typeface="Comic Sans MS" pitchFamily="66" charset="0"/>
              </a:rPr>
              <a:t>Patheen</a:t>
            </a:r>
            <a:r>
              <a:rPr lang="en-IN" sz="1800" b="1" dirty="0" smtClean="0">
                <a:solidFill>
                  <a:schemeClr val="bg2"/>
                </a:solidFill>
                <a:latin typeface="Comic Sans MS" pitchFamily="66" charset="0"/>
              </a:rPr>
              <a:t> </a:t>
            </a:r>
            <a:r>
              <a:rPr lang="en-IN" sz="1800" b="1" dirty="0" err="1" smtClean="0">
                <a:solidFill>
                  <a:schemeClr val="bg2"/>
                </a:solidFill>
                <a:latin typeface="Comic Sans MS" pitchFamily="66" charset="0"/>
              </a:rPr>
              <a:t>chongbuk</a:t>
            </a:r>
            <a:r>
              <a:rPr lang="en-IN" sz="1800" b="1" dirty="0" smtClean="0">
                <a:solidFill>
                  <a:schemeClr val="bg2"/>
                </a:solidFill>
                <a:latin typeface="Comic Sans MS" pitchFamily="66" charset="0"/>
              </a:rPr>
              <a:t> </a:t>
            </a:r>
            <a:r>
              <a:rPr lang="en-IN" sz="1800" b="1" dirty="0" err="1" smtClean="0">
                <a:solidFill>
                  <a:schemeClr val="bg2"/>
                </a:solidFill>
                <a:latin typeface="Comic Sans MS" pitchFamily="66" charset="0"/>
              </a:rPr>
              <a:t>thawp</a:t>
            </a:r>
            <a:endParaRPr lang="en-US" sz="1800" b="1" dirty="0">
              <a:solidFill>
                <a:schemeClr val="bg2"/>
              </a:solidFill>
              <a:latin typeface="Comic Sans MS" pitchFamily="66" charset="0"/>
            </a:endParaRPr>
          </a:p>
        </p:txBody>
      </p:sp>
      <p:sp>
        <p:nvSpPr>
          <p:cNvPr id="146451" name="Text Box 8"/>
          <p:cNvSpPr txBox="1">
            <a:spLocks noChangeArrowheads="1"/>
          </p:cNvSpPr>
          <p:nvPr/>
        </p:nvSpPr>
        <p:spPr bwMode="auto">
          <a:xfrm>
            <a:off x="4511675" y="4348163"/>
            <a:ext cx="27717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dirty="0" err="1" smtClean="0">
                <a:solidFill>
                  <a:srgbClr val="1A0004"/>
                </a:solidFill>
                <a:latin typeface="Times" charset="0"/>
              </a:rPr>
              <a:t>Kha</a:t>
            </a:r>
            <a:r>
              <a:rPr lang="en-US" sz="1400" b="1" dirty="0" smtClean="0">
                <a:solidFill>
                  <a:srgbClr val="1A0004"/>
                </a:solidFill>
                <a:latin typeface="Times" charset="0"/>
              </a:rPr>
              <a:t> </a:t>
            </a:r>
            <a:r>
              <a:rPr lang="en-US" sz="1400" b="1" dirty="0" err="1" smtClean="0">
                <a:solidFill>
                  <a:srgbClr val="1A0004"/>
                </a:solidFill>
                <a:latin typeface="Times" charset="0"/>
              </a:rPr>
              <a:t>jarkhan</a:t>
            </a:r>
            <a:r>
              <a:rPr lang="en-US" sz="1400" b="1" dirty="0" smtClean="0">
                <a:solidFill>
                  <a:srgbClr val="1A0004"/>
                </a:solidFill>
                <a:latin typeface="Times" charset="0"/>
              </a:rPr>
              <a:t> </a:t>
            </a:r>
            <a:r>
              <a:rPr lang="en-US" sz="1400" b="1" dirty="0" err="1" smtClean="0">
                <a:solidFill>
                  <a:srgbClr val="1A0004"/>
                </a:solidFill>
                <a:latin typeface="Times" charset="0"/>
              </a:rPr>
              <a:t>chawng</a:t>
            </a:r>
            <a:r>
              <a:rPr lang="en-US" sz="1400" b="1" dirty="0" smtClean="0">
                <a:solidFill>
                  <a:srgbClr val="1A0004"/>
                </a:solidFill>
                <a:latin typeface="Times" charset="0"/>
              </a:rPr>
              <a:t> </a:t>
            </a:r>
            <a:r>
              <a:rPr lang="en-US" sz="1400" b="1" dirty="0" err="1" smtClean="0">
                <a:solidFill>
                  <a:srgbClr val="1A0004"/>
                </a:solidFill>
                <a:latin typeface="Times" charset="0"/>
              </a:rPr>
              <a:t>som</a:t>
            </a:r>
            <a:r>
              <a:rPr lang="en-US" sz="1400" b="1" dirty="0" smtClean="0">
                <a:solidFill>
                  <a:srgbClr val="1A0004"/>
                </a:solidFill>
                <a:latin typeface="Times" charset="0"/>
              </a:rPr>
              <a:t> </a:t>
            </a:r>
            <a:r>
              <a:rPr lang="en-US" sz="1400" b="1" dirty="0" err="1" smtClean="0">
                <a:solidFill>
                  <a:srgbClr val="1A0004"/>
                </a:solidFill>
                <a:latin typeface="Times" charset="0"/>
              </a:rPr>
              <a:t>kha</a:t>
            </a:r>
            <a:r>
              <a:rPr lang="en-US" sz="1400" b="1" dirty="0" smtClean="0">
                <a:solidFill>
                  <a:srgbClr val="1A0004"/>
                </a:solidFill>
                <a:latin typeface="Times" charset="0"/>
              </a:rPr>
              <a:t>, </a:t>
            </a:r>
            <a:r>
              <a:rPr lang="en-US" sz="1400" b="1" dirty="0" err="1" smtClean="0">
                <a:solidFill>
                  <a:srgbClr val="1A0004"/>
                </a:solidFill>
                <a:latin typeface="Times" charset="0"/>
              </a:rPr>
              <a:t>tawp</a:t>
            </a:r>
            <a:r>
              <a:rPr lang="en-US" sz="1400" b="1" dirty="0" smtClean="0">
                <a:solidFill>
                  <a:srgbClr val="1A0004"/>
                </a:solidFill>
                <a:latin typeface="Times" charset="0"/>
              </a:rPr>
              <a:t> </a:t>
            </a:r>
            <a:r>
              <a:rPr lang="en-US" sz="1400" b="1" dirty="0" err="1" smtClean="0">
                <a:solidFill>
                  <a:srgbClr val="1A0004"/>
                </a:solidFill>
                <a:latin typeface="Times" charset="0"/>
              </a:rPr>
              <a:t>som</a:t>
            </a:r>
            <a:r>
              <a:rPr lang="en-US" sz="1400" b="1" dirty="0" smtClean="0">
                <a:solidFill>
                  <a:srgbClr val="1A0004"/>
                </a:solidFill>
                <a:latin typeface="Times" charset="0"/>
              </a:rPr>
              <a:t>:</a:t>
            </a:r>
            <a:endParaRPr lang="en-US" sz="1400" b="1" dirty="0">
              <a:solidFill>
                <a:srgbClr val="1A0004"/>
              </a:solidFill>
              <a:latin typeface="Times" charset="0"/>
            </a:endParaRPr>
          </a:p>
        </p:txBody>
      </p:sp>
      <p:sp>
        <p:nvSpPr>
          <p:cNvPr id="146452" name="Text Box 10"/>
          <p:cNvSpPr txBox="1">
            <a:spLocks noChangeArrowheads="1"/>
          </p:cNvSpPr>
          <p:nvPr/>
        </p:nvSpPr>
        <p:spPr bwMode="auto">
          <a:xfrm>
            <a:off x="2582863" y="1716088"/>
            <a:ext cx="2432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800" b="1" dirty="0">
                <a:solidFill>
                  <a:srgbClr val="1A0004"/>
                </a:solidFill>
                <a:latin typeface="Times" charset="0"/>
              </a:rPr>
              <a:t>7 = 4+3 </a:t>
            </a:r>
            <a:r>
              <a:rPr lang="en-US" sz="1400" b="1" dirty="0">
                <a:solidFill>
                  <a:srgbClr val="1A0004"/>
                </a:solidFill>
                <a:latin typeface="Times" charset="0"/>
              </a:rPr>
              <a:t> </a:t>
            </a:r>
            <a:r>
              <a:rPr lang="en-US" sz="1400" b="1" dirty="0" err="1" smtClean="0">
                <a:solidFill>
                  <a:srgbClr val="1A0004"/>
                </a:solidFill>
                <a:latin typeface="Times" charset="0"/>
              </a:rPr>
              <a:t>sik-sik</a:t>
            </a:r>
            <a:r>
              <a:rPr lang="en-US" sz="1400" b="1" dirty="0" smtClean="0">
                <a:solidFill>
                  <a:srgbClr val="1A0004"/>
                </a:solidFill>
                <a:latin typeface="Times" charset="0"/>
              </a:rPr>
              <a:t> a:</a:t>
            </a:r>
            <a:endParaRPr lang="en-US" sz="1400" b="1" dirty="0">
              <a:solidFill>
                <a:srgbClr val="1A0004"/>
              </a:solidFill>
              <a:latin typeface="Times" charset="0"/>
            </a:endParaRPr>
          </a:p>
        </p:txBody>
      </p:sp>
      <p:sp>
        <p:nvSpPr>
          <p:cNvPr id="146453" name="Text Box 11"/>
          <p:cNvSpPr txBox="1">
            <a:spLocks noChangeArrowheads="1"/>
          </p:cNvSpPr>
          <p:nvPr/>
        </p:nvSpPr>
        <p:spPr bwMode="auto">
          <a:xfrm>
            <a:off x="5016500" y="1804988"/>
            <a:ext cx="2473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100" b="1" u="sng" dirty="0" smtClean="0">
                <a:solidFill>
                  <a:srgbClr val="1A0004"/>
                </a:solidFill>
                <a:latin typeface="Helvetica" charset="0"/>
              </a:rPr>
              <a:t>MIRING MILI &amp; ROLOPNA THUM</a:t>
            </a:r>
            <a:endParaRPr lang="en-US" sz="1100" b="1" u="sng" dirty="0">
              <a:solidFill>
                <a:srgbClr val="1A0004"/>
              </a:solidFill>
              <a:latin typeface="Helvetica" charset="0"/>
            </a:endParaRPr>
          </a:p>
        </p:txBody>
      </p:sp>
      <p:sp>
        <p:nvSpPr>
          <p:cNvPr id="146454" name="Text Box 13"/>
          <p:cNvSpPr txBox="1">
            <a:spLocks noChangeArrowheads="1"/>
          </p:cNvSpPr>
          <p:nvPr/>
        </p:nvSpPr>
        <p:spPr bwMode="auto">
          <a:xfrm>
            <a:off x="2617788" y="1384300"/>
            <a:ext cx="275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dirty="0" err="1" smtClean="0">
                <a:solidFill>
                  <a:srgbClr val="1A0004"/>
                </a:solidFill>
                <a:latin typeface="Times" charset="0"/>
              </a:rPr>
              <a:t>Mejek</a:t>
            </a:r>
            <a:r>
              <a:rPr lang="en-US" sz="1400" b="1" dirty="0" smtClean="0">
                <a:solidFill>
                  <a:srgbClr val="1A0004"/>
                </a:solidFill>
                <a:latin typeface="Times" charset="0"/>
              </a:rPr>
              <a:t> </a:t>
            </a:r>
            <a:r>
              <a:rPr lang="en-US" altLang="ja-JP" sz="1400" b="1" dirty="0" smtClean="0">
                <a:solidFill>
                  <a:srgbClr val="1A0004"/>
                </a:solidFill>
                <a:latin typeface="Times" charset="0"/>
              </a:rPr>
              <a:t>“K" hi na:</a:t>
            </a:r>
            <a:endParaRPr lang="en-US" sz="1400" b="1" dirty="0">
              <a:solidFill>
                <a:srgbClr val="1A0004"/>
              </a:solidFill>
              <a:latin typeface="Times" charset="0"/>
            </a:endParaRPr>
          </a:p>
        </p:txBody>
      </p:sp>
      <p:sp>
        <p:nvSpPr>
          <p:cNvPr id="146455" name="Text Box 14"/>
          <p:cNvSpPr txBox="1">
            <a:spLocks noChangeArrowheads="1"/>
          </p:cNvSpPr>
          <p:nvPr/>
        </p:nvSpPr>
        <p:spPr bwMode="auto">
          <a:xfrm>
            <a:off x="5016500" y="1427163"/>
            <a:ext cx="1552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dirty="0" smtClean="0">
                <a:solidFill>
                  <a:srgbClr val="1A0004"/>
                </a:solidFill>
                <a:latin typeface="Helvetica" charset="0"/>
              </a:rPr>
              <a:t>KHUTKON</a:t>
            </a:r>
            <a:endParaRPr lang="en-US" sz="1200" b="1" u="sng" dirty="0">
              <a:solidFill>
                <a:srgbClr val="1A0004"/>
              </a:solidFill>
              <a:latin typeface="Helvetica" charset="0"/>
            </a:endParaRPr>
          </a:p>
        </p:txBody>
      </p:sp>
      <p:sp>
        <p:nvSpPr>
          <p:cNvPr id="146456" name="Text Box 15"/>
          <p:cNvSpPr txBox="1">
            <a:spLocks noChangeArrowheads="1"/>
          </p:cNvSpPr>
          <p:nvPr/>
        </p:nvSpPr>
        <p:spPr bwMode="auto">
          <a:xfrm>
            <a:off x="3810000" y="3676650"/>
            <a:ext cx="218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altLang="ja-JP" sz="1400" b="1" dirty="0" err="1" smtClean="0">
                <a:solidFill>
                  <a:srgbClr val="1A0004"/>
                </a:solidFill>
                <a:latin typeface="Times" charset="0"/>
              </a:rPr>
              <a:t>Mejek</a:t>
            </a:r>
            <a:r>
              <a:rPr lang="en-US" altLang="ja-JP" sz="1400" b="1" dirty="0" smtClean="0">
                <a:solidFill>
                  <a:srgbClr val="1A0004"/>
                </a:solidFill>
                <a:latin typeface="Times" charset="0"/>
              </a:rPr>
              <a:t> “A" na:</a:t>
            </a:r>
            <a:endParaRPr lang="en-US" sz="1400" b="1" dirty="0">
              <a:solidFill>
                <a:srgbClr val="1A0004"/>
              </a:solidFill>
              <a:latin typeface="Times" charset="0"/>
            </a:endParaRPr>
          </a:p>
        </p:txBody>
      </p:sp>
      <p:sp>
        <p:nvSpPr>
          <p:cNvPr id="146457" name="Text Box 16"/>
          <p:cNvSpPr txBox="1">
            <a:spLocks noChangeArrowheads="1"/>
          </p:cNvSpPr>
          <p:nvPr/>
        </p:nvSpPr>
        <p:spPr bwMode="auto">
          <a:xfrm>
            <a:off x="5905500" y="3692525"/>
            <a:ext cx="1139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dirty="0" smtClean="0">
                <a:solidFill>
                  <a:srgbClr val="1A0004"/>
                </a:solidFill>
                <a:latin typeface="Helvetica" charset="0"/>
              </a:rPr>
              <a:t>ATHIM</a:t>
            </a:r>
            <a:endParaRPr lang="en-US" sz="1200" b="1" u="sng" dirty="0">
              <a:solidFill>
                <a:srgbClr val="1A0004"/>
              </a:solidFill>
              <a:latin typeface="Helvetica" charset="0"/>
            </a:endParaRPr>
          </a:p>
        </p:txBody>
      </p:sp>
      <p:sp>
        <p:nvSpPr>
          <p:cNvPr id="146458" name="Text Box 17"/>
          <p:cNvSpPr txBox="1">
            <a:spLocks noChangeArrowheads="1"/>
          </p:cNvSpPr>
          <p:nvPr/>
        </p:nvSpPr>
        <p:spPr bwMode="auto">
          <a:xfrm>
            <a:off x="4035425" y="4032250"/>
            <a:ext cx="2119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altLang="ja-JP" sz="1400" b="1" dirty="0" err="1" smtClean="0">
                <a:solidFill>
                  <a:srgbClr val="1A0004"/>
                </a:solidFill>
                <a:latin typeface="Times" charset="0"/>
              </a:rPr>
              <a:t>Mejek</a:t>
            </a:r>
            <a:r>
              <a:rPr lang="en-US" altLang="ja-JP" sz="1400" b="1" dirty="0" smtClean="0">
                <a:solidFill>
                  <a:srgbClr val="1A0004"/>
                </a:solidFill>
                <a:latin typeface="Times" charset="0"/>
              </a:rPr>
              <a:t> "J</a:t>
            </a:r>
            <a:r>
              <a:rPr lang="en-US" altLang="ja-JP" sz="1400" b="1" dirty="0">
                <a:solidFill>
                  <a:srgbClr val="1A0004"/>
                </a:solidFill>
                <a:latin typeface="Times" charset="0"/>
              </a:rPr>
              <a:t>" </a:t>
            </a:r>
            <a:r>
              <a:rPr lang="en-US" altLang="ja-JP" sz="1400" b="1" dirty="0" smtClean="0">
                <a:solidFill>
                  <a:srgbClr val="1A0004"/>
                </a:solidFill>
                <a:latin typeface="Times" charset="0"/>
              </a:rPr>
              <a:t>na:</a:t>
            </a:r>
            <a:endParaRPr lang="en-US" sz="1400" b="1" dirty="0">
              <a:solidFill>
                <a:srgbClr val="1A0004"/>
              </a:solidFill>
              <a:latin typeface="Times" charset="0"/>
            </a:endParaRPr>
          </a:p>
        </p:txBody>
      </p:sp>
      <p:sp>
        <p:nvSpPr>
          <p:cNvPr id="146459" name="Text Box 18"/>
          <p:cNvSpPr txBox="1">
            <a:spLocks noChangeArrowheads="1"/>
          </p:cNvSpPr>
          <p:nvPr/>
        </p:nvSpPr>
        <p:spPr bwMode="auto">
          <a:xfrm>
            <a:off x="1725613" y="3787775"/>
            <a:ext cx="1746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u="sng">
                <a:solidFill>
                  <a:srgbClr val="1A0004"/>
                </a:solidFill>
                <a:latin typeface="Helvetica" charset="0"/>
              </a:rPr>
              <a:t>JESUS</a:t>
            </a:r>
          </a:p>
        </p:txBody>
      </p:sp>
      <p:sp>
        <p:nvSpPr>
          <p:cNvPr id="146460" name="Text Box 20"/>
          <p:cNvSpPr txBox="1">
            <a:spLocks noChangeArrowheads="1"/>
          </p:cNvSpPr>
          <p:nvPr/>
        </p:nvSpPr>
        <p:spPr bwMode="auto">
          <a:xfrm>
            <a:off x="2371725" y="1085850"/>
            <a:ext cx="3078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Times" charset="0"/>
              </a:rPr>
              <a:t> The key to opening your Bible file is:</a:t>
            </a:r>
          </a:p>
        </p:txBody>
      </p:sp>
      <p:sp>
        <p:nvSpPr>
          <p:cNvPr id="129" name="Line 22"/>
          <p:cNvSpPr>
            <a:spLocks noChangeShapeType="1"/>
          </p:cNvSpPr>
          <p:nvPr/>
        </p:nvSpPr>
        <p:spPr bwMode="auto">
          <a:xfrm>
            <a:off x="7143750" y="792163"/>
            <a:ext cx="112713" cy="0"/>
          </a:xfrm>
          <a:prstGeom prst="line">
            <a:avLst/>
          </a:prstGeom>
          <a:noFill/>
          <a:ln w="28575">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6462" name="Text Box 24"/>
          <p:cNvSpPr txBox="1">
            <a:spLocks noChangeArrowheads="1"/>
          </p:cNvSpPr>
          <p:nvPr/>
        </p:nvSpPr>
        <p:spPr bwMode="auto">
          <a:xfrm>
            <a:off x="2582863" y="2103438"/>
            <a:ext cx="2587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dirty="0" smtClean="0">
                <a:solidFill>
                  <a:srgbClr val="1A0004"/>
                </a:solidFill>
                <a:latin typeface="Times" charset="0"/>
              </a:rPr>
              <a:t>MIRING MILI </a:t>
            </a:r>
            <a:r>
              <a:rPr lang="en-US" sz="1400" b="1" dirty="0" err="1" smtClean="0">
                <a:solidFill>
                  <a:srgbClr val="1A0004"/>
                </a:solidFill>
                <a:latin typeface="Times" charset="0"/>
              </a:rPr>
              <a:t>hai</a:t>
            </a:r>
            <a:r>
              <a:rPr lang="en-US" sz="1400" b="1" dirty="0" smtClean="0">
                <a:solidFill>
                  <a:srgbClr val="1A0004"/>
                </a:solidFill>
                <a:latin typeface="Times" charset="0"/>
              </a:rPr>
              <a:t> </a:t>
            </a:r>
            <a:r>
              <a:rPr lang="en-US" sz="1400" b="1" dirty="0" err="1" smtClean="0">
                <a:solidFill>
                  <a:srgbClr val="1A0004"/>
                </a:solidFill>
                <a:latin typeface="Times" charset="0"/>
              </a:rPr>
              <a:t>kha</a:t>
            </a:r>
            <a:r>
              <a:rPr lang="en-US" sz="1400" b="1" dirty="0" smtClean="0">
                <a:solidFill>
                  <a:srgbClr val="1A0004"/>
                </a:solidFill>
                <a:latin typeface="Times" charset="0"/>
              </a:rPr>
              <a:t>:</a:t>
            </a:r>
            <a:endParaRPr lang="en-US" sz="1400" b="1" dirty="0">
              <a:solidFill>
                <a:srgbClr val="1A0004"/>
              </a:solidFill>
              <a:latin typeface="Times" charset="0"/>
            </a:endParaRPr>
          </a:p>
        </p:txBody>
      </p:sp>
      <p:sp>
        <p:nvSpPr>
          <p:cNvPr id="146463" name="Text Box 25"/>
          <p:cNvSpPr txBox="1">
            <a:spLocks noChangeArrowheads="1"/>
          </p:cNvSpPr>
          <p:nvPr/>
        </p:nvSpPr>
        <p:spPr bwMode="auto">
          <a:xfrm>
            <a:off x="5016500" y="2109788"/>
            <a:ext cx="1509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dirty="0">
                <a:solidFill>
                  <a:srgbClr val="1A0004"/>
                </a:solidFill>
                <a:latin typeface="Helvetica" charset="0"/>
              </a:rPr>
              <a:t>ABRAHAM               JOSEPH                        MOSES </a:t>
            </a:r>
            <a:br>
              <a:rPr lang="en-US" sz="1200" b="1" u="sng" dirty="0">
                <a:solidFill>
                  <a:srgbClr val="1A0004"/>
                </a:solidFill>
                <a:latin typeface="Helvetica" charset="0"/>
              </a:rPr>
            </a:br>
            <a:r>
              <a:rPr lang="en-US" sz="1200" b="1" u="sng" dirty="0">
                <a:solidFill>
                  <a:srgbClr val="1A0004"/>
                </a:solidFill>
                <a:latin typeface="Helvetica" charset="0"/>
              </a:rPr>
              <a:t>JOSHUA</a:t>
            </a:r>
          </a:p>
        </p:txBody>
      </p:sp>
      <p:sp>
        <p:nvSpPr>
          <p:cNvPr id="146464" name="Text Box 28"/>
          <p:cNvSpPr txBox="1">
            <a:spLocks noChangeArrowheads="1"/>
          </p:cNvSpPr>
          <p:nvPr/>
        </p:nvSpPr>
        <p:spPr bwMode="auto">
          <a:xfrm>
            <a:off x="2593975" y="2884488"/>
            <a:ext cx="25193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dirty="0" smtClean="0">
                <a:solidFill>
                  <a:srgbClr val="1A0004"/>
                </a:solidFill>
                <a:latin typeface="Times" charset="0"/>
              </a:rPr>
              <a:t>ROLOP NA THUM </a:t>
            </a:r>
            <a:r>
              <a:rPr lang="en-US" sz="1400" b="1" dirty="0" err="1" smtClean="0">
                <a:solidFill>
                  <a:srgbClr val="1A0004"/>
                </a:solidFill>
                <a:latin typeface="Times" charset="0"/>
              </a:rPr>
              <a:t>hai</a:t>
            </a:r>
            <a:r>
              <a:rPr lang="en-US" sz="1400" b="1" dirty="0" smtClean="0">
                <a:solidFill>
                  <a:srgbClr val="1A0004"/>
                </a:solidFill>
                <a:latin typeface="Times" charset="0"/>
              </a:rPr>
              <a:t> </a:t>
            </a:r>
            <a:r>
              <a:rPr lang="en-US" sz="1400" b="1" dirty="0" err="1" smtClean="0">
                <a:solidFill>
                  <a:srgbClr val="1A0004"/>
                </a:solidFill>
                <a:latin typeface="Times" charset="0"/>
              </a:rPr>
              <a:t>kha</a:t>
            </a:r>
            <a:r>
              <a:rPr lang="en-US" sz="1400" b="1" dirty="0" smtClean="0">
                <a:solidFill>
                  <a:srgbClr val="1A0004"/>
                </a:solidFill>
                <a:latin typeface="Times" charset="0"/>
              </a:rPr>
              <a:t>:</a:t>
            </a:r>
            <a:endParaRPr lang="en-US" sz="1400" b="1" dirty="0">
              <a:solidFill>
                <a:srgbClr val="1A0004"/>
              </a:solidFill>
              <a:latin typeface="Times" charset="0"/>
            </a:endParaRPr>
          </a:p>
        </p:txBody>
      </p:sp>
      <p:sp>
        <p:nvSpPr>
          <p:cNvPr id="146465" name="Text Box 29"/>
          <p:cNvSpPr txBox="1">
            <a:spLocks noChangeArrowheads="1"/>
          </p:cNvSpPr>
          <p:nvPr/>
        </p:nvSpPr>
        <p:spPr bwMode="auto">
          <a:xfrm>
            <a:off x="5016500" y="2927350"/>
            <a:ext cx="15097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dirty="0" smtClean="0">
                <a:solidFill>
                  <a:srgbClr val="1A0004"/>
                </a:solidFill>
                <a:latin typeface="Helvetica" charset="0"/>
              </a:rPr>
              <a:t>DAN AWMBOI RENGKHOLO SHURKHOP</a:t>
            </a:r>
            <a:endParaRPr lang="en-US" sz="1200" b="1" u="sng" dirty="0">
              <a:solidFill>
                <a:srgbClr val="1A0004"/>
              </a:solidFill>
              <a:latin typeface="Helvetica" charset="0"/>
            </a:endParaRPr>
          </a:p>
        </p:txBody>
      </p:sp>
      <p:grpSp>
        <p:nvGrpSpPr>
          <p:cNvPr id="146466" name="Group 32" descr="Large confetti"/>
          <p:cNvGrpSpPr>
            <a:grpSpLocks/>
          </p:cNvGrpSpPr>
          <p:nvPr/>
        </p:nvGrpSpPr>
        <p:grpSpPr bwMode="auto">
          <a:xfrm>
            <a:off x="2089150" y="3318278"/>
            <a:ext cx="1276350" cy="693668"/>
            <a:chOff x="375" y="3720"/>
            <a:chExt cx="868" cy="530"/>
          </a:xfrm>
        </p:grpSpPr>
        <p:sp>
          <p:nvSpPr>
            <p:cNvPr id="137" name="Freeform 3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r>
                <a:rPr lang="en-US" sz="1050" b="1" kern="0" smtClean="0">
                  <a:solidFill>
                    <a:srgbClr val="1A0004"/>
                  </a:solidFill>
                  <a:latin typeface="Helvetica" pitchFamily="34" charset="0"/>
                  <a:ea typeface="+mn-ea"/>
                  <a:cs typeface="Helvetica" pitchFamily="34" charset="0"/>
                </a:rPr>
                <a:t>KHUTKON</a:t>
              </a:r>
              <a:endParaRPr lang="en-US" sz="1050" b="1" kern="0" dirty="0">
                <a:solidFill>
                  <a:srgbClr val="1A0004"/>
                </a:solidFill>
                <a:latin typeface="Helvetica" pitchFamily="34" charset="0"/>
                <a:ea typeface="+mn-ea"/>
                <a:cs typeface="Helvetica" pitchFamily="34" charset="0"/>
              </a:endParaRPr>
            </a:p>
          </p:txBody>
        </p:sp>
        <p:sp>
          <p:nvSpPr>
            <p:cNvPr id="138" name="Rectangle 34" descr="Large confetti"/>
            <p:cNvSpPr>
              <a:spLocks noChangeArrowheads="1"/>
            </p:cNvSpPr>
            <p:nvPr/>
          </p:nvSpPr>
          <p:spPr bwMode="auto">
            <a:xfrm>
              <a:off x="375" y="395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1" name="Line 37" descr="Large confetti"/>
            <p:cNvSpPr>
              <a:spLocks noChangeShapeType="1"/>
            </p:cNvSpPr>
            <p:nvPr/>
          </p:nvSpPr>
          <p:spPr bwMode="auto">
            <a:xfrm>
              <a:off x="408" y="3923"/>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67" name="Group 38" descr="Large confetti"/>
          <p:cNvGrpSpPr>
            <a:grpSpLocks/>
          </p:cNvGrpSpPr>
          <p:nvPr/>
        </p:nvGrpSpPr>
        <p:grpSpPr bwMode="auto">
          <a:xfrm>
            <a:off x="2352675" y="3706813"/>
            <a:ext cx="1276350" cy="588962"/>
            <a:chOff x="375" y="3720"/>
            <a:chExt cx="868" cy="450"/>
          </a:xfrm>
        </p:grpSpPr>
        <p:sp>
          <p:nvSpPr>
            <p:cNvPr id="143" name="Freeform 3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4" name="Rectangle 4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5" name="Rectangle 4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6" name="Rectangle 4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7" name="Line 4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68" name="Group 44" descr="Large confetti"/>
          <p:cNvGrpSpPr>
            <a:grpSpLocks/>
          </p:cNvGrpSpPr>
          <p:nvPr/>
        </p:nvGrpSpPr>
        <p:grpSpPr bwMode="auto">
          <a:xfrm>
            <a:off x="2635250" y="4008438"/>
            <a:ext cx="1276350" cy="588962"/>
            <a:chOff x="375" y="3720"/>
            <a:chExt cx="868" cy="450"/>
          </a:xfrm>
        </p:grpSpPr>
        <p:sp>
          <p:nvSpPr>
            <p:cNvPr id="149" name="Freeform 4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0" name="Rectangle 4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1" name="Rectangle 4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2" name="Rectangle 4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3" name="Line 4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69" name="Group 50" descr="Large confetti"/>
          <p:cNvGrpSpPr>
            <a:grpSpLocks/>
          </p:cNvGrpSpPr>
          <p:nvPr/>
        </p:nvGrpSpPr>
        <p:grpSpPr bwMode="auto">
          <a:xfrm>
            <a:off x="2917825" y="4329113"/>
            <a:ext cx="1276350" cy="588962"/>
            <a:chOff x="375" y="3720"/>
            <a:chExt cx="868" cy="450"/>
          </a:xfrm>
        </p:grpSpPr>
        <p:sp>
          <p:nvSpPr>
            <p:cNvPr id="155" name="Freeform 51"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6" name="Rectangle 5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7" name="Rectangle 5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8" name="Rectangle 54"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9" name="Line 55"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0" name="Group 56" descr="Large confetti"/>
          <p:cNvGrpSpPr>
            <a:grpSpLocks/>
          </p:cNvGrpSpPr>
          <p:nvPr/>
        </p:nvGrpSpPr>
        <p:grpSpPr bwMode="auto">
          <a:xfrm>
            <a:off x="3221038" y="4646613"/>
            <a:ext cx="1276350" cy="588962"/>
            <a:chOff x="375" y="3720"/>
            <a:chExt cx="868" cy="450"/>
          </a:xfrm>
        </p:grpSpPr>
        <p:sp>
          <p:nvSpPr>
            <p:cNvPr id="161" name="Freeform 5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2" name="Rectangle 5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3" name="Rectangle 5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4" name="Rectangle 6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5" name="Line 6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1" name="Group 62" descr="Large confetti"/>
          <p:cNvGrpSpPr>
            <a:grpSpLocks/>
          </p:cNvGrpSpPr>
          <p:nvPr/>
        </p:nvGrpSpPr>
        <p:grpSpPr bwMode="auto">
          <a:xfrm>
            <a:off x="3522663" y="4984750"/>
            <a:ext cx="1276350" cy="588963"/>
            <a:chOff x="375" y="3720"/>
            <a:chExt cx="868" cy="450"/>
          </a:xfrm>
        </p:grpSpPr>
        <p:sp>
          <p:nvSpPr>
            <p:cNvPr id="167" name="Freeform 6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8" name="Rectangle 64"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9" name="Rectangle 65"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0" name="Rectangle 66"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1" name="Line 67"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2" name="Group 68" descr="Large confetti"/>
          <p:cNvGrpSpPr>
            <a:grpSpLocks/>
          </p:cNvGrpSpPr>
          <p:nvPr/>
        </p:nvGrpSpPr>
        <p:grpSpPr bwMode="auto">
          <a:xfrm>
            <a:off x="3805238" y="5303838"/>
            <a:ext cx="1276350" cy="588962"/>
            <a:chOff x="375" y="3720"/>
            <a:chExt cx="868" cy="450"/>
          </a:xfrm>
        </p:grpSpPr>
        <p:sp>
          <p:nvSpPr>
            <p:cNvPr id="173" name="Freeform 6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4" name="Rectangle 7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5" name="Rectangle 7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6" name="Rectangle 7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7" name="Line 7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3" name="Group 74" descr="Large confetti"/>
          <p:cNvGrpSpPr>
            <a:grpSpLocks/>
          </p:cNvGrpSpPr>
          <p:nvPr/>
        </p:nvGrpSpPr>
        <p:grpSpPr bwMode="auto">
          <a:xfrm>
            <a:off x="4087813" y="5641975"/>
            <a:ext cx="1276350" cy="588963"/>
            <a:chOff x="375" y="3720"/>
            <a:chExt cx="868" cy="450"/>
          </a:xfrm>
        </p:grpSpPr>
        <p:sp>
          <p:nvSpPr>
            <p:cNvPr id="179" name="Freeform 7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0" name="Rectangle 7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1" name="Rectangle 7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2" name="Rectangle 7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3" name="Line 7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4" name="Group 80" descr="Large confetti"/>
          <p:cNvGrpSpPr>
            <a:grpSpLocks/>
          </p:cNvGrpSpPr>
          <p:nvPr/>
        </p:nvGrpSpPr>
        <p:grpSpPr bwMode="auto">
          <a:xfrm>
            <a:off x="4371975" y="5978525"/>
            <a:ext cx="1274763" cy="588963"/>
            <a:chOff x="375" y="3720"/>
            <a:chExt cx="868" cy="450"/>
          </a:xfrm>
        </p:grpSpPr>
        <p:sp>
          <p:nvSpPr>
            <p:cNvPr id="185" name="Freeform 81" descr="Large confetti"/>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6" name="Rectangle 8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7" name="Rectangle 8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8" name="Rectangle 84" descr="Large confetti"/>
            <p:cNvSpPr>
              <a:spLocks noChangeArrowheads="1"/>
            </p:cNvSpPr>
            <p:nvPr/>
          </p:nvSpPr>
          <p:spPr bwMode="auto">
            <a:xfrm>
              <a:off x="660" y="3816"/>
              <a:ext cx="322"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9" name="Line 85" descr="Large confetti"/>
            <p:cNvSpPr>
              <a:spLocks noChangeShapeType="1"/>
            </p:cNvSpPr>
            <p:nvPr/>
          </p:nvSpPr>
          <p:spPr bwMode="auto">
            <a:xfrm>
              <a:off x="409" y="3852"/>
              <a:ext cx="547"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5" name="Group 86" descr="Large confetti"/>
          <p:cNvGrpSpPr>
            <a:grpSpLocks/>
          </p:cNvGrpSpPr>
          <p:nvPr/>
        </p:nvGrpSpPr>
        <p:grpSpPr bwMode="auto">
          <a:xfrm>
            <a:off x="4673600" y="6316663"/>
            <a:ext cx="1276350" cy="588962"/>
            <a:chOff x="375" y="3720"/>
            <a:chExt cx="868" cy="450"/>
          </a:xfrm>
        </p:grpSpPr>
        <p:sp>
          <p:nvSpPr>
            <p:cNvPr id="191" name="Freeform 8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2" name="Rectangle 8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3" name="Rectangle 8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4" name="Rectangle 9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5" name="Line 9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grpSp>
      <p:sp>
        <p:nvSpPr>
          <p:cNvPr id="196" name="Text Box 92"/>
          <p:cNvSpPr txBox="1">
            <a:spLocks noChangeArrowheads="1"/>
          </p:cNvSpPr>
          <p:nvPr/>
        </p:nvSpPr>
        <p:spPr bwMode="auto">
          <a:xfrm>
            <a:off x="1366838" y="3352800"/>
            <a:ext cx="2386012" cy="261938"/>
          </a:xfrm>
          <a:prstGeom prst="rect">
            <a:avLst/>
          </a:prstGeom>
          <a:noFill/>
          <a:ln w="9525">
            <a:noFill/>
            <a:miter lim="800000"/>
            <a:headEnd/>
            <a:tailEnd/>
          </a:ln>
        </p:spPr>
        <p:txBody>
          <a:bodyPr>
            <a:spAutoFit/>
          </a:bodyPr>
          <a:lstStyle/>
          <a:p>
            <a:pPr>
              <a:spcBef>
                <a:spcPct val="50000"/>
              </a:spcBef>
              <a:defRPr/>
            </a:pPr>
            <a:endParaRPr lang="en-US" sz="1050" b="1" dirty="0">
              <a:solidFill>
                <a:srgbClr val="1A0004"/>
              </a:solidFill>
              <a:latin typeface="Helvetica" charset="0"/>
              <a:ea typeface="+mn-ea"/>
              <a:cs typeface="+mn-cs"/>
            </a:endParaRPr>
          </a:p>
        </p:txBody>
      </p:sp>
      <p:sp>
        <p:nvSpPr>
          <p:cNvPr id="197" name="Text Box 93"/>
          <p:cNvSpPr txBox="1">
            <a:spLocks noChangeArrowheads="1"/>
          </p:cNvSpPr>
          <p:nvPr/>
        </p:nvSpPr>
        <p:spPr bwMode="auto">
          <a:xfrm>
            <a:off x="1651000" y="3690938"/>
            <a:ext cx="2384425" cy="261937"/>
          </a:xfrm>
          <a:prstGeom prst="rect">
            <a:avLst/>
          </a:prstGeom>
          <a:noFill/>
          <a:ln w="9525">
            <a:noFill/>
            <a:miter lim="800000"/>
            <a:headEnd/>
            <a:tailEnd/>
          </a:ln>
        </p:spPr>
        <p:txBody>
          <a:bodyPr>
            <a:spAutoFit/>
          </a:bodyPr>
          <a:lstStyle/>
          <a:p>
            <a:pPr>
              <a:spcBef>
                <a:spcPct val="50000"/>
              </a:spcBef>
              <a:defRPr/>
            </a:pPr>
            <a:r>
              <a:rPr lang="en-US" sz="1050" b="1">
                <a:solidFill>
                  <a:srgbClr val="1A0004"/>
                </a:solidFill>
                <a:latin typeface="Helvetica" charset="0"/>
                <a:ea typeface="+mn-ea"/>
                <a:cs typeface="+mn-cs"/>
              </a:rPr>
              <a:t>ABRAHAM</a:t>
            </a:r>
          </a:p>
        </p:txBody>
      </p:sp>
      <p:sp>
        <p:nvSpPr>
          <p:cNvPr id="198" name="Text Box 94"/>
          <p:cNvSpPr txBox="1">
            <a:spLocks noChangeArrowheads="1"/>
          </p:cNvSpPr>
          <p:nvPr/>
        </p:nvSpPr>
        <p:spPr bwMode="auto">
          <a:xfrm>
            <a:off x="2024063" y="3981450"/>
            <a:ext cx="2386012" cy="261938"/>
          </a:xfrm>
          <a:prstGeom prst="rect">
            <a:avLst/>
          </a:prstGeom>
          <a:noFill/>
          <a:ln w="9525">
            <a:noFill/>
            <a:miter lim="800000"/>
            <a:headEnd/>
            <a:tailEnd/>
          </a:ln>
        </p:spPr>
        <p:txBody>
          <a:bodyPr>
            <a:spAutoFit/>
          </a:bodyPr>
          <a:lstStyle/>
          <a:p>
            <a:pPr>
              <a:spcBef>
                <a:spcPct val="50000"/>
              </a:spcBef>
              <a:defRPr/>
            </a:pPr>
            <a:r>
              <a:rPr lang="en-US" sz="1050" b="1">
                <a:solidFill>
                  <a:srgbClr val="1A0004"/>
                </a:solidFill>
                <a:latin typeface="Helvetica" charset="0"/>
                <a:ea typeface="+mn-ea"/>
                <a:cs typeface="+mn-cs"/>
              </a:rPr>
              <a:t>JOSEPH</a:t>
            </a:r>
          </a:p>
        </p:txBody>
      </p:sp>
      <p:sp>
        <p:nvSpPr>
          <p:cNvPr id="199" name="Text Box 95"/>
          <p:cNvSpPr txBox="1">
            <a:spLocks noChangeArrowheads="1"/>
          </p:cNvSpPr>
          <p:nvPr/>
        </p:nvSpPr>
        <p:spPr bwMode="auto">
          <a:xfrm>
            <a:off x="2301875" y="4297363"/>
            <a:ext cx="2386013" cy="261937"/>
          </a:xfrm>
          <a:prstGeom prst="rect">
            <a:avLst/>
          </a:prstGeom>
          <a:noFill/>
          <a:ln w="9525">
            <a:noFill/>
            <a:miter lim="800000"/>
            <a:headEnd/>
            <a:tailEnd/>
          </a:ln>
        </p:spPr>
        <p:txBody>
          <a:bodyPr>
            <a:spAutoFit/>
          </a:bodyPr>
          <a:lstStyle/>
          <a:p>
            <a:pPr>
              <a:spcBef>
                <a:spcPct val="50000"/>
              </a:spcBef>
              <a:defRPr/>
            </a:pPr>
            <a:r>
              <a:rPr lang="en-US" sz="1050" b="1">
                <a:solidFill>
                  <a:srgbClr val="1A0004"/>
                </a:solidFill>
                <a:latin typeface="Helvetica" charset="0"/>
                <a:ea typeface="+mn-ea"/>
                <a:cs typeface="+mn-cs"/>
              </a:rPr>
              <a:t>MOSES</a:t>
            </a:r>
          </a:p>
        </p:txBody>
      </p:sp>
      <p:sp>
        <p:nvSpPr>
          <p:cNvPr id="200" name="Text Box 96"/>
          <p:cNvSpPr txBox="1">
            <a:spLocks noChangeArrowheads="1"/>
          </p:cNvSpPr>
          <p:nvPr/>
        </p:nvSpPr>
        <p:spPr bwMode="auto">
          <a:xfrm>
            <a:off x="2598738" y="4611688"/>
            <a:ext cx="2386012" cy="261937"/>
          </a:xfrm>
          <a:prstGeom prst="rect">
            <a:avLst/>
          </a:prstGeom>
          <a:noFill/>
          <a:ln w="9525">
            <a:noFill/>
            <a:miter lim="800000"/>
            <a:headEnd/>
            <a:tailEnd/>
          </a:ln>
        </p:spPr>
        <p:txBody>
          <a:bodyPr>
            <a:spAutoFit/>
          </a:bodyPr>
          <a:lstStyle/>
          <a:p>
            <a:pPr>
              <a:spcBef>
                <a:spcPct val="50000"/>
              </a:spcBef>
              <a:defRPr/>
            </a:pPr>
            <a:r>
              <a:rPr lang="en-US" sz="1050" b="1" dirty="0">
                <a:solidFill>
                  <a:srgbClr val="1A0004"/>
                </a:solidFill>
                <a:latin typeface="Helvetica" charset="0"/>
                <a:ea typeface="+mn-ea"/>
                <a:cs typeface="+mn-cs"/>
              </a:rPr>
              <a:t>JOSHUA</a:t>
            </a:r>
          </a:p>
        </p:txBody>
      </p:sp>
      <p:sp>
        <p:nvSpPr>
          <p:cNvPr id="201" name="Text Box 97"/>
          <p:cNvSpPr txBox="1">
            <a:spLocks noChangeArrowheads="1"/>
          </p:cNvSpPr>
          <p:nvPr/>
        </p:nvSpPr>
        <p:spPr bwMode="auto">
          <a:xfrm>
            <a:off x="2805113" y="4941888"/>
            <a:ext cx="2384425" cy="230832"/>
          </a:xfrm>
          <a:prstGeom prst="rect">
            <a:avLst/>
          </a:prstGeom>
          <a:noFill/>
          <a:ln w="9525">
            <a:noFill/>
            <a:miter lim="800000"/>
            <a:headEnd/>
            <a:tailEnd/>
          </a:ln>
        </p:spPr>
        <p:txBody>
          <a:bodyPr>
            <a:spAutoFit/>
          </a:bodyPr>
          <a:lstStyle/>
          <a:p>
            <a:pPr>
              <a:spcBef>
                <a:spcPct val="50000"/>
              </a:spcBef>
              <a:defRPr/>
            </a:pPr>
            <a:r>
              <a:rPr lang="en-US" b="1" dirty="0" smtClean="0">
                <a:solidFill>
                  <a:srgbClr val="1A0004"/>
                </a:solidFill>
                <a:latin typeface="Helvetica" charset="0"/>
                <a:ea typeface="+mn-ea"/>
                <a:cs typeface="+mn-cs"/>
              </a:rPr>
              <a:t>DAN AWM BOI</a:t>
            </a:r>
            <a:endParaRPr lang="en-US" b="1" dirty="0">
              <a:solidFill>
                <a:srgbClr val="1A0004"/>
              </a:solidFill>
              <a:latin typeface="Helvetica" charset="0"/>
              <a:ea typeface="+mn-ea"/>
              <a:cs typeface="+mn-cs"/>
            </a:endParaRPr>
          </a:p>
        </p:txBody>
      </p:sp>
      <p:sp>
        <p:nvSpPr>
          <p:cNvPr id="202" name="Text Box 98"/>
          <p:cNvSpPr txBox="1">
            <a:spLocks noChangeArrowheads="1"/>
          </p:cNvSpPr>
          <p:nvPr/>
        </p:nvSpPr>
        <p:spPr bwMode="auto">
          <a:xfrm>
            <a:off x="3100388" y="5276850"/>
            <a:ext cx="2384425" cy="230832"/>
          </a:xfrm>
          <a:prstGeom prst="rect">
            <a:avLst/>
          </a:prstGeom>
          <a:noFill/>
          <a:ln w="9525">
            <a:noFill/>
            <a:miter lim="800000"/>
            <a:headEnd/>
            <a:tailEnd/>
          </a:ln>
        </p:spPr>
        <p:txBody>
          <a:bodyPr>
            <a:spAutoFit/>
          </a:bodyPr>
          <a:lstStyle/>
          <a:p>
            <a:pPr>
              <a:spcBef>
                <a:spcPct val="50000"/>
              </a:spcBef>
              <a:defRPr/>
            </a:pPr>
            <a:r>
              <a:rPr lang="en-US" b="1" dirty="0" smtClean="0">
                <a:solidFill>
                  <a:srgbClr val="1A0004"/>
                </a:solidFill>
                <a:latin typeface="Helvetica" charset="0"/>
                <a:ea typeface="+mn-ea"/>
                <a:cs typeface="+mn-cs"/>
              </a:rPr>
              <a:t>RENGKHOLO</a:t>
            </a:r>
            <a:endParaRPr lang="en-US" b="1" dirty="0">
              <a:solidFill>
                <a:srgbClr val="1A0004"/>
              </a:solidFill>
              <a:latin typeface="Helvetica" charset="0"/>
              <a:ea typeface="+mn-ea"/>
              <a:cs typeface="+mn-cs"/>
            </a:endParaRPr>
          </a:p>
        </p:txBody>
      </p:sp>
      <p:sp>
        <p:nvSpPr>
          <p:cNvPr id="203" name="Text Box 99"/>
          <p:cNvSpPr txBox="1">
            <a:spLocks noChangeArrowheads="1"/>
          </p:cNvSpPr>
          <p:nvPr/>
        </p:nvSpPr>
        <p:spPr bwMode="auto">
          <a:xfrm>
            <a:off x="3400425" y="5610225"/>
            <a:ext cx="2384425" cy="261938"/>
          </a:xfrm>
          <a:prstGeom prst="rect">
            <a:avLst/>
          </a:prstGeom>
          <a:noFill/>
          <a:ln w="9525">
            <a:noFill/>
            <a:miter lim="800000"/>
            <a:headEnd/>
            <a:tailEnd/>
          </a:ln>
        </p:spPr>
        <p:txBody>
          <a:bodyPr>
            <a:spAutoFit/>
          </a:bodyPr>
          <a:lstStyle/>
          <a:p>
            <a:pPr>
              <a:spcBef>
                <a:spcPct val="50000"/>
              </a:spcBef>
              <a:defRPr/>
            </a:pPr>
            <a:r>
              <a:rPr lang="en-US" sz="1050" b="1" dirty="0" smtClean="0">
                <a:solidFill>
                  <a:srgbClr val="1A0004"/>
                </a:solidFill>
                <a:latin typeface="Helvetica" charset="0"/>
                <a:ea typeface="+mn-ea"/>
                <a:cs typeface="+mn-cs"/>
              </a:rPr>
              <a:t>SHURKHUP</a:t>
            </a:r>
            <a:endParaRPr lang="en-US" sz="1050" b="1" dirty="0">
              <a:solidFill>
                <a:srgbClr val="1A0004"/>
              </a:solidFill>
              <a:latin typeface="Helvetica" charset="0"/>
              <a:ea typeface="+mn-ea"/>
              <a:cs typeface="+mn-cs"/>
            </a:endParaRPr>
          </a:p>
        </p:txBody>
      </p:sp>
      <p:sp>
        <p:nvSpPr>
          <p:cNvPr id="204" name="Text Box 100"/>
          <p:cNvSpPr txBox="1">
            <a:spLocks noChangeArrowheads="1"/>
          </p:cNvSpPr>
          <p:nvPr/>
        </p:nvSpPr>
        <p:spPr bwMode="auto">
          <a:xfrm>
            <a:off x="3749675" y="5951538"/>
            <a:ext cx="2384425" cy="261937"/>
          </a:xfrm>
          <a:prstGeom prst="rect">
            <a:avLst/>
          </a:prstGeom>
          <a:noFill/>
          <a:ln w="9525">
            <a:noFill/>
            <a:miter lim="800000"/>
            <a:headEnd/>
            <a:tailEnd/>
          </a:ln>
        </p:spPr>
        <p:txBody>
          <a:bodyPr>
            <a:spAutoFit/>
          </a:bodyPr>
          <a:lstStyle/>
          <a:p>
            <a:pPr>
              <a:spcBef>
                <a:spcPct val="50000"/>
              </a:spcBef>
              <a:defRPr/>
            </a:pPr>
            <a:r>
              <a:rPr lang="en-US" sz="1050" b="1" dirty="0" smtClean="0">
                <a:solidFill>
                  <a:srgbClr val="1A0004"/>
                </a:solidFill>
                <a:latin typeface="Helvetica" charset="0"/>
                <a:ea typeface="+mn-ea"/>
                <a:cs typeface="+mn-cs"/>
              </a:rPr>
              <a:t>ATHIM</a:t>
            </a:r>
            <a:endParaRPr lang="en-US" sz="1050" b="1" dirty="0">
              <a:solidFill>
                <a:srgbClr val="1A0004"/>
              </a:solidFill>
              <a:latin typeface="Helvetica" charset="0"/>
              <a:ea typeface="+mn-ea"/>
              <a:cs typeface="+mn-cs"/>
            </a:endParaRPr>
          </a:p>
        </p:txBody>
      </p:sp>
      <p:sp>
        <p:nvSpPr>
          <p:cNvPr id="146485" name="Text Box 101"/>
          <p:cNvSpPr txBox="1">
            <a:spLocks noChangeArrowheads="1"/>
          </p:cNvSpPr>
          <p:nvPr/>
        </p:nvSpPr>
        <p:spPr bwMode="auto">
          <a:xfrm>
            <a:off x="3984625" y="6265200"/>
            <a:ext cx="23860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100" b="1" dirty="0" smtClean="0">
                <a:solidFill>
                  <a:srgbClr val="1A0004"/>
                </a:solidFill>
                <a:latin typeface="Helvetica" charset="0"/>
              </a:rPr>
              <a:t>JISU</a:t>
            </a:r>
            <a:endParaRPr lang="en-US" sz="1100" b="1" dirty="0">
              <a:solidFill>
                <a:srgbClr val="1A0004"/>
              </a:solidFill>
              <a:latin typeface="Helvetica" charset="0"/>
            </a:endParaRPr>
          </a:p>
        </p:txBody>
      </p:sp>
      <p:sp>
        <p:nvSpPr>
          <p:cNvPr id="206" name="AutoShape 102"/>
          <p:cNvSpPr>
            <a:spLocks noChangeArrowheads="1"/>
          </p:cNvSpPr>
          <p:nvPr/>
        </p:nvSpPr>
        <p:spPr bwMode="auto">
          <a:xfrm rot="5766511">
            <a:off x="5607844" y="5314157"/>
            <a:ext cx="1911350" cy="1135062"/>
          </a:xfrm>
          <a:prstGeom prst="curvedDownArrow">
            <a:avLst>
              <a:gd name="adj1" fmla="val 33678"/>
              <a:gd name="adj2" fmla="val 67357"/>
              <a:gd name="adj3" fmla="val 33333"/>
            </a:avLst>
          </a:prstGeom>
          <a:solidFill>
            <a:srgbClr val="BBE0E3"/>
          </a:solidFill>
          <a:ln w="9525">
            <a:solidFill>
              <a:srgbClr val="000000"/>
            </a:solidFill>
            <a:miter lim="800000"/>
            <a:headEnd/>
            <a:tailEnd/>
          </a:ln>
        </p:spPr>
        <p:txBody>
          <a:bodyPr wrap="none" anchor="ct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46488" name="Text Box 106"/>
          <p:cNvSpPr txBox="1">
            <a:spLocks noChangeArrowheads="1"/>
          </p:cNvSpPr>
          <p:nvPr/>
        </p:nvSpPr>
        <p:spPr bwMode="auto">
          <a:xfrm>
            <a:off x="5792788" y="1076325"/>
            <a:ext cx="1403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800" b="1" u="sng" dirty="0">
                <a:solidFill>
                  <a:srgbClr val="1A0004"/>
                </a:solidFill>
                <a:latin typeface="Helvetica" charset="0"/>
              </a:rPr>
              <a:t>K</a:t>
            </a:r>
            <a:r>
              <a:rPr lang="en-US" sz="1800" b="1" u="sng" dirty="0" smtClean="0">
                <a:solidFill>
                  <a:srgbClr val="1A0004"/>
                </a:solidFill>
                <a:latin typeface="Helvetica" charset="0"/>
              </a:rPr>
              <a:t>  </a:t>
            </a:r>
            <a:r>
              <a:rPr lang="en-US" sz="1800" b="1" u="sng" dirty="0">
                <a:solidFill>
                  <a:srgbClr val="1A0004"/>
                </a:solidFill>
                <a:latin typeface="Helvetica" charset="0"/>
              </a:rPr>
              <a:t>7  </a:t>
            </a:r>
            <a:r>
              <a:rPr lang="en-US" sz="1800" b="1" u="sng" dirty="0" smtClean="0">
                <a:solidFill>
                  <a:srgbClr val="1A0004"/>
                </a:solidFill>
                <a:latin typeface="Helvetica" charset="0"/>
              </a:rPr>
              <a:t>A  </a:t>
            </a:r>
            <a:r>
              <a:rPr lang="en-US" sz="1800" b="1" u="sng" dirty="0">
                <a:solidFill>
                  <a:srgbClr val="1A0004"/>
                </a:solidFill>
                <a:latin typeface="Helvetica" charset="0"/>
              </a:rPr>
              <a:t>J </a:t>
            </a:r>
          </a:p>
        </p:txBody>
      </p:sp>
      <p:sp>
        <p:nvSpPr>
          <p:cNvPr id="211981" name="Text Box 13"/>
          <p:cNvSpPr txBox="1">
            <a:spLocks noChangeArrowheads="1"/>
          </p:cNvSpPr>
          <p:nvPr/>
        </p:nvSpPr>
        <p:spPr bwMode="auto">
          <a:xfrm>
            <a:off x="5899150" y="2557432"/>
            <a:ext cx="3179763" cy="40011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en-US" sz="2000" b="1" dirty="0" smtClean="0">
                <a:solidFill>
                  <a:srgbClr val="FFFF00"/>
                </a:solidFill>
                <a:latin typeface="Comic Sans MS" pitchFamily="-107" charset="0"/>
                <a:ea typeface="+mn-ea"/>
                <a:cs typeface="+mn-cs"/>
              </a:rPr>
              <a:t>RUCHUK SANNA </a:t>
            </a:r>
            <a:r>
              <a:rPr lang="en-US" sz="2000" b="1" dirty="0">
                <a:solidFill>
                  <a:srgbClr val="FFFF00"/>
                </a:solidFill>
                <a:latin typeface="Comic Sans MS" pitchFamily="-107" charset="0"/>
                <a:ea typeface="+mn-ea"/>
                <a:cs typeface="+mn-cs"/>
              </a:rPr>
              <a:t>#02</a:t>
            </a:r>
          </a:p>
        </p:txBody>
      </p:sp>
      <p:sp>
        <p:nvSpPr>
          <p:cNvPr id="146491" name="Text Box 16"/>
          <p:cNvSpPr txBox="1">
            <a:spLocks noChangeArrowheads="1"/>
          </p:cNvSpPr>
          <p:nvPr/>
        </p:nvSpPr>
        <p:spPr bwMode="auto">
          <a:xfrm>
            <a:off x="5981700" y="4048125"/>
            <a:ext cx="1139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dirty="0" smtClean="0">
                <a:solidFill>
                  <a:srgbClr val="1A0004"/>
                </a:solidFill>
                <a:latin typeface="Helvetica" charset="0"/>
              </a:rPr>
              <a:t>JISU</a:t>
            </a:r>
            <a:endParaRPr lang="en-US" sz="1200" b="1" u="sng" dirty="0">
              <a:solidFill>
                <a:srgbClr val="1A0004"/>
              </a:solidFill>
              <a:latin typeface="Helvetica" charset="0"/>
            </a:endParaRPr>
          </a:p>
        </p:txBody>
      </p:sp>
      <p:sp>
        <p:nvSpPr>
          <p:cNvPr id="146492" name="Text Box 23"/>
          <p:cNvSpPr txBox="1">
            <a:spLocks noChangeArrowheads="1"/>
          </p:cNvSpPr>
          <p:nvPr/>
        </p:nvSpPr>
        <p:spPr bwMode="auto">
          <a:xfrm>
            <a:off x="282575" y="652303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©2006 TBBMI</a:t>
            </a:r>
          </a:p>
        </p:txBody>
      </p:sp>
      <p:sp>
        <p:nvSpPr>
          <p:cNvPr id="209" name="TextBox 208"/>
          <p:cNvSpPr txBox="1"/>
          <p:nvPr/>
        </p:nvSpPr>
        <p:spPr>
          <a:xfrm>
            <a:off x="1960563" y="53975"/>
            <a:ext cx="5024437" cy="46166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2400" b="1" dirty="0" smtClean="0">
                <a:solidFill>
                  <a:srgbClr val="1A0004"/>
                </a:solidFill>
                <a:effectLst>
                  <a:outerShdw blurRad="38100" dist="38100" dir="2700000" algn="tl">
                    <a:srgbClr val="DDDDDD"/>
                  </a:outerShdw>
                </a:effectLst>
                <a:latin typeface="Kosher-Normal" charset="0"/>
                <a:cs typeface="Kosher-Normal" charset="0"/>
              </a:rPr>
              <a:t>PATHEEN CHAWNGBUK…KUNGTHOINA</a:t>
            </a:r>
            <a:endParaRPr lang="en-US" sz="5400" b="1" dirty="0" smtClean="0">
              <a:solidFill>
                <a:srgbClr val="1A0004"/>
              </a:solidFill>
              <a:effectLst>
                <a:outerShdw blurRad="38100" dist="38100" dir="2700000" algn="tl">
                  <a:srgbClr val="DDDDDD"/>
                </a:outerShdw>
              </a:effectLst>
              <a:latin typeface="Kosher-Normal" charset="0"/>
              <a:cs typeface="Kosher-Normal"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11981"/>
                                        </p:tgtEl>
                                        <p:attrNameLst>
                                          <p:attrName>style.visibility</p:attrName>
                                        </p:attrNameLst>
                                      </p:cBhvr>
                                      <p:to>
                                        <p:strVal val="visible"/>
                                      </p:to>
                                    </p:set>
                                    <p:anim calcmode="lin" valueType="num">
                                      <p:cBhvr additive="base">
                                        <p:cTn id="7" dur="500" fill="hold"/>
                                        <p:tgtEl>
                                          <p:spTgt spid="211981"/>
                                        </p:tgtEl>
                                        <p:attrNameLst>
                                          <p:attrName>ppt_x</p:attrName>
                                        </p:attrNameLst>
                                      </p:cBhvr>
                                      <p:tavLst>
                                        <p:tav tm="0">
                                          <p:val>
                                            <p:strVal val="0-#ppt_w/2"/>
                                          </p:val>
                                        </p:tav>
                                        <p:tav tm="100000">
                                          <p:val>
                                            <p:strVal val="#ppt_x"/>
                                          </p:val>
                                        </p:tav>
                                      </p:tavLst>
                                    </p:anim>
                                    <p:anim calcmode="lin" valueType="num">
                                      <p:cBhvr additive="base">
                                        <p:cTn id="8" dur="500" fill="hold"/>
                                        <p:tgtEl>
                                          <p:spTgt spid="2119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1972"/>
                                        </p:tgtEl>
                                        <p:attrNameLst>
                                          <p:attrName>style.visibility</p:attrName>
                                        </p:attrNameLst>
                                      </p:cBhvr>
                                      <p:to>
                                        <p:strVal val="visible"/>
                                      </p:to>
                                    </p:set>
                                    <p:animEffect transition="in" filter="fade">
                                      <p:cBhvr>
                                        <p:cTn id="13" dur="1000"/>
                                        <p:tgtEl>
                                          <p:spTgt spid="211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1973"/>
                                        </p:tgtEl>
                                        <p:attrNameLst>
                                          <p:attrName>style.visibility</p:attrName>
                                        </p:attrNameLst>
                                      </p:cBhvr>
                                      <p:to>
                                        <p:strVal val="visible"/>
                                      </p:to>
                                    </p:set>
                                    <p:animEffect transition="in" filter="fade">
                                      <p:cBhvr>
                                        <p:cTn id="18" dur="1000"/>
                                        <p:tgtEl>
                                          <p:spTgt spid="2119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1974"/>
                                        </p:tgtEl>
                                        <p:attrNameLst>
                                          <p:attrName>style.visibility</p:attrName>
                                        </p:attrNameLst>
                                      </p:cBhvr>
                                      <p:to>
                                        <p:strVal val="visible"/>
                                      </p:to>
                                    </p:set>
                                    <p:animEffect transition="in" filter="fade">
                                      <p:cBhvr>
                                        <p:cTn id="23" dur="1000"/>
                                        <p:tgtEl>
                                          <p:spTgt spid="2119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1975"/>
                                        </p:tgtEl>
                                        <p:attrNameLst>
                                          <p:attrName>style.visibility</p:attrName>
                                        </p:attrNameLst>
                                      </p:cBhvr>
                                      <p:to>
                                        <p:strVal val="visible"/>
                                      </p:to>
                                    </p:set>
                                    <p:animEffect transition="in" filter="fade">
                                      <p:cBhvr>
                                        <p:cTn id="28" dur="1000"/>
                                        <p:tgtEl>
                                          <p:spTgt spid="2119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1976"/>
                                        </p:tgtEl>
                                        <p:attrNameLst>
                                          <p:attrName>style.visibility</p:attrName>
                                        </p:attrNameLst>
                                      </p:cBhvr>
                                      <p:to>
                                        <p:strVal val="visible"/>
                                      </p:to>
                                    </p:set>
                                    <p:animEffect transition="in" filter="fade">
                                      <p:cBhvr>
                                        <p:cTn id="33" dur="1000"/>
                                        <p:tgtEl>
                                          <p:spTgt spid="2119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1977"/>
                                        </p:tgtEl>
                                        <p:attrNameLst>
                                          <p:attrName>style.visibility</p:attrName>
                                        </p:attrNameLst>
                                      </p:cBhvr>
                                      <p:to>
                                        <p:strVal val="visible"/>
                                      </p:to>
                                    </p:set>
                                    <p:animEffect transition="in" filter="fade">
                                      <p:cBhvr>
                                        <p:cTn id="38" dur="1000"/>
                                        <p:tgtEl>
                                          <p:spTgt spid="21197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1978"/>
                                        </p:tgtEl>
                                        <p:attrNameLst>
                                          <p:attrName>style.visibility</p:attrName>
                                        </p:attrNameLst>
                                      </p:cBhvr>
                                      <p:to>
                                        <p:strVal val="visible"/>
                                      </p:to>
                                    </p:set>
                                    <p:animEffect transition="in" filter="fade">
                                      <p:cBhvr>
                                        <p:cTn id="43" dur="1000"/>
                                        <p:tgtEl>
                                          <p:spTgt spid="2119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1979"/>
                                        </p:tgtEl>
                                        <p:attrNameLst>
                                          <p:attrName>style.visibility</p:attrName>
                                        </p:attrNameLst>
                                      </p:cBhvr>
                                      <p:to>
                                        <p:strVal val="visible"/>
                                      </p:to>
                                    </p:set>
                                    <p:animEffect transition="in" filter="fade">
                                      <p:cBhvr>
                                        <p:cTn id="48" dur="1000"/>
                                        <p:tgtEl>
                                          <p:spTgt spid="21197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autoUpdateAnimBg="0"/>
      <p:bldP spid="211973" grpId="0" animBg="1" autoUpdateAnimBg="0"/>
      <p:bldP spid="211974" grpId="0" animBg="1"/>
      <p:bldP spid="211975" grpId="0" animBg="1"/>
      <p:bldP spid="211976" grpId="0" animBg="1"/>
      <p:bldP spid="211977" grpId="0" animBg="1"/>
      <p:bldP spid="211978" grpId="0" animBg="1"/>
      <p:bldP spid="211979" grpId="0" animBg="1"/>
      <p:bldP spid="211981"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ext Box 4"/>
          <p:cNvSpPr txBox="1">
            <a:spLocks noChangeArrowheads="1"/>
          </p:cNvSpPr>
          <p:nvPr/>
        </p:nvSpPr>
        <p:spPr bwMode="auto">
          <a:xfrm>
            <a:off x="2747963" y="0"/>
            <a:ext cx="3348037"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smtClean="0">
                <a:solidFill>
                  <a:srgbClr val="FFFF00"/>
                </a:solidFill>
                <a:effectLst>
                  <a:outerShdw blurRad="38100" dist="38100" dir="2700000" algn="tl">
                    <a:srgbClr val="000000"/>
                  </a:outerShdw>
                </a:effectLst>
              </a:rPr>
              <a:t>7</a:t>
            </a:r>
          </a:p>
        </p:txBody>
      </p:sp>
      <p:sp>
        <p:nvSpPr>
          <p:cNvPr id="87045" name="Rectangle 5" descr="Large checker board"/>
          <p:cNvSpPr>
            <a:spLocks noChangeArrowheads="1"/>
          </p:cNvSpPr>
          <p:nvPr/>
        </p:nvSpPr>
        <p:spPr bwMode="auto">
          <a:xfrm>
            <a:off x="3722688" y="3124200"/>
            <a:ext cx="1768475" cy="457200"/>
          </a:xfrm>
          <a:prstGeom prst="rect">
            <a:avLst/>
          </a:prstGeom>
          <a:pattFill prst="lgCheck">
            <a:fgClr>
              <a:srgbClr val="E9F416"/>
            </a:fgClr>
            <a:bgClr>
              <a:srgbClr val="FFFFFF"/>
            </a:bgClr>
          </a:pattFill>
          <a:ln w="28575">
            <a:solidFill>
              <a:schemeClr val="bg2"/>
            </a:solidFill>
            <a:miter lim="800000"/>
            <a:headEnd/>
            <a:tailEnd/>
          </a:ln>
          <a:effectLst>
            <a:outerShdw blurRad="63500" dist="130755" dir="174327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48483"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48484" name="Text Box 13"/>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48485" name="Text Box 14"/>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870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29" name="Group 36"/>
          <p:cNvGrpSpPr>
            <a:grpSpLocks/>
          </p:cNvGrpSpPr>
          <p:nvPr/>
        </p:nvGrpSpPr>
        <p:grpSpPr bwMode="auto">
          <a:xfrm>
            <a:off x="552450" y="508000"/>
            <a:ext cx="8013700" cy="5822950"/>
            <a:chOff x="348" y="320"/>
            <a:chExt cx="5048" cy="3558"/>
          </a:xfrm>
        </p:grpSpPr>
        <p:pic>
          <p:nvPicPr>
            <p:cNvPr id="150541"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 y="327"/>
              <a:ext cx="4062" cy="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0542" name="Rectangle 28"/>
            <p:cNvSpPr>
              <a:spLocks noChangeArrowheads="1"/>
            </p:cNvSpPr>
            <p:nvPr/>
          </p:nvSpPr>
          <p:spPr bwMode="auto">
            <a:xfrm>
              <a:off x="4875" y="320"/>
              <a:ext cx="521" cy="3537"/>
            </a:xfrm>
            <a:prstGeom prst="rect">
              <a:avLst/>
            </a:prstGeom>
            <a:solidFill>
              <a:srgbClr val="7E400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0543" name="Rectangle 30"/>
            <p:cNvSpPr>
              <a:spLocks noChangeArrowheads="1"/>
            </p:cNvSpPr>
            <p:nvPr/>
          </p:nvSpPr>
          <p:spPr bwMode="auto">
            <a:xfrm>
              <a:off x="348" y="341"/>
              <a:ext cx="496" cy="3537"/>
            </a:xfrm>
            <a:prstGeom prst="rect">
              <a:avLst/>
            </a:prstGeom>
            <a:solidFill>
              <a:srgbClr val="7E400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150530" name="Text Box 19"/>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50531" name="Text Box 25"/>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74</a:t>
            </a:r>
          </a:p>
        </p:txBody>
      </p:sp>
      <p:sp>
        <p:nvSpPr>
          <p:cNvPr id="82947" name="Rectangle 3"/>
          <p:cNvSpPr>
            <a:spLocks noChangeArrowheads="1"/>
          </p:cNvSpPr>
          <p:nvPr/>
        </p:nvSpPr>
        <p:spPr bwMode="auto">
          <a:xfrm>
            <a:off x="7945438" y="2332038"/>
            <a:ext cx="549275" cy="515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endParaRPr lang="en-US" sz="2800" i="1">
              <a:solidFill>
                <a:srgbClr val="FAFD00"/>
              </a:solidFill>
              <a:latin typeface="Times" pitchFamily="-107" charset="0"/>
              <a:ea typeface="+mn-ea"/>
              <a:cs typeface="+mn-cs"/>
            </a:endParaRPr>
          </a:p>
        </p:txBody>
      </p:sp>
      <p:sp>
        <p:nvSpPr>
          <p:cNvPr id="150533" name="Rectangle 8"/>
          <p:cNvSpPr>
            <a:spLocks noChangeArrowheads="1"/>
          </p:cNvSpPr>
          <p:nvPr/>
        </p:nvSpPr>
        <p:spPr bwMode="auto">
          <a:xfrm rot="835137">
            <a:off x="4806950"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dirty="0" smtClean="0">
                <a:solidFill>
                  <a:schemeClr val="bg2"/>
                </a:solidFill>
              </a:rPr>
              <a:t>K</a:t>
            </a:r>
            <a:endParaRPr lang="zh-CN" altLang="en-US" sz="2000" b="1" dirty="0">
              <a:solidFill>
                <a:schemeClr val="bg2"/>
              </a:solidFill>
            </a:endParaRPr>
          </a:p>
        </p:txBody>
      </p:sp>
      <p:sp>
        <p:nvSpPr>
          <p:cNvPr id="150534" name="Rectangle 8"/>
          <p:cNvSpPr>
            <a:spLocks noChangeArrowheads="1"/>
          </p:cNvSpPr>
          <p:nvPr/>
        </p:nvSpPr>
        <p:spPr bwMode="auto">
          <a:xfrm rot="835137">
            <a:off x="4665663" y="2628900"/>
            <a:ext cx="442912"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7</a:t>
            </a:r>
            <a:endParaRPr lang="zh-CN" altLang="en-US" sz="2000" b="1">
              <a:solidFill>
                <a:schemeClr val="bg2"/>
              </a:solidFill>
            </a:endParaRPr>
          </a:p>
        </p:txBody>
      </p:sp>
      <p:sp>
        <p:nvSpPr>
          <p:cNvPr id="150535" name="Rectangle 8"/>
          <p:cNvSpPr>
            <a:spLocks noChangeArrowheads="1"/>
          </p:cNvSpPr>
          <p:nvPr/>
        </p:nvSpPr>
        <p:spPr bwMode="auto">
          <a:xfrm rot="835137">
            <a:off x="4484688" y="3659188"/>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dirty="0" smtClean="0">
                <a:solidFill>
                  <a:schemeClr val="bg2"/>
                </a:solidFill>
              </a:rPr>
              <a:t>A</a:t>
            </a:r>
            <a:endParaRPr lang="zh-CN" altLang="en-US" sz="2000" b="1" dirty="0">
              <a:solidFill>
                <a:schemeClr val="bg2"/>
              </a:solidFill>
            </a:endParaRPr>
          </a:p>
        </p:txBody>
      </p:sp>
      <p:sp>
        <p:nvSpPr>
          <p:cNvPr id="150536" name="Rectangle 8"/>
          <p:cNvSpPr>
            <a:spLocks noChangeArrowheads="1"/>
          </p:cNvSpPr>
          <p:nvPr/>
        </p:nvSpPr>
        <p:spPr bwMode="auto">
          <a:xfrm rot="835137">
            <a:off x="4330700" y="4586288"/>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J</a:t>
            </a:r>
            <a:endParaRPr lang="zh-CN" altLang="en-US" sz="2000" b="1">
              <a:solidFill>
                <a:schemeClr val="bg2"/>
              </a:solidFill>
            </a:endParaRPr>
          </a:p>
        </p:txBody>
      </p:sp>
      <p:sp>
        <p:nvSpPr>
          <p:cNvPr id="82949" name="Rectangle 5"/>
          <p:cNvSpPr>
            <a:spLocks noChangeArrowheads="1"/>
          </p:cNvSpPr>
          <p:nvPr/>
        </p:nvSpPr>
        <p:spPr bwMode="auto">
          <a:xfrm>
            <a:off x="678043" y="2797176"/>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5400" b="1" dirty="0" smtClean="0">
                <a:solidFill>
                  <a:srgbClr val="00FF00"/>
                </a:solidFill>
                <a:effectLst>
                  <a:outerShdw blurRad="38100" dist="38100" dir="2700000" algn="tl">
                    <a:srgbClr val="000000"/>
                  </a:outerShdw>
                </a:effectLst>
                <a:latin typeface="Times" charset="0"/>
              </a:rPr>
              <a:t> </a:t>
            </a:r>
            <a:r>
              <a:rPr lang="en-US" sz="5400" b="1" dirty="0" err="1" smtClean="0">
                <a:solidFill>
                  <a:srgbClr val="00FF00"/>
                </a:solidFill>
                <a:effectLst>
                  <a:outerShdw blurRad="38100" dist="38100" dir="2700000" algn="tl">
                    <a:srgbClr val="000000"/>
                  </a:outerShdw>
                </a:effectLst>
                <a:latin typeface="Times" charset="0"/>
              </a:rPr>
              <a:t>Mawlawng</a:t>
            </a:r>
            <a:r>
              <a:rPr lang="en-US" sz="5400" b="1" dirty="0" smtClean="0">
                <a:solidFill>
                  <a:srgbClr val="00FF00"/>
                </a:solidFill>
                <a:effectLst>
                  <a:outerShdw blurRad="38100" dist="38100" dir="2700000" algn="tl">
                    <a:srgbClr val="000000"/>
                  </a:outerShdw>
                </a:effectLst>
                <a:latin typeface="Times" charset="0"/>
              </a:rPr>
              <a:t> </a:t>
            </a:r>
            <a:r>
              <a:rPr lang="en-US" sz="5400" b="1" dirty="0" err="1" smtClean="0">
                <a:solidFill>
                  <a:srgbClr val="00FF00"/>
                </a:solidFill>
                <a:effectLst>
                  <a:outerShdw blurRad="38100" dist="38100" dir="2700000" algn="tl">
                    <a:srgbClr val="000000"/>
                  </a:outerShdw>
                </a:effectLst>
                <a:latin typeface="Times" charset="0"/>
              </a:rPr>
              <a:t>narang</a:t>
            </a:r>
            <a:r>
              <a:rPr lang="en-US" sz="5400" b="1" dirty="0" smtClean="0">
                <a:solidFill>
                  <a:srgbClr val="00FF00"/>
                </a:solidFill>
                <a:effectLst>
                  <a:outerShdw blurRad="38100" dist="38100" dir="2700000" algn="tl">
                    <a:srgbClr val="000000"/>
                  </a:outerShdw>
                </a:effectLst>
                <a:latin typeface="Times" charset="0"/>
              </a:rPr>
              <a:t> </a:t>
            </a:r>
            <a:r>
              <a:rPr lang="en-US" sz="5400" b="1" dirty="0" err="1" smtClean="0">
                <a:solidFill>
                  <a:srgbClr val="00FF00"/>
                </a:solidFill>
                <a:effectLst>
                  <a:outerShdw blurRad="38100" dist="38100" dir="2700000" algn="tl">
                    <a:srgbClr val="000000"/>
                  </a:outerShdw>
                </a:effectLst>
                <a:latin typeface="Times" charset="0"/>
              </a:rPr>
              <a:t>chabi</a:t>
            </a:r>
            <a:r>
              <a:rPr lang="en-US" sz="5400" b="1" dirty="0" smtClean="0">
                <a:solidFill>
                  <a:srgbClr val="00FF00"/>
                </a:solidFill>
                <a:effectLst>
                  <a:outerShdw blurRad="38100" dist="38100" dir="2700000" algn="tl">
                    <a:srgbClr val="000000"/>
                  </a:outerShdw>
                </a:effectLst>
                <a:latin typeface="Times" charset="0"/>
              </a:rPr>
              <a:t> </a:t>
            </a:r>
            <a:r>
              <a:rPr lang="en-US" sz="5400" b="1" dirty="0">
                <a:solidFill>
                  <a:srgbClr val="00FF00"/>
                </a:solidFill>
                <a:effectLst>
                  <a:outerShdw blurRad="38100" dist="38100" dir="2700000" algn="tl">
                    <a:srgbClr val="000000"/>
                  </a:outerShdw>
                </a:effectLst>
                <a:latin typeface="Times" charset="0"/>
              </a:rPr>
              <a:t/>
            </a:r>
            <a:br>
              <a:rPr lang="en-US" sz="5400" b="1" dirty="0">
                <a:solidFill>
                  <a:srgbClr val="00FF00"/>
                </a:solidFill>
                <a:effectLst>
                  <a:outerShdw blurRad="38100" dist="38100" dir="2700000" algn="tl">
                    <a:srgbClr val="000000"/>
                  </a:outerShdw>
                </a:effectLst>
                <a:latin typeface="Times" charset="0"/>
              </a:rPr>
            </a:br>
            <a:r>
              <a:rPr lang="en-US" altLang="ja-JP" sz="5400" b="1" i="1" dirty="0" smtClean="0">
                <a:solidFill>
                  <a:schemeClr val="tx1"/>
                </a:solidFill>
                <a:effectLst>
                  <a:outerShdw blurRad="38100" dist="38100" dir="2700000" algn="tl">
                    <a:srgbClr val="000000"/>
                  </a:outerShdw>
                </a:effectLst>
                <a:latin typeface="Times" charset="0"/>
              </a:rPr>
              <a:t>“Patheen </a:t>
            </a:r>
            <a:r>
              <a:rPr lang="en-US" altLang="ja-JP" sz="5400" b="1" i="1" dirty="0" err="1" smtClean="0">
                <a:solidFill>
                  <a:schemeClr val="tx1"/>
                </a:solidFill>
                <a:effectLst>
                  <a:outerShdw blurRad="38100" dist="38100" dir="2700000" algn="tl">
                    <a:srgbClr val="000000"/>
                  </a:outerShdw>
                </a:effectLst>
                <a:latin typeface="Times" charset="0"/>
              </a:rPr>
              <a:t>chawng</a:t>
            </a:r>
            <a:r>
              <a:rPr lang="en-US" altLang="ja-JP" sz="5400" b="1" i="1" dirty="0" smtClean="0">
                <a:solidFill>
                  <a:schemeClr val="tx1"/>
                </a:solidFill>
                <a:effectLst>
                  <a:outerShdw blurRad="38100" dist="38100" dir="2700000" algn="tl">
                    <a:srgbClr val="000000"/>
                  </a:outerShdw>
                </a:effectLst>
                <a:latin typeface="Times" charset="0"/>
              </a:rPr>
              <a:t> </a:t>
            </a:r>
            <a:r>
              <a:rPr lang="en-US" altLang="ja-JP" sz="5400" b="1" i="1" dirty="0" err="1" smtClean="0">
                <a:solidFill>
                  <a:schemeClr val="tx1"/>
                </a:solidFill>
                <a:effectLst>
                  <a:outerShdw blurRad="38100" dist="38100" dir="2700000" algn="tl">
                    <a:srgbClr val="000000"/>
                  </a:outerShdw>
                </a:effectLst>
                <a:latin typeface="Times" charset="0"/>
              </a:rPr>
              <a:t>thawp</a:t>
            </a:r>
            <a:r>
              <a:rPr lang="en-US" altLang="ja-JP" sz="5400" b="1" i="1" dirty="0" smtClean="0">
                <a:solidFill>
                  <a:schemeClr val="tx1"/>
                </a:solidFill>
                <a:effectLst>
                  <a:outerShdw blurRad="38100" dist="38100" dir="2700000" algn="tl">
                    <a:srgbClr val="000000"/>
                  </a:outerShdw>
                </a:effectLst>
                <a:latin typeface="Times" charset="0"/>
              </a:rPr>
              <a:t>"</a:t>
            </a:r>
            <a:endParaRPr lang="en-US" sz="7200" b="1" i="1" dirty="0">
              <a:solidFill>
                <a:srgbClr val="00FF00"/>
              </a:solidFill>
              <a:effectLst>
                <a:outerShdw blurRad="38100" dist="38100" dir="2700000" algn="tl">
                  <a:srgbClr val="000000"/>
                </a:outerShdw>
              </a:effectLst>
              <a:latin typeface="Times" charset="0"/>
            </a:endParaRPr>
          </a:p>
        </p:txBody>
      </p:sp>
      <p:grpSp>
        <p:nvGrpSpPr>
          <p:cNvPr id="150538" name="Group 37"/>
          <p:cNvGrpSpPr>
            <a:grpSpLocks/>
          </p:cNvGrpSpPr>
          <p:nvPr/>
        </p:nvGrpSpPr>
        <p:grpSpPr bwMode="auto">
          <a:xfrm>
            <a:off x="640084" y="1673769"/>
            <a:ext cx="7772400" cy="1143000"/>
            <a:chOff x="456" y="1220"/>
            <a:chExt cx="4896" cy="720"/>
          </a:xfrm>
        </p:grpSpPr>
        <p:sp>
          <p:nvSpPr>
            <p:cNvPr id="82982" name="Rectangle 38"/>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4400" b="1" i="1" dirty="0" smtClean="0">
                  <a:solidFill>
                    <a:srgbClr val="F6FE0A"/>
                  </a:solidFill>
                  <a:latin typeface="Times" charset="0"/>
                </a:rPr>
                <a:t>Patheen </a:t>
              </a:r>
              <a:r>
                <a:rPr lang="en-US" sz="4400" b="1" i="1" dirty="0" err="1" smtClean="0">
                  <a:solidFill>
                    <a:srgbClr val="F6FE0A"/>
                  </a:solidFill>
                  <a:latin typeface="Times" charset="0"/>
                </a:rPr>
                <a:t>chawng</a:t>
              </a:r>
              <a:r>
                <a:rPr lang="en-US" sz="4400" b="1" i="1" dirty="0" smtClean="0">
                  <a:solidFill>
                    <a:srgbClr val="F6FE0A"/>
                  </a:solidFill>
                  <a:latin typeface="Times" charset="0"/>
                </a:rPr>
                <a:t>…</a:t>
              </a:r>
              <a:r>
                <a:rPr lang="en-US" sz="4400" b="1" i="1" dirty="0" err="1" smtClean="0">
                  <a:solidFill>
                    <a:srgbClr val="F6FE0A"/>
                  </a:solidFill>
                  <a:latin typeface="Times" charset="0"/>
                </a:rPr>
                <a:t>Kungthoina</a:t>
              </a:r>
              <a:endParaRPr lang="en-US" sz="4400" i="1" dirty="0">
                <a:solidFill>
                  <a:srgbClr val="F6FE0A"/>
                </a:solidFill>
                <a:latin typeface="Times" charset="0"/>
              </a:endParaRPr>
            </a:p>
          </p:txBody>
        </p:sp>
        <p:sp>
          <p:nvSpPr>
            <p:cNvPr id="82983" name="Rectangle 39"/>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pitchFamily="-107" charset="0"/>
                  <a:ea typeface="+mn-ea"/>
                  <a:cs typeface="+mn-cs"/>
                </a:rPr>
                <a:t>®</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1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3"/>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65100" y="219075"/>
            <a:ext cx="2541588"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0" name="Oval 4"/>
          <p:cNvSpPr>
            <a:spLocks noChangeArrowheads="1"/>
          </p:cNvSpPr>
          <p:nvPr/>
        </p:nvSpPr>
        <p:spPr bwMode="auto">
          <a:xfrm>
            <a:off x="68580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defRPr/>
            </a:pPr>
            <a:endParaRPr lang="en-US" sz="2400">
              <a:solidFill>
                <a:srgbClr val="FFEC14"/>
              </a:solidFill>
              <a:latin typeface="Times" pitchFamily="-107" charset="0"/>
              <a:ea typeface="+mn-ea"/>
              <a:cs typeface="+mn-cs"/>
            </a:endParaRPr>
          </a:p>
        </p:txBody>
      </p:sp>
      <p:sp>
        <p:nvSpPr>
          <p:cNvPr id="229381" name="Text Box 5"/>
          <p:cNvSpPr txBox="1">
            <a:spLocks noChangeArrowheads="1"/>
          </p:cNvSpPr>
          <p:nvPr/>
        </p:nvSpPr>
        <p:spPr bwMode="auto">
          <a:xfrm>
            <a:off x="2679700" y="385763"/>
            <a:ext cx="6464300" cy="1077218"/>
          </a:xfrm>
          <a:prstGeom prst="rect">
            <a:avLst/>
          </a:prstGeom>
          <a:noFill/>
          <a:ln w="9525">
            <a:noFill/>
            <a:miter lim="800000"/>
            <a:headEnd/>
            <a:tailEnd/>
          </a:ln>
          <a:effectLst>
            <a:outerShdw blurRad="63500" dist="71842" dir="2700000" algn="ctr" rotWithShape="0">
              <a:schemeClr val="bg2">
                <a:alpha val="74998"/>
              </a:schemeClr>
            </a:outerShdw>
          </a:effectLst>
        </p:spPr>
        <p:txBody>
          <a:bodyPr wrap="square">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3200" b="1" i="1" dirty="0" err="1" smtClean="0">
                <a:solidFill>
                  <a:schemeClr val="tx1"/>
                </a:solidFill>
                <a:latin typeface="Comic Sans MS" charset="0"/>
              </a:rPr>
              <a:t>Tuntu</a:t>
            </a:r>
            <a:r>
              <a:rPr lang="en-US" sz="3200" b="1" i="1" dirty="0" smtClean="0">
                <a:solidFill>
                  <a:schemeClr val="tx1"/>
                </a:solidFill>
                <a:latin typeface="Comic Sans MS" charset="0"/>
              </a:rPr>
              <a:t> </a:t>
            </a:r>
            <a:r>
              <a:rPr lang="en-US" sz="3200" b="1" i="1" dirty="0" err="1" smtClean="0">
                <a:solidFill>
                  <a:schemeClr val="tx1"/>
                </a:solidFill>
                <a:latin typeface="Comic Sans MS" charset="0"/>
              </a:rPr>
              <a:t>atui</a:t>
            </a:r>
            <a:r>
              <a:rPr lang="en-US" sz="3200" b="1" i="1" dirty="0" smtClean="0">
                <a:solidFill>
                  <a:schemeClr val="tx1"/>
                </a:solidFill>
                <a:latin typeface="Comic Sans MS" charset="0"/>
              </a:rPr>
              <a:t> </a:t>
            </a:r>
            <a:r>
              <a:rPr lang="en-US" sz="3200" b="1" i="1" dirty="0" err="1" smtClean="0">
                <a:solidFill>
                  <a:schemeClr val="tx1"/>
                </a:solidFill>
                <a:latin typeface="Comic Sans MS" charset="0"/>
              </a:rPr>
              <a:t>kha</a:t>
            </a:r>
            <a:r>
              <a:rPr lang="en-US" sz="3200" b="1" i="1" dirty="0" smtClean="0">
                <a:solidFill>
                  <a:schemeClr val="tx1"/>
                </a:solidFill>
                <a:latin typeface="Comic Sans MS" charset="0"/>
              </a:rPr>
              <a:t> </a:t>
            </a:r>
            <a:r>
              <a:rPr lang="en-US" sz="3200" b="1" i="1" dirty="0" err="1" smtClean="0">
                <a:solidFill>
                  <a:schemeClr val="tx1"/>
                </a:solidFill>
                <a:latin typeface="Comic Sans MS" charset="0"/>
              </a:rPr>
              <a:t>nang</a:t>
            </a:r>
            <a:r>
              <a:rPr lang="en-US" sz="3200" b="1" i="1" dirty="0" smtClean="0">
                <a:solidFill>
                  <a:schemeClr val="tx1"/>
                </a:solidFill>
                <a:latin typeface="Comic Sans MS" charset="0"/>
              </a:rPr>
              <a:t> jet </a:t>
            </a:r>
            <a:r>
              <a:rPr lang="en-US" sz="3200" b="1" i="1" dirty="0" err="1" smtClean="0">
                <a:solidFill>
                  <a:schemeClr val="tx1"/>
                </a:solidFill>
                <a:latin typeface="Comic Sans MS" charset="0"/>
              </a:rPr>
              <a:t>joi</a:t>
            </a:r>
            <a:r>
              <a:rPr lang="en-US" altLang="ja-JP" sz="3200" b="1" i="1" dirty="0" smtClean="0">
                <a:solidFill>
                  <a:schemeClr val="tx1"/>
                </a:solidFill>
                <a:latin typeface="Comic Sans MS" charset="0"/>
              </a:rPr>
              <a:t>… </a:t>
            </a:r>
            <a:r>
              <a:rPr lang="en-US" altLang="ja-JP" sz="3200" b="1" i="1" dirty="0" err="1" smtClean="0">
                <a:solidFill>
                  <a:schemeClr val="tx1"/>
                </a:solidFill>
                <a:latin typeface="Comic Sans MS" charset="0"/>
              </a:rPr>
              <a:t>nang</a:t>
            </a:r>
            <a:r>
              <a:rPr lang="en-US" altLang="ja-JP" sz="3200" b="1" i="1" dirty="0" smtClean="0">
                <a:solidFill>
                  <a:schemeClr val="tx1"/>
                </a:solidFill>
                <a:latin typeface="Comic Sans MS" charset="0"/>
              </a:rPr>
              <a:t> </a:t>
            </a:r>
            <a:r>
              <a:rPr lang="en-US" altLang="ja-JP" sz="3200" b="1" i="1" dirty="0" err="1" smtClean="0">
                <a:solidFill>
                  <a:schemeClr val="tx1"/>
                </a:solidFill>
                <a:latin typeface="Comic Sans MS" charset="0"/>
              </a:rPr>
              <a:t>senarang</a:t>
            </a:r>
            <a:r>
              <a:rPr lang="en-US" altLang="ja-JP" sz="3200" b="1" i="1" dirty="0" smtClean="0">
                <a:solidFill>
                  <a:schemeClr val="tx1"/>
                </a:solidFill>
                <a:latin typeface="Comic Sans MS" charset="0"/>
              </a:rPr>
              <a:t> lam </a:t>
            </a:r>
            <a:r>
              <a:rPr lang="en-US" altLang="ja-JP" sz="3200" b="1" i="1" dirty="0" err="1" smtClean="0">
                <a:solidFill>
                  <a:schemeClr val="tx1"/>
                </a:solidFill>
                <a:latin typeface="Comic Sans MS" charset="0"/>
              </a:rPr>
              <a:t>kha</a:t>
            </a:r>
            <a:r>
              <a:rPr lang="en-US" altLang="ja-JP" sz="3200" b="1" i="1" dirty="0" smtClean="0">
                <a:solidFill>
                  <a:schemeClr val="tx1"/>
                </a:solidFill>
                <a:latin typeface="Comic Sans MS" charset="0"/>
              </a:rPr>
              <a:t> </a:t>
            </a:r>
            <a:r>
              <a:rPr lang="en-US" altLang="ja-JP" sz="3200" b="1" i="1" dirty="0" err="1" smtClean="0">
                <a:solidFill>
                  <a:schemeClr val="tx1"/>
                </a:solidFill>
                <a:latin typeface="Comic Sans MS" charset="0"/>
              </a:rPr>
              <a:t>hinijoi</a:t>
            </a:r>
            <a:r>
              <a:rPr lang="en-US" altLang="ja-JP" sz="3200" b="1" i="1" dirty="0" smtClean="0">
                <a:solidFill>
                  <a:schemeClr val="tx1"/>
                </a:solidFill>
                <a:latin typeface="Comic Sans MS" charset="0"/>
              </a:rPr>
              <a:t>…</a:t>
            </a:r>
            <a:endParaRPr lang="en-US" sz="3200" b="1" i="1" dirty="0" smtClean="0">
              <a:solidFill>
                <a:srgbClr val="FF0A1E"/>
              </a:solidFill>
              <a:latin typeface="Comic Sans MS" charset="0"/>
            </a:endParaRPr>
          </a:p>
        </p:txBody>
      </p:sp>
      <p:sp>
        <p:nvSpPr>
          <p:cNvPr id="229382" name="Text Box 6"/>
          <p:cNvSpPr txBox="1">
            <a:spLocks noChangeArrowheads="1"/>
          </p:cNvSpPr>
          <p:nvPr/>
        </p:nvSpPr>
        <p:spPr bwMode="auto">
          <a:xfrm>
            <a:off x="401638" y="1555750"/>
            <a:ext cx="8742362" cy="5189113"/>
          </a:xfrm>
          <a:prstGeom prst="rect">
            <a:avLst/>
          </a:prstGeom>
          <a:noFill/>
          <a:ln w="9525">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lnSpc>
                <a:spcPct val="120000"/>
              </a:lnSpc>
              <a:spcBef>
                <a:spcPct val="50000"/>
              </a:spcBef>
              <a:defRPr/>
            </a:pPr>
            <a:r>
              <a:rPr lang="en-US" sz="2400" b="1" dirty="0" smtClean="0">
                <a:solidFill>
                  <a:srgbClr val="FFEA18"/>
                </a:solidFill>
                <a:effectLst>
                  <a:outerShdw blurRad="28575" dist="114300" dir="2700000" algn="tl" rotWithShape="0">
                    <a:srgbClr val="000000">
                      <a:alpha val="70000"/>
                    </a:srgbClr>
                  </a:outerShdw>
                </a:effectLst>
                <a:latin typeface="Comic Sans MS" charset="0"/>
              </a:rPr>
              <a:t>                •</a:t>
            </a:r>
            <a:r>
              <a:rPr lang="en-US" sz="2400" b="1" dirty="0" err="1" smtClean="0">
                <a:solidFill>
                  <a:srgbClr val="FFEA18"/>
                </a:solidFill>
                <a:effectLst>
                  <a:outerShdw blurRad="28575" dist="114300" dir="2700000" algn="tl" rotWithShape="0">
                    <a:srgbClr val="000000">
                      <a:alpha val="70000"/>
                    </a:srgbClr>
                  </a:outerShdw>
                </a:effectLst>
                <a:latin typeface="Comic Sans MS" charset="0"/>
              </a:rPr>
              <a:t>Lungvar</a:t>
            </a:r>
            <a:r>
              <a:rPr lang="en-US" sz="2400" b="1" dirty="0" smtClean="0">
                <a:solidFill>
                  <a:srgbClr val="FFEA18"/>
                </a:solidFill>
                <a:effectLst>
                  <a:outerShdw blurRad="28575" dist="114300" dir="2700000" algn="tl" rotWithShape="0">
                    <a:srgbClr val="000000">
                      <a:alpha val="70000"/>
                    </a:srgbClr>
                  </a:outerShdw>
                </a:effectLst>
                <a:latin typeface="Comic Sans MS" charset="0"/>
              </a:rPr>
              <a:t> </a:t>
            </a:r>
            <a:r>
              <a:rPr lang="en-US" sz="2400" b="1" dirty="0" err="1" smtClean="0">
                <a:solidFill>
                  <a:srgbClr val="FFEA18"/>
                </a:solidFill>
                <a:effectLst>
                  <a:outerShdw blurRad="28575" dist="114300" dir="2700000" algn="tl" rotWithShape="0">
                    <a:srgbClr val="000000">
                      <a:alpha val="70000"/>
                    </a:srgbClr>
                  </a:outerShdw>
                </a:effectLst>
                <a:latin typeface="Comic Sans MS" charset="0"/>
              </a:rPr>
              <a:t>tawk</a:t>
            </a:r>
            <a:r>
              <a:rPr lang="en-US" sz="2400" b="1" dirty="0" smtClean="0">
                <a:solidFill>
                  <a:srgbClr val="FFEA18"/>
                </a:solidFill>
                <a:effectLst>
                  <a:outerShdw blurRad="28575" dist="114300" dir="2700000" algn="tl" rotWithShape="0">
                    <a:srgbClr val="000000">
                      <a:alpha val="70000"/>
                    </a:srgbClr>
                  </a:outerShdw>
                </a:effectLst>
                <a:latin typeface="Comic Sans MS" charset="0"/>
              </a:rPr>
              <a:t> </a:t>
            </a:r>
            <a:r>
              <a:rPr lang="en-US" altLang="ja-JP" sz="2400" b="1" dirty="0" smtClean="0">
                <a:solidFill>
                  <a:srgbClr val="43F22C"/>
                </a:solidFill>
                <a:effectLst>
                  <a:outerShdw blurRad="28575" dist="114300" dir="2700000" algn="tl" rotWithShape="0">
                    <a:srgbClr val="000000">
                      <a:alpha val="70000"/>
                    </a:srgbClr>
                  </a:outerShdw>
                </a:effectLst>
                <a:latin typeface="Comic Sans MS" charset="0"/>
              </a:rPr>
              <a:t>“Patheen </a:t>
            </a:r>
            <a:r>
              <a:rPr lang="en-US" altLang="ja-JP" sz="2400" b="1" dirty="0" err="1" smtClean="0">
                <a:solidFill>
                  <a:srgbClr val="43F22C"/>
                </a:solidFill>
                <a:effectLst>
                  <a:outerShdw blurRad="28575" dist="114300" dir="2700000" algn="tl" rotWithShape="0">
                    <a:srgbClr val="000000">
                      <a:alpha val="70000"/>
                    </a:srgbClr>
                  </a:outerShdw>
                </a:effectLst>
                <a:latin typeface="Comic Sans MS" charset="0"/>
              </a:rPr>
              <a:t>chawngbuk</a:t>
            </a:r>
            <a:r>
              <a:rPr lang="en-US" altLang="ja-JP" sz="2400" b="1" dirty="0" smtClean="0">
                <a:solidFill>
                  <a:srgbClr val="43F22C"/>
                </a:solidFill>
                <a:effectLst>
                  <a:outerShdw blurRad="28575" dist="114300" dir="2700000" algn="tl" rotWithShape="0">
                    <a:srgbClr val="000000">
                      <a:alpha val="70000"/>
                    </a:srgbClr>
                  </a:outerShdw>
                </a:effectLst>
                <a:latin typeface="Comic Sans MS" charset="0"/>
              </a:rPr>
              <a:t> </a:t>
            </a:r>
            <a:r>
              <a:rPr lang="en-US" altLang="ja-JP" sz="2400" b="1" dirty="0" err="1" smtClean="0">
                <a:solidFill>
                  <a:srgbClr val="43F22C"/>
                </a:solidFill>
                <a:effectLst>
                  <a:outerShdw blurRad="28575" dist="114300" dir="2700000" algn="tl" rotWithShape="0">
                    <a:srgbClr val="000000">
                      <a:alpha val="70000"/>
                    </a:srgbClr>
                  </a:outerShdw>
                </a:effectLst>
                <a:latin typeface="Comic Sans MS" charset="0"/>
              </a:rPr>
              <a:t>tawp</a:t>
            </a:r>
            <a:r>
              <a:rPr lang="en-US" altLang="ja-JP" sz="2400" b="1" dirty="0" smtClean="0">
                <a:solidFill>
                  <a:srgbClr val="43F22C"/>
                </a:solidFill>
                <a:effectLst>
                  <a:outerShdw blurRad="28575" dist="114300" dir="2700000" algn="tl" rotWithShape="0">
                    <a:srgbClr val="000000">
                      <a:alpha val="70000"/>
                    </a:srgbClr>
                  </a:outerShdw>
                </a:effectLst>
                <a:latin typeface="Comic Sans MS" charset="0"/>
              </a:rPr>
              <a:t>"</a:t>
            </a:r>
          </a:p>
          <a:p>
            <a:pPr algn="l">
              <a:lnSpc>
                <a:spcPct val="120000"/>
              </a:lnSpc>
              <a:spcBef>
                <a:spcPct val="50000"/>
              </a:spcBef>
              <a:defRPr/>
            </a:pPr>
            <a:r>
              <a:rPr lang="en-US" sz="2400" b="1" dirty="0" smtClean="0">
                <a:solidFill>
                  <a:srgbClr val="FFEA18"/>
                </a:solidFill>
                <a:effectLst>
                  <a:outerShdw blurRad="28575" dist="114300" dir="2700000" algn="tl" rotWithShape="0">
                    <a:srgbClr val="000000">
                      <a:alpha val="70000"/>
                    </a:srgbClr>
                  </a:outerShdw>
                </a:effectLst>
                <a:latin typeface="Comic Sans MS" charset="0"/>
              </a:rPr>
              <a:t>•</a:t>
            </a:r>
            <a:r>
              <a:rPr lang="en-US" sz="2400" b="1" dirty="0" err="1" smtClean="0">
                <a:solidFill>
                  <a:srgbClr val="FFEA18"/>
                </a:solidFill>
                <a:effectLst>
                  <a:outerShdw blurRad="28575" dist="114300" dir="2700000" algn="tl" rotWithShape="0">
                    <a:srgbClr val="000000">
                      <a:alpha val="70000"/>
                    </a:srgbClr>
                  </a:outerShdw>
                </a:effectLst>
                <a:latin typeface="Comic Sans MS" charset="0"/>
              </a:rPr>
              <a:t>Lungsing</a:t>
            </a:r>
            <a:r>
              <a:rPr lang="en-US" sz="2400" b="1" dirty="0" smtClean="0">
                <a:solidFill>
                  <a:srgbClr val="FFEA18"/>
                </a:solidFill>
                <a:effectLst>
                  <a:outerShdw blurRad="28575" dist="114300" dir="2700000" algn="tl" rotWithShape="0">
                    <a:srgbClr val="000000">
                      <a:alpha val="70000"/>
                    </a:srgbClr>
                  </a:outerShdw>
                </a:effectLst>
                <a:latin typeface="Comic Sans MS" charset="0"/>
              </a:rPr>
              <a:t> le </a:t>
            </a:r>
            <a:r>
              <a:rPr lang="en-US" sz="2400" b="1" dirty="0" err="1" smtClean="0">
                <a:solidFill>
                  <a:srgbClr val="FFEA18"/>
                </a:solidFill>
                <a:effectLst>
                  <a:outerShdw blurRad="28575" dist="114300" dir="2700000" algn="tl" rotWithShape="0">
                    <a:srgbClr val="000000">
                      <a:alpha val="70000"/>
                    </a:srgbClr>
                  </a:outerShdw>
                </a:effectLst>
                <a:latin typeface="Comic Sans MS" charset="0"/>
              </a:rPr>
              <a:t>mawlawng</a:t>
            </a:r>
            <a:r>
              <a:rPr lang="en-US" sz="2400" b="1" dirty="0" smtClean="0">
                <a:solidFill>
                  <a:srgbClr val="FFEA18"/>
                </a:solidFill>
                <a:effectLst>
                  <a:outerShdw blurRad="28575" dist="114300" dir="2700000" algn="tl" rotWithShape="0">
                    <a:srgbClr val="000000">
                      <a:alpha val="70000"/>
                    </a:srgbClr>
                  </a:outerShdw>
                </a:effectLst>
                <a:latin typeface="Comic Sans MS" charset="0"/>
              </a:rPr>
              <a:t> </a:t>
            </a:r>
            <a:r>
              <a:rPr lang="en-US" sz="2400" b="1" dirty="0" err="1" smtClean="0">
                <a:solidFill>
                  <a:srgbClr val="FFEA18"/>
                </a:solidFill>
                <a:effectLst>
                  <a:outerShdw blurRad="28575" dist="114300" dir="2700000" algn="tl" rotWithShape="0">
                    <a:srgbClr val="000000">
                      <a:alpha val="70000"/>
                    </a:srgbClr>
                  </a:outerShdw>
                </a:effectLst>
                <a:latin typeface="Comic Sans MS" charset="0"/>
              </a:rPr>
              <a:t>ranga</a:t>
            </a:r>
            <a:r>
              <a:rPr lang="en-US" sz="2400" b="1" dirty="0" smtClean="0">
                <a:solidFill>
                  <a:srgbClr val="FFEA18"/>
                </a:solidFill>
                <a:effectLst>
                  <a:outerShdw blurRad="28575" dist="114300" dir="2700000" algn="tl" rotWithShape="0">
                    <a:srgbClr val="000000">
                      <a:alpha val="70000"/>
                    </a:srgbClr>
                  </a:outerShdw>
                </a:effectLst>
                <a:latin typeface="Comic Sans MS" charset="0"/>
              </a:rPr>
              <a:t> </a:t>
            </a:r>
            <a:r>
              <a:rPr lang="en-US" altLang="ja-JP" sz="2400" b="1" dirty="0" smtClean="0">
                <a:solidFill>
                  <a:srgbClr val="FFEA18"/>
                </a:solidFill>
                <a:effectLst>
                  <a:outerShdw blurRad="28575" dist="114300" dir="2700000" algn="tl" rotWithShape="0">
                    <a:srgbClr val="000000">
                      <a:alpha val="70000"/>
                    </a:srgbClr>
                  </a:outerShdw>
                </a:effectLst>
                <a:latin typeface="Comic Sans MS" charset="0"/>
              </a:rPr>
              <a:t>"Bible </a:t>
            </a:r>
            <a:r>
              <a:rPr lang="en-US" altLang="ja-JP" sz="2400" b="1" dirty="0" err="1" smtClean="0">
                <a:solidFill>
                  <a:srgbClr val="FFEA18"/>
                </a:solidFill>
                <a:effectLst>
                  <a:outerShdw blurRad="28575" dist="114300" dir="2700000" algn="tl" rotWithShape="0">
                    <a:srgbClr val="000000">
                      <a:alpha val="70000"/>
                    </a:srgbClr>
                  </a:outerShdw>
                </a:effectLst>
                <a:latin typeface="Comic Sans MS" charset="0"/>
              </a:rPr>
              <a:t>Thawp</a:t>
            </a:r>
            <a:r>
              <a:rPr lang="en-US" altLang="ja-JP" sz="2400" b="1" dirty="0" smtClean="0">
                <a:solidFill>
                  <a:srgbClr val="FFEA18"/>
                </a:solidFill>
                <a:effectLst>
                  <a:outerShdw blurRad="28575" dist="114300" dir="2700000" algn="tl" rotWithShape="0">
                    <a:srgbClr val="000000">
                      <a:alpha val="70000"/>
                    </a:srgbClr>
                  </a:outerShdw>
                </a:effectLst>
                <a:latin typeface="Comic Sans MS" charset="0"/>
              </a:rPr>
              <a:t>"…</a:t>
            </a:r>
            <a:r>
              <a:rPr lang="en-US" altLang="ja-JP" sz="2400" b="1" dirty="0" smtClean="0">
                <a:solidFill>
                  <a:srgbClr val="43F22C"/>
                </a:solidFill>
                <a:effectLst>
                  <a:outerShdw blurRad="28575" dist="114300" dir="2700000" algn="tl" rotWithShape="0">
                    <a:srgbClr val="000000">
                      <a:alpha val="70000"/>
                    </a:srgbClr>
                  </a:outerShdw>
                </a:effectLst>
                <a:latin typeface="Comic Sans MS" charset="0"/>
              </a:rPr>
              <a:t>K 7 C J</a:t>
            </a:r>
          </a:p>
          <a:p>
            <a:pPr algn="l">
              <a:lnSpc>
                <a:spcPct val="120000"/>
              </a:lnSpc>
              <a:spcBef>
                <a:spcPct val="50000"/>
              </a:spcBef>
              <a:defRPr/>
            </a:pPr>
            <a:r>
              <a:rPr lang="en-US" sz="2400" b="1" dirty="0" smtClean="0">
                <a:solidFill>
                  <a:srgbClr val="FFEA18"/>
                </a:solidFill>
                <a:effectLst>
                  <a:outerShdw blurRad="28575" dist="114300" dir="2700000" algn="tl" rotWithShape="0">
                    <a:srgbClr val="000000">
                      <a:alpha val="70000"/>
                    </a:srgbClr>
                  </a:outerShdw>
                </a:effectLst>
                <a:latin typeface="Comic Sans MS" charset="0"/>
              </a:rPr>
              <a:t>•</a:t>
            </a:r>
            <a:r>
              <a:rPr lang="en-US" sz="2400" b="1" dirty="0" err="1" smtClean="0">
                <a:solidFill>
                  <a:srgbClr val="43F22C"/>
                </a:solidFill>
                <a:effectLst>
                  <a:outerShdw blurRad="28575" dist="114300" dir="2700000" algn="tl" rotWithShape="0">
                    <a:srgbClr val="000000">
                      <a:alpha val="70000"/>
                    </a:srgbClr>
                  </a:outerShdw>
                </a:effectLst>
                <a:latin typeface="Comic Sans MS" charset="0"/>
              </a:rPr>
              <a:t>Lungsing</a:t>
            </a:r>
            <a:r>
              <a:rPr lang="en-US" sz="2400" b="1" dirty="0" smtClean="0">
                <a:solidFill>
                  <a:srgbClr val="43F22C"/>
                </a:solidFill>
                <a:effectLst>
                  <a:outerShdw blurRad="28575" dist="114300" dir="2700000" algn="tl" rotWithShape="0">
                    <a:srgbClr val="000000">
                      <a:alpha val="70000"/>
                    </a:srgbClr>
                  </a:outerShdw>
                </a:effectLst>
                <a:latin typeface="Comic Sans MS" charset="0"/>
              </a:rPr>
              <a:t> </a:t>
            </a:r>
            <a:r>
              <a:rPr lang="en-US" sz="2400" b="1" dirty="0" err="1" smtClean="0">
                <a:solidFill>
                  <a:srgbClr val="43F22C"/>
                </a:solidFill>
                <a:effectLst>
                  <a:outerShdw blurRad="28575" dist="114300" dir="2700000" algn="tl" rotWithShape="0">
                    <a:srgbClr val="000000">
                      <a:alpha val="70000"/>
                    </a:srgbClr>
                  </a:outerShdw>
                </a:effectLst>
                <a:latin typeface="Comic Sans MS" charset="0"/>
              </a:rPr>
              <a:t>Lampui</a:t>
            </a:r>
            <a:r>
              <a:rPr lang="en-US" sz="2400" b="1" dirty="0" smtClean="0">
                <a:solidFill>
                  <a:srgbClr val="FFEA18"/>
                </a:solidFill>
                <a:effectLst>
                  <a:outerShdw blurRad="28575" dist="114300" dir="2700000" algn="tl" rotWithShape="0">
                    <a:srgbClr val="000000">
                      <a:alpha val="70000"/>
                    </a:srgbClr>
                  </a:outerShdw>
                </a:effectLst>
                <a:latin typeface="Comic Sans MS" charset="0"/>
              </a:rPr>
              <a:t> </a:t>
            </a:r>
            <a:r>
              <a:rPr lang="en-US" sz="2400" b="1" dirty="0" err="1" smtClean="0">
                <a:solidFill>
                  <a:srgbClr val="FFEA18"/>
                </a:solidFill>
                <a:effectLst>
                  <a:outerShdw blurRad="28575" dist="114300" dir="2700000" algn="tl" rotWithShape="0">
                    <a:srgbClr val="000000">
                      <a:alpha val="70000"/>
                    </a:srgbClr>
                  </a:outerShdw>
                </a:effectLst>
                <a:latin typeface="Comic Sans MS" charset="0"/>
              </a:rPr>
              <a:t>alen-alen</a:t>
            </a:r>
            <a:r>
              <a:rPr lang="en-US" sz="2400" b="1" dirty="0" smtClean="0">
                <a:solidFill>
                  <a:srgbClr val="FFEA18"/>
                </a:solidFill>
                <a:effectLst>
                  <a:outerShdw blurRad="28575" dist="114300" dir="2700000" algn="tl" rotWithShape="0">
                    <a:srgbClr val="000000">
                      <a:alpha val="70000"/>
                    </a:srgbClr>
                  </a:outerShdw>
                </a:effectLst>
                <a:latin typeface="Comic Sans MS" charset="0"/>
              </a:rPr>
              <a:t> </a:t>
            </a:r>
            <a:r>
              <a:rPr lang="en-US" sz="2400" b="1" dirty="0" err="1" smtClean="0">
                <a:solidFill>
                  <a:srgbClr val="FFEA18"/>
                </a:solidFill>
                <a:effectLst>
                  <a:outerShdw blurRad="28575" dist="114300" dir="2700000" algn="tl" rotWithShape="0">
                    <a:srgbClr val="000000">
                      <a:alpha val="70000"/>
                    </a:srgbClr>
                  </a:outerShdw>
                </a:effectLst>
                <a:latin typeface="Comic Sans MS" charset="0"/>
              </a:rPr>
              <a:t>ashok</a:t>
            </a:r>
            <a:r>
              <a:rPr lang="en-US" sz="2400" b="1" dirty="0" smtClean="0">
                <a:solidFill>
                  <a:srgbClr val="FFEA18"/>
                </a:solidFill>
                <a:effectLst>
                  <a:outerShdw blurRad="28575" dist="114300" dir="2700000" algn="tl" rotWithShape="0">
                    <a:srgbClr val="000000">
                      <a:alpha val="70000"/>
                    </a:srgbClr>
                  </a:outerShdw>
                </a:effectLst>
                <a:latin typeface="Comic Sans MS" charset="0"/>
              </a:rPr>
              <a:t> chon </a:t>
            </a:r>
            <a:r>
              <a:rPr lang="en-US" sz="2400" b="1" dirty="0" err="1" smtClean="0">
                <a:solidFill>
                  <a:srgbClr val="FFEA18"/>
                </a:solidFill>
                <a:effectLst>
                  <a:outerShdw blurRad="28575" dist="114300" dir="2700000" algn="tl" rotWithShape="0">
                    <a:srgbClr val="000000">
                      <a:alpha val="70000"/>
                    </a:srgbClr>
                  </a:outerShdw>
                </a:effectLst>
                <a:latin typeface="Comic Sans MS" charset="0"/>
              </a:rPr>
              <a:t>muk</a:t>
            </a:r>
            <a:r>
              <a:rPr lang="en-US" sz="2400" b="1" dirty="0" smtClean="0">
                <a:solidFill>
                  <a:srgbClr val="FFEA18"/>
                </a:solidFill>
                <a:effectLst>
                  <a:outerShdw blurRad="28575" dist="114300" dir="2700000" algn="tl" rotWithShape="0">
                    <a:srgbClr val="000000">
                      <a:alpha val="70000"/>
                    </a:srgbClr>
                  </a:outerShdw>
                </a:effectLst>
                <a:latin typeface="Comic Sans MS" charset="0"/>
              </a:rPr>
              <a:t> </a:t>
            </a:r>
            <a:r>
              <a:rPr lang="en-US" sz="2400" b="1" dirty="0" err="1" smtClean="0">
                <a:solidFill>
                  <a:srgbClr val="FFEA18"/>
                </a:solidFill>
                <a:effectLst>
                  <a:outerShdw blurRad="28575" dist="114300" dir="2700000" algn="tl" rotWithShape="0">
                    <a:srgbClr val="000000">
                      <a:alpha val="70000"/>
                    </a:srgbClr>
                  </a:outerShdw>
                </a:effectLst>
                <a:latin typeface="Comic Sans MS" charset="0"/>
              </a:rPr>
              <a:t>nathei</a:t>
            </a:r>
            <a:r>
              <a:rPr lang="en-US" sz="2400" b="1" dirty="0" smtClean="0">
                <a:solidFill>
                  <a:srgbClr val="FFEA18"/>
                </a:solidFill>
                <a:effectLst>
                  <a:outerShdw blurRad="28575" dist="114300" dir="2700000" algn="tl" rotWithShape="0">
                    <a:srgbClr val="000000">
                      <a:alpha val="70000"/>
                    </a:srgbClr>
                  </a:outerShdw>
                </a:effectLst>
                <a:latin typeface="Comic Sans MS" charset="0"/>
              </a:rPr>
              <a:t>.</a:t>
            </a:r>
          </a:p>
          <a:p>
            <a:pPr algn="l">
              <a:lnSpc>
                <a:spcPct val="120000"/>
              </a:lnSpc>
              <a:spcBef>
                <a:spcPct val="50000"/>
              </a:spcBef>
              <a:defRPr/>
            </a:pPr>
            <a:r>
              <a:rPr lang="en-US" sz="2400" b="1" dirty="0" smtClean="0">
                <a:solidFill>
                  <a:srgbClr val="FFEA18"/>
                </a:solidFill>
                <a:effectLst>
                  <a:outerShdw blurRad="28575" dist="114300" dir="2700000" algn="tl" rotWithShape="0">
                    <a:srgbClr val="000000">
                      <a:alpha val="70000"/>
                    </a:srgbClr>
                  </a:outerShdw>
                </a:effectLst>
                <a:latin typeface="Comic Sans MS" charset="0"/>
              </a:rPr>
              <a:t>•Bible</a:t>
            </a:r>
            <a:r>
              <a:rPr lang="en-US" altLang="ja-JP" sz="2400" b="1" dirty="0" smtClean="0">
                <a:solidFill>
                  <a:srgbClr val="FFEA18"/>
                </a:solidFill>
                <a:effectLst>
                  <a:outerShdw blurRad="28575" dist="114300" dir="2700000" algn="tl" rotWithShape="0">
                    <a:srgbClr val="000000">
                      <a:alpha val="70000"/>
                    </a:srgbClr>
                  </a:outerShdw>
                </a:effectLst>
                <a:latin typeface="Comic Sans MS" charset="0"/>
              </a:rPr>
              <a:t> </a:t>
            </a:r>
            <a:r>
              <a:rPr lang="en-US" altLang="ja-JP" sz="2400" b="1" dirty="0" err="1" smtClean="0">
                <a:solidFill>
                  <a:srgbClr val="FFEA18"/>
                </a:solidFill>
                <a:effectLst>
                  <a:outerShdw blurRad="28575" dist="114300" dir="2700000" algn="tl" rotWithShape="0">
                    <a:srgbClr val="000000">
                      <a:alpha val="70000"/>
                    </a:srgbClr>
                  </a:outerShdw>
                </a:effectLst>
                <a:latin typeface="Comic Sans MS" charset="0"/>
              </a:rPr>
              <a:t>rishim</a:t>
            </a:r>
            <a:r>
              <a:rPr lang="en-US" altLang="ja-JP" sz="2400" b="1" dirty="0" smtClean="0">
                <a:solidFill>
                  <a:srgbClr val="FFEA18"/>
                </a:solidFill>
                <a:effectLst>
                  <a:outerShdw blurRad="28575" dist="114300" dir="2700000" algn="tl" rotWithShape="0">
                    <a:srgbClr val="000000">
                      <a:alpha val="70000"/>
                    </a:srgbClr>
                  </a:outerShdw>
                </a:effectLst>
                <a:latin typeface="Comic Sans MS" charset="0"/>
              </a:rPr>
              <a:t> “</a:t>
            </a:r>
            <a:r>
              <a:rPr lang="en-US" altLang="ja-JP" sz="2400" b="1" dirty="0" err="1" smtClean="0">
                <a:solidFill>
                  <a:srgbClr val="FFEA18"/>
                </a:solidFill>
                <a:effectLst>
                  <a:outerShdw blurRad="28575" dist="114300" dir="2700000" algn="tl" rotWithShape="0">
                    <a:srgbClr val="000000">
                      <a:alpha val="70000"/>
                    </a:srgbClr>
                  </a:outerShdw>
                </a:effectLst>
                <a:latin typeface="Comic Sans MS" charset="0"/>
              </a:rPr>
              <a:t>shungrei</a:t>
            </a:r>
            <a:r>
              <a:rPr lang="en-US" altLang="ja-JP" sz="2400" b="1" dirty="0" smtClean="0">
                <a:solidFill>
                  <a:srgbClr val="FFEA18"/>
                </a:solidFill>
                <a:effectLst>
                  <a:outerShdw blurRad="28575" dist="114300" dir="2700000" algn="tl" rotWithShape="0">
                    <a:srgbClr val="000000">
                      <a:alpha val="70000"/>
                    </a:srgbClr>
                  </a:outerShdw>
                </a:effectLst>
                <a:latin typeface="Comic Sans MS" charset="0"/>
              </a:rPr>
              <a:t>”: </a:t>
            </a:r>
            <a:r>
              <a:rPr lang="en-US" altLang="ja-JP" sz="2400" b="1" dirty="0" smtClean="0">
                <a:solidFill>
                  <a:srgbClr val="43F22C"/>
                </a:solidFill>
                <a:effectLst>
                  <a:outerShdw blurRad="28575" dist="114300" dir="2700000" algn="tl" rotWithShape="0">
                    <a:srgbClr val="000000">
                      <a:alpha val="70000"/>
                    </a:srgbClr>
                  </a:outerShdw>
                </a:effectLst>
                <a:latin typeface="Comic Sans MS" charset="0"/>
              </a:rPr>
              <a:t>“</a:t>
            </a:r>
            <a:r>
              <a:rPr lang="en-US" altLang="ja-JP" sz="2400" b="1" dirty="0" err="1" smtClean="0">
                <a:solidFill>
                  <a:srgbClr val="43F22C"/>
                </a:solidFill>
                <a:effectLst>
                  <a:outerShdw blurRad="28575" dist="114300" dir="2700000" algn="tl" rotWithShape="0">
                    <a:srgbClr val="000000">
                      <a:alpha val="70000"/>
                    </a:srgbClr>
                  </a:outerShdw>
                </a:effectLst>
                <a:latin typeface="Comic Sans MS" charset="0"/>
              </a:rPr>
              <a:t>Relen</a:t>
            </a:r>
            <a:r>
              <a:rPr lang="en-US" altLang="ja-JP" sz="2400" b="1" dirty="0" smtClean="0">
                <a:solidFill>
                  <a:srgbClr val="43F22C"/>
                </a:solidFill>
                <a:effectLst>
                  <a:outerShdw blurRad="28575" dist="114300" dir="2700000" algn="tl" rotWithShape="0">
                    <a:srgbClr val="000000">
                      <a:alpha val="70000"/>
                    </a:srgbClr>
                  </a:outerShdw>
                </a:effectLst>
                <a:latin typeface="Comic Sans MS" charset="0"/>
              </a:rPr>
              <a:t> na dawn a </a:t>
            </a:r>
            <a:r>
              <a:rPr lang="en-US" altLang="ja-JP" sz="2400" b="1" dirty="0" err="1" smtClean="0">
                <a:solidFill>
                  <a:srgbClr val="43F22C"/>
                </a:solidFill>
                <a:effectLst>
                  <a:outerShdw blurRad="28575" dist="114300" dir="2700000" algn="tl" rotWithShape="0">
                    <a:srgbClr val="000000">
                      <a:alpha val="70000"/>
                    </a:srgbClr>
                  </a:outerShdw>
                </a:effectLst>
                <a:latin typeface="Comic Sans MS" charset="0"/>
              </a:rPr>
              <a:t>muk</a:t>
            </a:r>
            <a:r>
              <a:rPr lang="en-US" altLang="ja-JP" sz="2400" b="1" dirty="0" smtClean="0">
                <a:solidFill>
                  <a:srgbClr val="43F22C"/>
                </a:solidFill>
                <a:effectLst>
                  <a:outerShdw blurRad="28575" dist="114300" dir="2700000" algn="tl" rotWithShape="0">
                    <a:srgbClr val="000000">
                      <a:alpha val="70000"/>
                    </a:srgbClr>
                  </a:outerShdw>
                </a:effectLst>
                <a:latin typeface="Comic Sans MS" charset="0"/>
              </a:rPr>
              <a:t> </a:t>
            </a:r>
            <a:r>
              <a:rPr lang="en-US" altLang="ja-JP" sz="2400" b="1" dirty="0" err="1" smtClean="0">
                <a:solidFill>
                  <a:srgbClr val="43F22C"/>
                </a:solidFill>
                <a:effectLst>
                  <a:outerShdw blurRad="28575" dist="114300" dir="2700000" algn="tl" rotWithShape="0">
                    <a:srgbClr val="000000">
                      <a:alpha val="70000"/>
                    </a:srgbClr>
                  </a:outerShdw>
                </a:effectLst>
                <a:latin typeface="Comic Sans MS" charset="0"/>
              </a:rPr>
              <a:t>nathei</a:t>
            </a:r>
            <a:r>
              <a:rPr lang="en-US" altLang="ja-JP" sz="2400" b="1" dirty="0" smtClean="0">
                <a:solidFill>
                  <a:srgbClr val="43F22C"/>
                </a:solidFill>
                <a:effectLst>
                  <a:outerShdw blurRad="28575" dist="114300" dir="2700000" algn="tl" rotWithShape="0">
                    <a:srgbClr val="000000">
                      <a:alpha val="70000"/>
                    </a:srgbClr>
                  </a:outerShdw>
                </a:effectLst>
                <a:latin typeface="Comic Sans MS" charset="0"/>
              </a:rPr>
              <a:t>"</a:t>
            </a:r>
            <a:r>
              <a:rPr lang="en-US" altLang="ja-JP" sz="2400" b="1" dirty="0" smtClean="0">
                <a:solidFill>
                  <a:srgbClr val="FFEA18"/>
                </a:solidFill>
                <a:effectLst>
                  <a:outerShdw blurRad="28575" dist="114300" dir="2700000" algn="tl" rotWithShape="0">
                    <a:srgbClr val="000000">
                      <a:alpha val="70000"/>
                    </a:srgbClr>
                  </a:outerShdw>
                </a:effectLst>
                <a:latin typeface="Comic Sans MS" charset="0"/>
              </a:rPr>
              <a:t> </a:t>
            </a:r>
          </a:p>
          <a:p>
            <a:pPr algn="l">
              <a:lnSpc>
                <a:spcPct val="120000"/>
              </a:lnSpc>
              <a:spcBef>
                <a:spcPct val="50000"/>
              </a:spcBef>
              <a:defRPr/>
            </a:pPr>
            <a:r>
              <a:rPr lang="en-US" sz="2400" b="1" dirty="0" smtClean="0">
                <a:solidFill>
                  <a:srgbClr val="FFEA18"/>
                </a:solidFill>
                <a:effectLst>
                  <a:outerShdw blurRad="28575" dist="114300" dir="2700000" algn="tl" rotWithShape="0">
                    <a:srgbClr val="000000">
                      <a:alpha val="70000"/>
                    </a:srgbClr>
                  </a:outerShdw>
                </a:effectLst>
                <a:latin typeface="Comic Sans MS" charset="0"/>
              </a:rPr>
              <a:t>•</a:t>
            </a:r>
            <a:r>
              <a:rPr lang="en-US" sz="2400" b="1" dirty="0" smtClean="0">
                <a:solidFill>
                  <a:srgbClr val="43F22C"/>
                </a:solidFill>
                <a:effectLst>
                  <a:outerShdw blurRad="28575" dist="114300" dir="2700000" algn="tl" rotWithShape="0">
                    <a:srgbClr val="000000">
                      <a:alpha val="70000"/>
                    </a:srgbClr>
                  </a:outerShdw>
                </a:effectLst>
                <a:latin typeface="Comic Sans MS" charset="0"/>
              </a:rPr>
              <a:t>Abraham </a:t>
            </a:r>
            <a:r>
              <a:rPr lang="en-US" sz="2400" b="1" dirty="0" err="1" smtClean="0">
                <a:solidFill>
                  <a:srgbClr val="43F22C"/>
                </a:solidFill>
                <a:effectLst>
                  <a:outerShdw blurRad="28575" dist="114300" dir="2700000" algn="tl" rotWithShape="0">
                    <a:srgbClr val="000000">
                      <a:alpha val="70000"/>
                    </a:srgbClr>
                  </a:outerShdw>
                </a:effectLst>
                <a:latin typeface="Comic Sans MS" charset="0"/>
              </a:rPr>
              <a:t>hawngthoina</a:t>
            </a:r>
            <a:r>
              <a:rPr lang="en-US" sz="2400" b="1" dirty="0" smtClean="0">
                <a:solidFill>
                  <a:srgbClr val="43F22C"/>
                </a:solidFill>
                <a:effectLst>
                  <a:outerShdw blurRad="28575" dist="114300" dir="2700000" algn="tl" rotWithShape="0">
                    <a:srgbClr val="000000">
                      <a:alpha val="70000"/>
                    </a:srgbClr>
                  </a:outerShdw>
                </a:effectLst>
                <a:latin typeface="Comic Sans MS" charset="0"/>
              </a:rPr>
              <a:t> </a:t>
            </a:r>
            <a:r>
              <a:rPr lang="en-US" sz="2400" b="1" dirty="0" smtClean="0">
                <a:solidFill>
                  <a:srgbClr val="FFEA18"/>
                </a:solidFill>
                <a:effectLst>
                  <a:outerShdw blurRad="28575" dist="114300" dir="2700000" algn="tl" rotWithShape="0">
                    <a:srgbClr val="000000">
                      <a:alpha val="70000"/>
                    </a:srgbClr>
                  </a:outerShdw>
                </a:effectLst>
                <a:latin typeface="Comic Sans MS" charset="0"/>
              </a:rPr>
              <a:t>le </a:t>
            </a:r>
            <a:r>
              <a:rPr lang="en-US" sz="2400" b="1" dirty="0" err="1" smtClean="0">
                <a:solidFill>
                  <a:srgbClr val="FFEA18"/>
                </a:solidFill>
                <a:effectLst>
                  <a:outerShdw blurRad="28575" dist="114300" dir="2700000" algn="tl" rotWithShape="0">
                    <a:srgbClr val="000000">
                      <a:alpha val="70000"/>
                    </a:srgbClr>
                  </a:outerShdw>
                </a:effectLst>
                <a:latin typeface="Comic Sans MS" charset="0"/>
              </a:rPr>
              <a:t>rething</a:t>
            </a:r>
            <a:r>
              <a:rPr lang="en-US" sz="2400" b="1" dirty="0" smtClean="0">
                <a:solidFill>
                  <a:srgbClr val="FFEA18"/>
                </a:solidFill>
                <a:effectLst>
                  <a:outerShdw blurRad="28575" dist="114300" dir="2700000" algn="tl" rotWithShape="0">
                    <a:srgbClr val="000000">
                      <a:alpha val="70000"/>
                    </a:srgbClr>
                  </a:outerShdw>
                </a:effectLst>
                <a:latin typeface="Comic Sans MS" charset="0"/>
              </a:rPr>
              <a:t> </a:t>
            </a:r>
            <a:r>
              <a:rPr lang="en-US" sz="2400" b="1" dirty="0" err="1" smtClean="0">
                <a:solidFill>
                  <a:srgbClr val="FFEA18"/>
                </a:solidFill>
                <a:effectLst>
                  <a:outerShdw blurRad="28575" dist="114300" dir="2700000" algn="tl" rotWithShape="0">
                    <a:srgbClr val="000000">
                      <a:alpha val="70000"/>
                    </a:srgbClr>
                  </a:outerShdw>
                </a:effectLst>
                <a:latin typeface="Comic Sans MS" charset="0"/>
              </a:rPr>
              <a:t>chawng</a:t>
            </a:r>
            <a:r>
              <a:rPr lang="en-US" sz="2400" b="1" dirty="0" smtClean="0">
                <a:solidFill>
                  <a:srgbClr val="FFEA18"/>
                </a:solidFill>
                <a:effectLst>
                  <a:outerShdw blurRad="28575" dist="114300" dir="2700000" algn="tl" rotWithShape="0">
                    <a:srgbClr val="000000">
                      <a:alpha val="70000"/>
                    </a:srgbClr>
                  </a:outerShdw>
                </a:effectLst>
                <a:latin typeface="Comic Sans MS" charset="0"/>
              </a:rPr>
              <a:t> </a:t>
            </a:r>
            <a:r>
              <a:rPr lang="en-US" sz="2400" b="1" dirty="0" err="1" smtClean="0">
                <a:solidFill>
                  <a:srgbClr val="FFEA18"/>
                </a:solidFill>
                <a:effectLst>
                  <a:outerShdw blurRad="28575" dist="114300" dir="2700000" algn="tl" rotWithShape="0">
                    <a:srgbClr val="000000">
                      <a:alpha val="70000"/>
                    </a:srgbClr>
                  </a:outerShdw>
                </a:effectLst>
                <a:latin typeface="Comic Sans MS" charset="0"/>
              </a:rPr>
              <a:t>Jisu</a:t>
            </a:r>
            <a:r>
              <a:rPr lang="en-US" sz="2400" b="1" dirty="0" smtClean="0">
                <a:solidFill>
                  <a:srgbClr val="FFEA18"/>
                </a:solidFill>
                <a:effectLst>
                  <a:outerShdw blurRad="28575" dist="114300" dir="2700000" algn="tl" rotWithShape="0">
                    <a:srgbClr val="000000">
                      <a:alpha val="70000"/>
                    </a:srgbClr>
                  </a:outerShdw>
                </a:effectLst>
                <a:latin typeface="Comic Sans MS" charset="0"/>
              </a:rPr>
              <a:t> </a:t>
            </a:r>
            <a:r>
              <a:rPr lang="en-US" sz="2400" b="1" dirty="0" err="1" smtClean="0">
                <a:solidFill>
                  <a:srgbClr val="FFEA18"/>
                </a:solidFill>
                <a:effectLst>
                  <a:outerShdw blurRad="28575" dist="114300" dir="2700000" algn="tl" rotWithShape="0">
                    <a:srgbClr val="000000">
                      <a:alpha val="70000"/>
                    </a:srgbClr>
                  </a:outerShdw>
                </a:effectLst>
                <a:latin typeface="Comic Sans MS" charset="0"/>
              </a:rPr>
              <a:t>Khrista</a:t>
            </a:r>
            <a:r>
              <a:rPr lang="en-US" sz="2400" b="1" dirty="0" smtClean="0">
                <a:solidFill>
                  <a:srgbClr val="FFEA18"/>
                </a:solidFill>
                <a:effectLst>
                  <a:outerShdw blurRad="28575" dist="114300" dir="2700000" algn="tl" rotWithShape="0">
                    <a:srgbClr val="000000">
                      <a:alpha val="70000"/>
                    </a:srgbClr>
                  </a:outerShdw>
                </a:effectLst>
                <a:latin typeface="Comic Sans MS" charset="0"/>
              </a:rPr>
              <a:t> </a:t>
            </a:r>
            <a:r>
              <a:rPr lang="en-US" sz="2400" b="1" dirty="0" err="1" smtClean="0">
                <a:solidFill>
                  <a:srgbClr val="FFEA18"/>
                </a:solidFill>
                <a:effectLst>
                  <a:outerShdw blurRad="28575" dist="114300" dir="2700000" algn="tl" rotWithShape="0">
                    <a:srgbClr val="000000">
                      <a:alpha val="70000"/>
                    </a:srgbClr>
                  </a:outerShdw>
                </a:effectLst>
                <a:latin typeface="Comic Sans MS" charset="0"/>
              </a:rPr>
              <a:t>chonthaw</a:t>
            </a:r>
            <a:r>
              <a:rPr lang="en-US" sz="2400" b="1" dirty="0" smtClean="0">
                <a:solidFill>
                  <a:srgbClr val="FFEA18"/>
                </a:solidFill>
                <a:effectLst>
                  <a:outerShdw blurRad="28575" dist="114300" dir="2700000" algn="tl" rotWithShape="0">
                    <a:srgbClr val="000000">
                      <a:alpha val="70000"/>
                    </a:srgbClr>
                  </a:outerShdw>
                </a:effectLst>
                <a:latin typeface="Comic Sans MS" charset="0"/>
              </a:rPr>
              <a:t> </a:t>
            </a:r>
            <a:r>
              <a:rPr lang="en-US" sz="2400" b="1" dirty="0" err="1" smtClean="0">
                <a:solidFill>
                  <a:srgbClr val="FFEA18"/>
                </a:solidFill>
                <a:effectLst>
                  <a:outerShdw blurRad="28575" dist="114300" dir="2700000" algn="tl" rotWithShape="0">
                    <a:srgbClr val="000000">
                      <a:alpha val="70000"/>
                    </a:srgbClr>
                  </a:outerShdw>
                </a:effectLst>
                <a:latin typeface="Comic Sans MS" charset="0"/>
              </a:rPr>
              <a:t>ikhin</a:t>
            </a:r>
            <a:r>
              <a:rPr lang="en-US" sz="2400" b="1" dirty="0" smtClean="0">
                <a:solidFill>
                  <a:srgbClr val="FFEA18"/>
                </a:solidFill>
                <a:effectLst>
                  <a:outerShdw blurRad="28575" dist="114300" dir="2700000" algn="tl" rotWithShape="0">
                    <a:srgbClr val="000000">
                      <a:alpha val="70000"/>
                    </a:srgbClr>
                  </a:outerShdw>
                </a:effectLst>
                <a:latin typeface="Comic Sans MS" charset="0"/>
              </a:rPr>
              <a:t> </a:t>
            </a:r>
            <a:r>
              <a:rPr lang="en-US" sz="2400" b="1" dirty="0" err="1" smtClean="0">
                <a:solidFill>
                  <a:srgbClr val="FFEA18"/>
                </a:solidFill>
                <a:effectLst>
                  <a:outerShdw blurRad="28575" dist="114300" dir="2700000" algn="tl" rotWithShape="0">
                    <a:srgbClr val="000000">
                      <a:alpha val="70000"/>
                    </a:srgbClr>
                  </a:outerShdw>
                </a:effectLst>
                <a:latin typeface="Comic Sans MS" charset="0"/>
              </a:rPr>
              <a:t>na.</a:t>
            </a:r>
            <a:endParaRPr lang="en-US" sz="2400" b="1" dirty="0" smtClean="0">
              <a:solidFill>
                <a:srgbClr val="FFEA18"/>
              </a:solidFill>
              <a:effectLst>
                <a:outerShdw blurRad="28575" dist="114300" dir="2700000" algn="tl" rotWithShape="0">
                  <a:srgbClr val="000000">
                    <a:alpha val="70000"/>
                  </a:srgbClr>
                </a:outerShdw>
              </a:effectLst>
              <a:latin typeface="Comic Sans MS" charset="0"/>
            </a:endParaRPr>
          </a:p>
          <a:p>
            <a:pPr algn="l">
              <a:lnSpc>
                <a:spcPct val="120000"/>
              </a:lnSpc>
              <a:spcBef>
                <a:spcPct val="50000"/>
              </a:spcBef>
              <a:defRPr/>
            </a:pPr>
            <a:r>
              <a:rPr lang="en-US" sz="2400" b="1" dirty="0" smtClean="0">
                <a:solidFill>
                  <a:srgbClr val="FFEA18"/>
                </a:solidFill>
                <a:effectLst>
                  <a:outerShdw blurRad="28575" dist="114300" dir="2700000" algn="tl" rotWithShape="0">
                    <a:srgbClr val="000000">
                      <a:alpha val="70000"/>
                    </a:srgbClr>
                  </a:outerShdw>
                </a:effectLst>
                <a:latin typeface="Comic Sans MS" charset="0"/>
              </a:rPr>
              <a:t>•” </a:t>
            </a:r>
            <a:r>
              <a:rPr lang="en-US" sz="2400" b="1" dirty="0" err="1" smtClean="0">
                <a:solidFill>
                  <a:srgbClr val="FFEA18"/>
                </a:solidFill>
                <a:effectLst>
                  <a:outerShdw blurRad="28575" dist="114300" dir="2700000" algn="tl" rotWithShape="0">
                    <a:srgbClr val="000000">
                      <a:alpha val="70000"/>
                    </a:srgbClr>
                  </a:outerShdw>
                </a:effectLst>
                <a:latin typeface="Comic Sans MS" charset="0"/>
              </a:rPr>
              <a:t>Rishim</a:t>
            </a:r>
            <a:r>
              <a:rPr lang="en-US" sz="2400" b="1" dirty="0" smtClean="0">
                <a:solidFill>
                  <a:srgbClr val="FFEA18"/>
                </a:solidFill>
                <a:effectLst>
                  <a:outerShdw blurRad="28575" dist="114300" dir="2700000" algn="tl" rotWithShape="0">
                    <a:srgbClr val="000000">
                      <a:alpha val="70000"/>
                    </a:srgbClr>
                  </a:outerShdw>
                </a:effectLst>
                <a:latin typeface="Comic Sans MS" charset="0"/>
              </a:rPr>
              <a:t> ah” </a:t>
            </a:r>
            <a:r>
              <a:rPr lang="en-US" sz="2400" b="1" dirty="0" smtClean="0">
                <a:solidFill>
                  <a:srgbClr val="43F22C"/>
                </a:solidFill>
                <a:effectLst>
                  <a:outerShdw blurRad="28575" dist="114300" dir="2700000" algn="tl" rotWithShape="0">
                    <a:srgbClr val="000000">
                      <a:alpha val="70000"/>
                    </a:srgbClr>
                  </a:outerShdw>
                </a:effectLst>
                <a:latin typeface="Comic Sans MS" charset="0"/>
              </a:rPr>
              <a:t>Bible</a:t>
            </a:r>
            <a:r>
              <a:rPr lang="en-US" altLang="ja-JP" sz="2400" b="1" dirty="0" smtClean="0">
                <a:solidFill>
                  <a:srgbClr val="FFEA18"/>
                </a:solidFill>
                <a:effectLst>
                  <a:outerShdw blurRad="28575" dist="114300" dir="2700000" algn="tl" rotWithShape="0">
                    <a:srgbClr val="000000">
                      <a:alpha val="70000"/>
                    </a:srgbClr>
                  </a:outerShdw>
                </a:effectLst>
                <a:latin typeface="Comic Sans MS" charset="0"/>
              </a:rPr>
              <a:t> </a:t>
            </a:r>
            <a:r>
              <a:rPr lang="en-US" altLang="ja-JP" sz="2400" b="1" dirty="0" err="1" smtClean="0">
                <a:solidFill>
                  <a:srgbClr val="FFEA18"/>
                </a:solidFill>
                <a:effectLst>
                  <a:outerShdw blurRad="28575" dist="114300" dir="2700000" algn="tl" rotWithShape="0">
                    <a:srgbClr val="000000">
                      <a:alpha val="70000"/>
                    </a:srgbClr>
                  </a:outerShdw>
                </a:effectLst>
                <a:latin typeface="Comic Sans MS" charset="0"/>
              </a:rPr>
              <a:t>tawk</a:t>
            </a:r>
            <a:r>
              <a:rPr lang="en-US" altLang="ja-JP" sz="2400" b="1" dirty="0" smtClean="0">
                <a:solidFill>
                  <a:srgbClr val="FFEA18"/>
                </a:solidFill>
                <a:effectLst>
                  <a:outerShdw blurRad="28575" dist="114300" dir="2700000" algn="tl" rotWithShape="0">
                    <a:srgbClr val="000000">
                      <a:alpha val="70000"/>
                    </a:srgbClr>
                  </a:outerShdw>
                </a:effectLst>
                <a:latin typeface="Comic Sans MS" charset="0"/>
              </a:rPr>
              <a:t> </a:t>
            </a:r>
            <a:r>
              <a:rPr lang="en-US" altLang="ja-JP" sz="2400" b="1" dirty="0" err="1" smtClean="0">
                <a:solidFill>
                  <a:srgbClr val="FFEA18"/>
                </a:solidFill>
                <a:effectLst>
                  <a:outerShdw blurRad="28575" dist="114300" dir="2700000" algn="tl" rotWithShape="0">
                    <a:srgbClr val="000000">
                      <a:alpha val="70000"/>
                    </a:srgbClr>
                  </a:outerShdw>
                </a:effectLst>
                <a:latin typeface="Comic Sans MS" charset="0"/>
              </a:rPr>
              <a:t>nathei</a:t>
            </a:r>
            <a:r>
              <a:rPr lang="en-US" altLang="ja-JP" sz="2400" b="1" dirty="0" smtClean="0">
                <a:solidFill>
                  <a:srgbClr val="FFEA18"/>
                </a:solidFill>
                <a:effectLst>
                  <a:outerShdw blurRad="28575" dist="114300" dir="2700000" algn="tl" rotWithShape="0">
                    <a:srgbClr val="000000">
                      <a:alpha val="70000"/>
                    </a:srgbClr>
                  </a:outerShdw>
                </a:effectLst>
                <a:latin typeface="Comic Sans MS" charset="0"/>
              </a:rPr>
              <a:t>. </a:t>
            </a:r>
          </a:p>
          <a:p>
            <a:pPr algn="l">
              <a:lnSpc>
                <a:spcPct val="120000"/>
              </a:lnSpc>
              <a:spcBef>
                <a:spcPct val="50000"/>
              </a:spcBef>
              <a:defRPr/>
            </a:pPr>
            <a:r>
              <a:rPr lang="en-US" sz="2400" b="1" dirty="0" smtClean="0">
                <a:solidFill>
                  <a:srgbClr val="FFEA18"/>
                </a:solidFill>
                <a:effectLst>
                  <a:outerShdw blurRad="28575" dist="114300" dir="2700000" algn="tl" rotWithShape="0">
                    <a:srgbClr val="000000">
                      <a:alpha val="70000"/>
                    </a:srgbClr>
                  </a:outerShdw>
                </a:effectLst>
                <a:latin typeface="Comic Sans MS" charset="0"/>
              </a:rPr>
              <a:t>•</a:t>
            </a:r>
            <a:r>
              <a:rPr lang="en-US" sz="2400" b="1" dirty="0" err="1" smtClean="0">
                <a:solidFill>
                  <a:srgbClr val="FFEA18"/>
                </a:solidFill>
                <a:effectLst>
                  <a:outerShdw blurRad="28575" dist="114300" dir="2700000" algn="tl" rotWithShape="0">
                    <a:srgbClr val="000000">
                      <a:alpha val="70000"/>
                    </a:srgbClr>
                  </a:outerShdw>
                </a:effectLst>
                <a:latin typeface="Comic Sans MS" charset="0"/>
              </a:rPr>
              <a:t>Rawjawtna</a:t>
            </a:r>
            <a:r>
              <a:rPr lang="en-US" sz="2400" b="1" dirty="0" smtClean="0">
                <a:solidFill>
                  <a:srgbClr val="FFEA18"/>
                </a:solidFill>
                <a:effectLst>
                  <a:outerShdw blurRad="28575" dist="114300" dir="2700000" algn="tl" rotWithShape="0">
                    <a:srgbClr val="000000">
                      <a:alpha val="70000"/>
                    </a:srgbClr>
                  </a:outerShdw>
                </a:effectLst>
                <a:latin typeface="Comic Sans MS" charset="0"/>
              </a:rPr>
              <a:t> </a:t>
            </a:r>
            <a:r>
              <a:rPr lang="en-US" sz="2400" b="1" dirty="0" err="1" smtClean="0">
                <a:solidFill>
                  <a:srgbClr val="FFEA18"/>
                </a:solidFill>
                <a:effectLst>
                  <a:outerShdw blurRad="28575" dist="114300" dir="2700000" algn="tl" rotWithShape="0">
                    <a:srgbClr val="000000">
                      <a:alpha val="70000"/>
                    </a:srgbClr>
                  </a:outerShdw>
                </a:effectLst>
                <a:latin typeface="Comic Sans MS" charset="0"/>
              </a:rPr>
              <a:t>Lui</a:t>
            </a:r>
            <a:r>
              <a:rPr lang="en-US" sz="2400" b="1" dirty="0" smtClean="0">
                <a:solidFill>
                  <a:srgbClr val="FFEA18"/>
                </a:solidFill>
                <a:effectLst>
                  <a:outerShdw blurRad="28575" dist="114300" dir="2700000" algn="tl" rotWithShape="0">
                    <a:srgbClr val="000000">
                      <a:alpha val="70000"/>
                    </a:srgbClr>
                  </a:outerShdw>
                </a:effectLst>
                <a:latin typeface="Comic Sans MS" charset="0"/>
              </a:rPr>
              <a:t> le </a:t>
            </a:r>
            <a:r>
              <a:rPr lang="en-US" sz="2400" b="1" dirty="0" err="1" smtClean="0">
                <a:solidFill>
                  <a:srgbClr val="FFEA18"/>
                </a:solidFill>
                <a:effectLst>
                  <a:outerShdw blurRad="28575" dist="114300" dir="2700000" algn="tl" rotWithShape="0">
                    <a:srgbClr val="000000">
                      <a:alpha val="70000"/>
                    </a:srgbClr>
                  </a:outerShdw>
                </a:effectLst>
                <a:latin typeface="Comic Sans MS" charset="0"/>
              </a:rPr>
              <a:t>Rawjawtna</a:t>
            </a:r>
            <a:r>
              <a:rPr lang="en-US" sz="2400" b="1" dirty="0" smtClean="0">
                <a:solidFill>
                  <a:srgbClr val="FFEA18"/>
                </a:solidFill>
                <a:effectLst>
                  <a:outerShdw blurRad="28575" dist="114300" dir="2700000" algn="tl" rotWithShape="0">
                    <a:srgbClr val="000000">
                      <a:alpha val="70000"/>
                    </a:srgbClr>
                  </a:outerShdw>
                </a:effectLst>
                <a:latin typeface="Comic Sans MS" charset="0"/>
              </a:rPr>
              <a:t> </a:t>
            </a:r>
            <a:r>
              <a:rPr lang="en-US" sz="2400" b="1" dirty="0" err="1" smtClean="0">
                <a:solidFill>
                  <a:srgbClr val="FFEA18"/>
                </a:solidFill>
                <a:effectLst>
                  <a:outerShdw blurRad="28575" dist="114300" dir="2700000" algn="tl" rotWithShape="0">
                    <a:srgbClr val="000000">
                      <a:alpha val="70000"/>
                    </a:srgbClr>
                  </a:outerShdw>
                </a:effectLst>
                <a:latin typeface="Comic Sans MS" charset="0"/>
              </a:rPr>
              <a:t>Thar</a:t>
            </a:r>
            <a:r>
              <a:rPr lang="en-US" sz="2400" b="1" dirty="0" smtClean="0">
                <a:solidFill>
                  <a:srgbClr val="FFEA18"/>
                </a:solidFill>
                <a:effectLst>
                  <a:outerShdw blurRad="28575" dist="114300" dir="2700000" algn="tl" rotWithShape="0">
                    <a:srgbClr val="000000">
                      <a:alpha val="70000"/>
                    </a:srgbClr>
                  </a:outerShdw>
                </a:effectLst>
                <a:latin typeface="Comic Sans MS" charset="0"/>
              </a:rPr>
              <a:t> </a:t>
            </a:r>
            <a:r>
              <a:rPr lang="en-US" sz="2400" b="1" dirty="0" smtClean="0">
                <a:solidFill>
                  <a:srgbClr val="00FF00"/>
                </a:solidFill>
                <a:effectLst>
                  <a:outerShdw blurRad="28575" dist="114300" dir="2700000" algn="tl" rotWithShape="0">
                    <a:srgbClr val="000000">
                      <a:alpha val="70000"/>
                    </a:srgbClr>
                  </a:outerShdw>
                </a:effectLst>
                <a:latin typeface="Comic Sans MS" charset="0"/>
              </a:rPr>
              <a:t>Chawngbuk khan </a:t>
            </a:r>
            <a:r>
              <a:rPr lang="en-US" sz="2400" b="1" dirty="0" err="1" smtClean="0">
                <a:solidFill>
                  <a:srgbClr val="00FF00"/>
                </a:solidFill>
                <a:effectLst>
                  <a:outerShdw blurRad="28575" dist="114300" dir="2700000" algn="tl" rotWithShape="0">
                    <a:srgbClr val="000000">
                      <a:alpha val="70000"/>
                    </a:srgbClr>
                  </a:outerShdw>
                </a:effectLst>
                <a:latin typeface="Comic Sans MS" charset="0"/>
              </a:rPr>
              <a:t>Chawngpui</a:t>
            </a:r>
            <a:endParaRPr lang="en-US" sz="2400" b="1" dirty="0" smtClean="0">
              <a:solidFill>
                <a:srgbClr val="00FF00"/>
              </a:solidFill>
              <a:effectLst>
                <a:outerShdw blurRad="28575" dist="114300" dir="2700000" algn="tl" rotWithShape="0">
                  <a:srgbClr val="000000">
                    <a:alpha val="70000"/>
                  </a:srgbClr>
                </a:outerShdw>
              </a:effectLst>
              <a:latin typeface="Comic Sans MS" charset="0"/>
            </a:endParaRPr>
          </a:p>
        </p:txBody>
      </p:sp>
      <p:sp>
        <p:nvSpPr>
          <p:cNvPr id="152581" name="Text Box 10"/>
          <p:cNvSpPr txBox="1">
            <a:spLocks noChangeArrowheads="1"/>
          </p:cNvSpPr>
          <p:nvPr/>
        </p:nvSpPr>
        <p:spPr bwMode="auto">
          <a:xfrm>
            <a:off x="355600" y="6262688"/>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400">
                <a:solidFill>
                  <a:srgbClr val="333333"/>
                </a:solidFill>
                <a:latin typeface="Webdings" charset="0"/>
              </a:rPr>
              <a:t></a:t>
            </a:r>
          </a:p>
        </p:txBody>
      </p:sp>
      <p:sp>
        <p:nvSpPr>
          <p:cNvPr id="229387" name="Line 11"/>
          <p:cNvSpPr>
            <a:spLocks noChangeShapeType="1"/>
          </p:cNvSpPr>
          <p:nvPr/>
        </p:nvSpPr>
        <p:spPr bwMode="auto">
          <a:xfrm>
            <a:off x="1227138" y="4011613"/>
            <a:ext cx="6608762" cy="0"/>
          </a:xfrm>
          <a:prstGeom prst="line">
            <a:avLst/>
          </a:prstGeom>
          <a:noFill/>
          <a:ln w="38100">
            <a:solidFill>
              <a:schemeClr val="tx2"/>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52583" name="Text Box 14"/>
          <p:cNvSpPr txBox="1">
            <a:spLocks noChangeArrowheads="1"/>
          </p:cNvSpPr>
          <p:nvPr/>
        </p:nvSpPr>
        <p:spPr bwMode="auto">
          <a:xfrm>
            <a:off x="8075613" y="6523038"/>
            <a:ext cx="327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75</a:t>
            </a:r>
          </a:p>
        </p:txBody>
      </p:sp>
      <p:sp>
        <p:nvSpPr>
          <p:cNvPr id="152584" name="Text Box 16"/>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000" b="1">
              <a:solidFill>
                <a:srgbClr val="FFFFFF"/>
              </a:solidFill>
            </a:endParaRPr>
          </a:p>
        </p:txBody>
      </p:sp>
      <p:sp>
        <p:nvSpPr>
          <p:cNvPr id="152585" name="Text Box 17"/>
          <p:cNvSpPr txBox="1">
            <a:spLocks noChangeArrowheads="1"/>
          </p:cNvSpPr>
          <p:nvPr/>
        </p:nvSpPr>
        <p:spPr bwMode="auto">
          <a:xfrm>
            <a:off x="8743950"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8</a:t>
            </a:r>
          </a:p>
        </p:txBody>
      </p:sp>
      <p:sp>
        <p:nvSpPr>
          <p:cNvPr id="229395" name="AutoShape 19"/>
          <p:cNvSpPr>
            <a:spLocks noChangeArrowheads="1"/>
          </p:cNvSpPr>
          <p:nvPr/>
        </p:nvSpPr>
        <p:spPr bwMode="auto">
          <a:xfrm>
            <a:off x="527052" y="2484592"/>
            <a:ext cx="8134350" cy="35591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42000"/>
            </a:srgbClr>
          </a:solidFill>
          <a:ln w="76200">
            <a:solidFill>
              <a:srgbClr val="FA1B1F"/>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229380"/>
                                        </p:tgtEl>
                                        <p:attrNameLst>
                                          <p:attrName>style.visibility</p:attrName>
                                        </p:attrNameLst>
                                      </p:cBhvr>
                                      <p:to>
                                        <p:strVal val="visible"/>
                                      </p:to>
                                    </p:set>
                                    <p:anim calcmode="lin" valueType="num">
                                      <p:cBhvr>
                                        <p:cTn id="7" dur="500" fill="hold"/>
                                        <p:tgtEl>
                                          <p:spTgt spid="229380"/>
                                        </p:tgtEl>
                                        <p:attrNameLst>
                                          <p:attrName>ppt_w</p:attrName>
                                        </p:attrNameLst>
                                      </p:cBhvr>
                                      <p:tavLst>
                                        <p:tav tm="0">
                                          <p:val>
                                            <p:strVal val="2/3*#ppt_w"/>
                                          </p:val>
                                        </p:tav>
                                        <p:tav tm="100000">
                                          <p:val>
                                            <p:strVal val="#ppt_w"/>
                                          </p:val>
                                        </p:tav>
                                      </p:tavLst>
                                    </p:anim>
                                    <p:anim calcmode="lin" valueType="num">
                                      <p:cBhvr>
                                        <p:cTn id="8" dur="500" fill="hold"/>
                                        <p:tgtEl>
                                          <p:spTgt spid="229380"/>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29382">
                                            <p:txEl>
                                              <p:pRg st="0" end="0"/>
                                            </p:txEl>
                                          </p:spTgt>
                                        </p:tgtEl>
                                        <p:attrNameLst>
                                          <p:attrName>style.visibility</p:attrName>
                                        </p:attrNameLst>
                                      </p:cBhvr>
                                      <p:to>
                                        <p:strVal val="visible"/>
                                      </p:to>
                                    </p:set>
                                    <p:animEffect transition="in" filter="box(out)">
                                      <p:cBhvr>
                                        <p:cTn id="13" dur="500"/>
                                        <p:tgtEl>
                                          <p:spTgt spid="22938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29382">
                                            <p:txEl>
                                              <p:pRg st="1" end="1"/>
                                            </p:txEl>
                                          </p:spTgt>
                                        </p:tgtEl>
                                        <p:attrNameLst>
                                          <p:attrName>style.visibility</p:attrName>
                                        </p:attrNameLst>
                                      </p:cBhvr>
                                      <p:to>
                                        <p:strVal val="visible"/>
                                      </p:to>
                                    </p:set>
                                    <p:animEffect transition="in" filter="box(out)">
                                      <p:cBhvr>
                                        <p:cTn id="18" dur="500"/>
                                        <p:tgtEl>
                                          <p:spTgt spid="22938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29382">
                                            <p:txEl>
                                              <p:pRg st="2" end="2"/>
                                            </p:txEl>
                                          </p:spTgt>
                                        </p:tgtEl>
                                        <p:attrNameLst>
                                          <p:attrName>style.visibility</p:attrName>
                                        </p:attrNameLst>
                                      </p:cBhvr>
                                      <p:to>
                                        <p:strVal val="visible"/>
                                      </p:to>
                                    </p:set>
                                    <p:animEffect transition="in" filter="box(out)">
                                      <p:cBhvr>
                                        <p:cTn id="23" dur="500"/>
                                        <p:tgtEl>
                                          <p:spTgt spid="22938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29382">
                                            <p:txEl>
                                              <p:pRg st="3" end="3"/>
                                            </p:txEl>
                                          </p:spTgt>
                                        </p:tgtEl>
                                        <p:attrNameLst>
                                          <p:attrName>style.visibility</p:attrName>
                                        </p:attrNameLst>
                                      </p:cBhvr>
                                      <p:to>
                                        <p:strVal val="visible"/>
                                      </p:to>
                                    </p:set>
                                    <p:animEffect transition="in" filter="box(out)">
                                      <p:cBhvr>
                                        <p:cTn id="28" dur="500"/>
                                        <p:tgtEl>
                                          <p:spTgt spid="22938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29382">
                                            <p:txEl>
                                              <p:pRg st="4" end="4"/>
                                            </p:txEl>
                                          </p:spTgt>
                                        </p:tgtEl>
                                        <p:attrNameLst>
                                          <p:attrName>style.visibility</p:attrName>
                                        </p:attrNameLst>
                                      </p:cBhvr>
                                      <p:to>
                                        <p:strVal val="visible"/>
                                      </p:to>
                                    </p:set>
                                    <p:animEffect transition="in" filter="box(out)">
                                      <p:cBhvr>
                                        <p:cTn id="33" dur="500"/>
                                        <p:tgtEl>
                                          <p:spTgt spid="22938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229382">
                                            <p:txEl>
                                              <p:pRg st="5" end="5"/>
                                            </p:txEl>
                                          </p:spTgt>
                                        </p:tgtEl>
                                        <p:attrNameLst>
                                          <p:attrName>style.visibility</p:attrName>
                                        </p:attrNameLst>
                                      </p:cBhvr>
                                      <p:to>
                                        <p:strVal val="visible"/>
                                      </p:to>
                                    </p:set>
                                    <p:animEffect transition="in" filter="box(out)">
                                      <p:cBhvr>
                                        <p:cTn id="38" dur="500"/>
                                        <p:tgtEl>
                                          <p:spTgt spid="229382">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229382">
                                            <p:txEl>
                                              <p:pRg st="6" end="6"/>
                                            </p:txEl>
                                          </p:spTgt>
                                        </p:tgtEl>
                                        <p:attrNameLst>
                                          <p:attrName>style.visibility</p:attrName>
                                        </p:attrNameLst>
                                      </p:cBhvr>
                                      <p:to>
                                        <p:strVal val="visible"/>
                                      </p:to>
                                    </p:set>
                                    <p:animEffect transition="in" filter="box(out)">
                                      <p:cBhvr>
                                        <p:cTn id="43" dur="500"/>
                                        <p:tgtEl>
                                          <p:spTgt spid="229382">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8" fill="hold" nodeType="clickEffect">
                                  <p:stCondLst>
                                    <p:cond delay="0"/>
                                  </p:stCondLst>
                                  <p:childTnLst>
                                    <p:set>
                                      <p:cBhvr>
                                        <p:cTn id="47" dur="1" fill="hold">
                                          <p:stCondLst>
                                            <p:cond delay="0"/>
                                          </p:stCondLst>
                                        </p:cTn>
                                        <p:tgtEl>
                                          <p:spTgt spid="229395"/>
                                        </p:tgtEl>
                                        <p:attrNameLst>
                                          <p:attrName>style.visibility</p:attrName>
                                        </p:attrNameLst>
                                      </p:cBhvr>
                                      <p:to>
                                        <p:strVal val="visible"/>
                                      </p:to>
                                    </p:set>
                                    <p:anim calcmode="lin" valueType="num">
                                      <p:cBhvr additive="base">
                                        <p:cTn id="48" dur="5000" fill="hold"/>
                                        <p:tgtEl>
                                          <p:spTgt spid="229395"/>
                                        </p:tgtEl>
                                        <p:attrNameLst>
                                          <p:attrName>ppt_x</p:attrName>
                                        </p:attrNameLst>
                                      </p:cBhvr>
                                      <p:tavLst>
                                        <p:tav tm="0">
                                          <p:val>
                                            <p:strVal val="0-#ppt_w/2"/>
                                          </p:val>
                                        </p:tav>
                                        <p:tav tm="100000">
                                          <p:val>
                                            <p:strVal val="#ppt_x"/>
                                          </p:val>
                                        </p:tav>
                                      </p:tavLst>
                                    </p:anim>
                                    <p:anim calcmode="lin" valueType="num">
                                      <p:cBhvr additive="base">
                                        <p:cTn id="49" dur="5000" fill="hold"/>
                                        <p:tgtEl>
                                          <p:spTgt spid="229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animBg="1" autoUpdateAnimBg="0"/>
      <p:bldP spid="229382"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2" descr="BACKG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33338"/>
            <a:ext cx="1090386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76200" y="5435600"/>
            <a:ext cx="8596313" cy="1346200"/>
            <a:chOff x="48" y="3424"/>
            <a:chExt cx="5415" cy="848"/>
          </a:xfrm>
        </p:grpSpPr>
        <p:sp>
          <p:nvSpPr>
            <p:cNvPr id="338948" name="Text Box 4"/>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en-US" sz="1200" b="1">
                <a:solidFill>
                  <a:schemeClr val="tx1"/>
                </a:solidFill>
                <a:effectLst>
                  <a:outerShdw blurRad="38100" dist="38100" dir="2700000" algn="tl">
                    <a:srgbClr val="000000"/>
                  </a:outerShdw>
                </a:effectLst>
                <a:latin typeface="Times New Roman" pitchFamily="-107" charset="0"/>
                <a:ea typeface="+mn-ea"/>
                <a:cs typeface="+mn-cs"/>
              </a:endParaRPr>
            </a:p>
          </p:txBody>
        </p:sp>
        <p:sp>
          <p:nvSpPr>
            <p:cNvPr id="338949" name="Text Box 5"/>
            <p:cNvSpPr txBox="1">
              <a:spLocks noChangeArrowheads="1"/>
            </p:cNvSpPr>
            <p:nvPr/>
          </p:nvSpPr>
          <p:spPr bwMode="auto">
            <a:xfrm>
              <a:off x="409" y="3424"/>
              <a:ext cx="5054" cy="543"/>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b="1" i="1" smtClean="0">
                  <a:solidFill>
                    <a:srgbClr val="FAFD00"/>
                  </a:solidFill>
                  <a:latin typeface="Times New Roman" charset="0"/>
                </a:rPr>
                <a:t>A Presentation of The Bible…Basically Ministries International Inc.</a:t>
              </a:r>
            </a:p>
            <a:p>
              <a:pPr>
                <a:spcBef>
                  <a:spcPct val="50000"/>
                </a:spcBef>
                <a:defRPr/>
              </a:pPr>
              <a:r>
                <a:rPr lang="en-US" sz="2000" b="1" i="1" smtClean="0">
                  <a:solidFill>
                    <a:srgbClr val="FAFD00"/>
                  </a:solidFill>
                  <a:latin typeface="Times New Roman" charset="0"/>
                </a:rPr>
                <a:t>Fort Worth, Texas</a:t>
              </a:r>
              <a:endParaRPr lang="en-US" sz="1800" b="1" smtClean="0">
                <a:solidFill>
                  <a:srgbClr val="FAFD00"/>
                </a:solidFill>
                <a:latin typeface="Times New Roman" charset="0"/>
              </a:endParaRPr>
            </a:p>
          </p:txBody>
        </p:sp>
        <p:sp>
          <p:nvSpPr>
            <p:cNvPr id="338950" name="Text Box 6"/>
            <p:cNvSpPr txBox="1">
              <a:spLocks noChangeArrowheads="1"/>
            </p:cNvSpPr>
            <p:nvPr/>
          </p:nvSpPr>
          <p:spPr bwMode="auto">
            <a:xfrm>
              <a:off x="2011"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sz="2000" dirty="0">
                  <a:solidFill>
                    <a:srgbClr val="FFFB0C"/>
                  </a:solidFill>
                  <a:latin typeface="Helvetica" pitchFamily="-107" charset="0"/>
                  <a:ea typeface="+mn-ea"/>
                  <a:cs typeface="+mn-cs"/>
                </a:rPr>
                <a:t>www.biblebasically.org</a:t>
              </a:r>
            </a:p>
          </p:txBody>
        </p:sp>
      </p:grpSp>
      <p:sp>
        <p:nvSpPr>
          <p:cNvPr id="5123" name="Text Box 8"/>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38955" name="Text Box 11"/>
          <p:cNvSpPr txBox="1">
            <a:spLocks noChangeArrowheads="1"/>
          </p:cNvSpPr>
          <p:nvPr/>
        </p:nvSpPr>
        <p:spPr bwMode="auto">
          <a:xfrm>
            <a:off x="2155825" y="198438"/>
            <a:ext cx="4718050" cy="366712"/>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a:spcBef>
                <a:spcPct val="50000"/>
              </a:spcBef>
              <a:defRPr/>
            </a:pPr>
            <a:r>
              <a:rPr lang="en-US" sz="1800" b="1" dirty="0">
                <a:solidFill>
                  <a:srgbClr val="FFFF00"/>
                </a:solidFill>
                <a:latin typeface="Arial" pitchFamily="-107" charset="0"/>
                <a:ea typeface="+mn-ea"/>
                <a:cs typeface="+mn-cs"/>
              </a:rPr>
              <a:t>VERSION 9.65</a:t>
            </a:r>
          </a:p>
        </p:txBody>
      </p:sp>
      <p:sp>
        <p:nvSpPr>
          <p:cNvPr id="11" name="Rectangle 30"/>
          <p:cNvSpPr>
            <a:spLocks noChangeArrowheads="1"/>
          </p:cNvSpPr>
          <p:nvPr/>
        </p:nvSpPr>
        <p:spPr bwMode="auto">
          <a:xfrm>
            <a:off x="7583488"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2" name="Rectangle 31"/>
          <p:cNvSpPr>
            <a:spLocks noChangeArrowheads="1"/>
          </p:cNvSpPr>
          <p:nvPr/>
        </p:nvSpPr>
        <p:spPr bwMode="auto">
          <a:xfrm>
            <a:off x="8129588" y="6523038"/>
            <a:ext cx="339725" cy="247650"/>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01</a:t>
            </a:r>
          </a:p>
        </p:txBody>
      </p:sp>
      <p:sp>
        <p:nvSpPr>
          <p:cNvPr id="5130" name="Text Box 8"/>
          <p:cNvSpPr txBox="1">
            <a:spLocks noChangeArrowheads="1"/>
          </p:cNvSpPr>
          <p:nvPr/>
        </p:nvSpPr>
        <p:spPr bwMode="auto">
          <a:xfrm>
            <a:off x="9701213" y="656431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b="1">
                <a:solidFill>
                  <a:srgbClr val="FFFFFF"/>
                </a:solidFill>
                <a:ea typeface="Gulim" charset="0"/>
                <a:cs typeface="Gulim" charset="0"/>
              </a:rPr>
              <a:t>©2004 TBBMI</a:t>
            </a:r>
          </a:p>
        </p:txBody>
      </p:sp>
      <p:sp>
        <p:nvSpPr>
          <p:cNvPr id="5131" name="Rectangle 9"/>
          <p:cNvSpPr>
            <a:spLocks noChangeArrowheads="1"/>
          </p:cNvSpPr>
          <p:nvPr/>
        </p:nvSpPr>
        <p:spPr bwMode="auto">
          <a:xfrm>
            <a:off x="16822738" y="6546850"/>
            <a:ext cx="647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spcBef>
                <a:spcPct val="50000"/>
              </a:spcBef>
            </a:pPr>
            <a:r>
              <a:rPr lang="en-US" altLang="ko-KR" sz="1000" b="1">
                <a:solidFill>
                  <a:srgbClr val="FFFFFF"/>
                </a:solidFill>
                <a:ea typeface="Gulim" charset="0"/>
                <a:cs typeface="Gulim" charset="0"/>
              </a:rPr>
              <a:t>9.65.01.</a:t>
            </a:r>
          </a:p>
        </p:txBody>
      </p:sp>
      <p:sp>
        <p:nvSpPr>
          <p:cNvPr id="5132" name="Text Box 10"/>
          <p:cNvSpPr txBox="1">
            <a:spLocks noChangeArrowheads="1"/>
          </p:cNvSpPr>
          <p:nvPr/>
        </p:nvSpPr>
        <p:spPr bwMode="auto">
          <a:xfrm>
            <a:off x="17305338" y="654685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sz="1000" b="1">
                <a:solidFill>
                  <a:srgbClr val="FFFFFF"/>
                </a:solidFill>
                <a:ea typeface="Gulim" charset="0"/>
                <a:cs typeface="Gulim" charset="0"/>
              </a:rPr>
              <a:t>01</a:t>
            </a:r>
          </a:p>
        </p:txBody>
      </p:sp>
      <p:sp>
        <p:nvSpPr>
          <p:cNvPr id="22" name="Text Box 11"/>
          <p:cNvSpPr txBox="1">
            <a:spLocks noChangeArrowheads="1"/>
          </p:cNvSpPr>
          <p:nvPr/>
        </p:nvSpPr>
        <p:spPr bwMode="auto">
          <a:xfrm rot="-300000">
            <a:off x="638632" y="601187"/>
            <a:ext cx="9144000" cy="6001643"/>
          </a:xfrm>
          <a:prstGeom prst="rect">
            <a:avLst/>
          </a:prstGeom>
          <a:noFill/>
          <a:ln w="9525">
            <a:noFill/>
            <a:miter lim="800000"/>
            <a:headEnd/>
            <a:tailEnd/>
          </a:ln>
          <a:effectLst>
            <a:outerShdw dist="35921" dir="2700000" algn="ctr" rotWithShape="0">
              <a:srgbClr val="808080">
                <a:alpha val="74997"/>
              </a:srgbClr>
            </a:outerShdw>
          </a:effectLst>
        </p:spPr>
        <p:txBody>
          <a:bodyPr>
            <a:spAutoFit/>
            <a:scene3d>
              <a:camera prst="isometricOffAxis2Left"/>
              <a:lightRig rig="threePt" dir="t"/>
            </a:scene3d>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9600" b="1" dirty="0" smtClean="0">
                <a:solidFill>
                  <a:srgbClr val="FFFF00"/>
                </a:solidFill>
                <a:latin typeface="Kosher" pitchFamily="2" charset="0"/>
                <a:cs typeface="Angsana New" pitchFamily="18" charset="-34"/>
              </a:rPr>
              <a:t>Patheen Chawngbuk... Kungthoi na</a:t>
            </a:r>
          </a:p>
          <a:p>
            <a:pPr>
              <a:defRPr/>
            </a:pPr>
            <a:endParaRPr lang="en-US" sz="9600" b="1" dirty="0" smtClean="0">
              <a:solidFill>
                <a:srgbClr val="FFFF00"/>
              </a:solidFill>
              <a:effectLst>
                <a:outerShdw blurRad="38100" dist="38100" dir="2700000" algn="tl">
                  <a:srgbClr val="000000"/>
                </a:outerShdw>
              </a:effectLst>
              <a:latin typeface="French Script MT" pitchFamily="66" charset="0"/>
              <a:cs typeface="Angsana New" pitchFamily="18" charset="-34"/>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3" name="Rectangle 5">
            <a:hlinkClick r:id="rId3" action="ppaction://hlinkpres?slideindex=1&amp;slidetitle=PowerPoint Presentation"/>
          </p:cNvPr>
          <p:cNvSpPr>
            <a:spLocks noChangeArrowheads="1"/>
          </p:cNvSpPr>
          <p:nvPr/>
        </p:nvSpPr>
        <p:spPr bwMode="auto">
          <a:xfrm>
            <a:off x="0" y="0"/>
            <a:ext cx="9304338" cy="6858000"/>
          </a:xfrm>
          <a:prstGeom prst="rect">
            <a:avLst/>
          </a:prstGeom>
          <a:solidFill>
            <a:schemeClr val="bg2"/>
          </a:solidFill>
          <a:ln w="12700">
            <a:solidFill>
              <a:schemeClr val="bg2"/>
            </a:solidFill>
            <a:miter lim="800000"/>
            <a:headEnd/>
            <a:tailEnd/>
          </a:ln>
        </p:spPr>
        <p:txBody>
          <a:bodyPr wrap="none" anchor="ctr"/>
          <a:lstStyle/>
          <a:p>
            <a:endParaRPr lang="en-US"/>
          </a:p>
        </p:txBody>
      </p:sp>
      <p:sp>
        <p:nvSpPr>
          <p:cNvPr id="156674" name="Text Box 6"/>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56675" name="Text Box 8"/>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266249" name="Rectangle 9"/>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56677" name="Text Box 10"/>
          <p:cNvSpPr txBox="1">
            <a:spLocks noChangeArrowheads="1"/>
          </p:cNvSpPr>
          <p:nvPr/>
        </p:nvSpPr>
        <p:spPr bwMode="auto">
          <a:xfrm>
            <a:off x="8132763"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00"/>
          <p:cNvGrpSpPr>
            <a:grpSpLocks/>
          </p:cNvGrpSpPr>
          <p:nvPr/>
        </p:nvGrpSpPr>
        <p:grpSpPr bwMode="auto">
          <a:xfrm>
            <a:off x="0" y="-142875"/>
            <a:ext cx="9144000" cy="7000875"/>
            <a:chOff x="0" y="-90"/>
            <a:chExt cx="5760" cy="4410"/>
          </a:xfrm>
        </p:grpSpPr>
        <p:pic>
          <p:nvPicPr>
            <p:cNvPr id="191491" name="Picture 3"/>
            <p:cNvPicPr>
              <a:picLocks noChangeAspect="1" noChangeArrowheads="1"/>
            </p:cNvPicPr>
            <p:nvPr/>
          </p:nvPicPr>
          <p:blipFill>
            <a:blip r:embed="rId3">
              <a:lum contrast="-10000"/>
            </a:blip>
            <a:srcRect/>
            <a:stretch>
              <a:fillRect/>
            </a:stretch>
          </p:blipFill>
          <p:spPr bwMode="auto">
            <a:xfrm>
              <a:off x="0" y="-90"/>
              <a:ext cx="5760" cy="4391"/>
            </a:xfrm>
            <a:prstGeom prst="rect">
              <a:avLst/>
            </a:prstGeom>
            <a:solidFill>
              <a:schemeClr val="bg2"/>
            </a:solidFill>
            <a:ln w="12700">
              <a:noFill/>
              <a:miter lim="800000"/>
              <a:headEnd/>
              <a:tailEnd/>
            </a:ln>
            <a:effectLst>
              <a:outerShdw blurRad="63500" dist="71842" dir="2700000" algn="ctr" rotWithShape="0">
                <a:srgbClr val="040404">
                  <a:alpha val="74998"/>
                </a:srgbClr>
              </a:outerShdw>
            </a:effectLst>
          </p:spPr>
        </p:pic>
        <p:sp>
          <p:nvSpPr>
            <p:cNvPr id="191492" name="Rectangle 4"/>
            <p:cNvSpPr>
              <a:spLocks noChangeArrowheads="1"/>
            </p:cNvSpPr>
            <p:nvPr/>
          </p:nvSpPr>
          <p:spPr bwMode="auto">
            <a:xfrm>
              <a:off x="5357" y="-84"/>
              <a:ext cx="403" cy="4404"/>
            </a:xfrm>
            <a:prstGeom prst="rect">
              <a:avLst/>
            </a:prstGeom>
            <a:solidFill>
              <a:srgbClr val="101010"/>
            </a:solidFill>
            <a:ln w="9525">
              <a:noFill/>
              <a:miter lim="800000"/>
              <a:headEnd/>
              <a:tailEnd/>
            </a:ln>
            <a:effectLst>
              <a:outerShdw blurRad="63500" dist="71842" dir="2700000"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19481" name="Rectangle 5"/>
            <p:cNvSpPr>
              <a:spLocks noChangeArrowheads="1"/>
            </p:cNvSpPr>
            <p:nvPr/>
          </p:nvSpPr>
          <p:spPr bwMode="auto">
            <a:xfrm>
              <a:off x="0" y="-72"/>
              <a:ext cx="483" cy="4339"/>
            </a:xfrm>
            <a:prstGeom prst="rect">
              <a:avLst/>
            </a:prstGeom>
            <a:solidFill>
              <a:srgbClr val="1010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91634" name="Rectangle 146"/>
          <p:cNvSpPr>
            <a:spLocks noChangeArrowheads="1"/>
          </p:cNvSpPr>
          <p:nvPr/>
        </p:nvSpPr>
        <p:spPr bwMode="auto">
          <a:xfrm>
            <a:off x="0" y="-150813"/>
            <a:ext cx="8920163" cy="7008813"/>
          </a:xfrm>
          <a:prstGeom prst="rect">
            <a:avLst/>
          </a:prstGeom>
          <a:solidFill>
            <a:srgbClr val="010921">
              <a:alpha val="76077"/>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459" name="Text Box 125"/>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91614" name="Rectangle 126"/>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9461" name="Text Box 127"/>
          <p:cNvSpPr txBox="1">
            <a:spLocks noChangeArrowheads="1"/>
          </p:cNvSpPr>
          <p:nvPr/>
        </p:nvSpPr>
        <p:spPr bwMode="auto">
          <a:xfrm>
            <a:off x="8126413" y="6523038"/>
            <a:ext cx="327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08</a:t>
            </a:r>
          </a:p>
        </p:txBody>
      </p:sp>
      <p:sp>
        <p:nvSpPr>
          <p:cNvPr id="191618" name="Text Box 130"/>
          <p:cNvSpPr txBox="1">
            <a:spLocks noChangeArrowheads="1"/>
          </p:cNvSpPr>
          <p:nvPr/>
        </p:nvSpPr>
        <p:spPr bwMode="auto">
          <a:xfrm>
            <a:off x="0" y="169863"/>
            <a:ext cx="9144000" cy="7620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err="1" smtClean="0">
                <a:solidFill>
                  <a:schemeClr val="tx1"/>
                </a:solidFill>
                <a:latin typeface="Comic Sans MS" pitchFamily="-107" charset="0"/>
                <a:ea typeface="+mn-ea"/>
                <a:cs typeface="+mn-cs"/>
              </a:rPr>
              <a:t>Mahi</a:t>
            </a:r>
            <a:r>
              <a:rPr lang="en-US" sz="2400" b="1" dirty="0" smtClean="0">
                <a:solidFill>
                  <a:schemeClr val="tx1"/>
                </a:solidFill>
                <a:latin typeface="Comic Sans MS" pitchFamily="-107" charset="0"/>
                <a:ea typeface="+mn-ea"/>
                <a:cs typeface="+mn-cs"/>
              </a:rPr>
              <a:t> </a:t>
            </a:r>
            <a:r>
              <a:rPr lang="en-US" sz="2400" b="1" dirty="0" err="1" smtClean="0">
                <a:solidFill>
                  <a:schemeClr val="tx1"/>
                </a:solidFill>
                <a:latin typeface="Comic Sans MS" pitchFamily="-107" charset="0"/>
                <a:ea typeface="+mn-ea"/>
                <a:cs typeface="+mn-cs"/>
              </a:rPr>
              <a:t>hawng</a:t>
            </a:r>
            <a:r>
              <a:rPr lang="en-US" sz="2400" b="1" dirty="0" smtClean="0">
                <a:solidFill>
                  <a:schemeClr val="tx1"/>
                </a:solidFill>
                <a:latin typeface="Comic Sans MS" pitchFamily="-107" charset="0"/>
                <a:ea typeface="+mn-ea"/>
                <a:cs typeface="+mn-cs"/>
              </a:rPr>
              <a:t> </a:t>
            </a:r>
            <a:r>
              <a:rPr lang="en-US" sz="2400" b="1" dirty="0" err="1" smtClean="0">
                <a:solidFill>
                  <a:schemeClr val="tx1"/>
                </a:solidFill>
                <a:latin typeface="Comic Sans MS" pitchFamily="-107" charset="0"/>
                <a:ea typeface="+mn-ea"/>
                <a:cs typeface="+mn-cs"/>
              </a:rPr>
              <a:t>keei</a:t>
            </a:r>
            <a:r>
              <a:rPr lang="en-US" sz="2400" b="1" dirty="0" smtClean="0">
                <a:solidFill>
                  <a:schemeClr val="tx1"/>
                </a:solidFill>
                <a:latin typeface="Comic Sans MS" pitchFamily="-107" charset="0"/>
                <a:ea typeface="+mn-ea"/>
                <a:cs typeface="+mn-cs"/>
              </a:rPr>
              <a:t> na </a:t>
            </a:r>
            <a:r>
              <a:rPr lang="en-US" sz="2400" b="1" dirty="0" err="1" smtClean="0">
                <a:solidFill>
                  <a:schemeClr val="tx1"/>
                </a:solidFill>
                <a:latin typeface="Comic Sans MS" pitchFamily="-107" charset="0"/>
                <a:ea typeface="+mn-ea"/>
                <a:cs typeface="+mn-cs"/>
              </a:rPr>
              <a:t>khotang</a:t>
            </a:r>
            <a:r>
              <a:rPr lang="en-US" sz="2400" b="1" dirty="0" smtClean="0">
                <a:solidFill>
                  <a:schemeClr val="tx1"/>
                </a:solidFill>
                <a:latin typeface="Comic Sans MS" pitchFamily="-107" charset="0"/>
                <a:ea typeface="+mn-ea"/>
                <a:cs typeface="+mn-cs"/>
              </a:rPr>
              <a:t> </a:t>
            </a:r>
            <a:r>
              <a:rPr lang="en-US" sz="2400" b="1" dirty="0" err="1" smtClean="0">
                <a:solidFill>
                  <a:schemeClr val="tx1"/>
                </a:solidFill>
                <a:latin typeface="Comic Sans MS" pitchFamily="-107" charset="0"/>
                <a:ea typeface="+mn-ea"/>
                <a:cs typeface="+mn-cs"/>
              </a:rPr>
              <a:t>monih</a:t>
            </a:r>
            <a:r>
              <a:rPr lang="en-US" sz="2400" b="1" dirty="0" smtClean="0">
                <a:solidFill>
                  <a:schemeClr val="tx1"/>
                </a:solidFill>
                <a:latin typeface="Comic Sans MS" pitchFamily="-107" charset="0"/>
                <a:ea typeface="+mn-ea"/>
                <a:cs typeface="+mn-cs"/>
              </a:rPr>
              <a:t>……</a:t>
            </a:r>
            <a:r>
              <a:rPr lang="en-US" sz="4400" dirty="0" smtClean="0">
                <a:solidFill>
                  <a:schemeClr val="tx1"/>
                </a:solidFill>
                <a:latin typeface="Comic Sans MS" pitchFamily="-107" charset="0"/>
                <a:ea typeface="+mn-ea"/>
                <a:cs typeface="+mn-cs"/>
              </a:rPr>
              <a:t> </a:t>
            </a:r>
            <a:endParaRPr lang="en-US" sz="4400" dirty="0">
              <a:solidFill>
                <a:schemeClr val="tx1"/>
              </a:solidFill>
              <a:latin typeface="Comic Sans MS" pitchFamily="-107" charset="0"/>
              <a:ea typeface="+mn-ea"/>
              <a:cs typeface="+mn-cs"/>
            </a:endParaRPr>
          </a:p>
        </p:txBody>
      </p:sp>
      <p:sp>
        <p:nvSpPr>
          <p:cNvPr id="191627" name="Text Box 139"/>
          <p:cNvSpPr txBox="1">
            <a:spLocks noChangeArrowheads="1"/>
          </p:cNvSpPr>
          <p:nvPr/>
        </p:nvSpPr>
        <p:spPr bwMode="auto">
          <a:xfrm>
            <a:off x="0" y="60753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err="1" smtClean="0">
                <a:solidFill>
                  <a:srgbClr val="FFFF00"/>
                </a:solidFill>
                <a:latin typeface="Comic Sans MS" pitchFamily="-107" charset="0"/>
                <a:ea typeface="+mn-ea"/>
                <a:cs typeface="+mn-cs"/>
              </a:rPr>
              <a:t>Manmesseh</a:t>
            </a:r>
            <a:r>
              <a:rPr lang="en-US" sz="2400" b="1" dirty="0" smtClean="0">
                <a:solidFill>
                  <a:srgbClr val="FFFF00"/>
                </a:solidFill>
                <a:latin typeface="Comic Sans MS" pitchFamily="-107" charset="0"/>
                <a:ea typeface="+mn-ea"/>
                <a:cs typeface="+mn-cs"/>
              </a:rPr>
              <a:t> a </a:t>
            </a:r>
            <a:r>
              <a:rPr lang="en-US" sz="2400" b="1" dirty="0" err="1" smtClean="0">
                <a:solidFill>
                  <a:srgbClr val="FFFF00"/>
                </a:solidFill>
                <a:latin typeface="Comic Sans MS" pitchFamily="-107" charset="0"/>
                <a:ea typeface="+mn-ea"/>
                <a:cs typeface="+mn-cs"/>
              </a:rPr>
              <a:t>Richi</a:t>
            </a:r>
            <a:r>
              <a:rPr lang="en-US" sz="2400" b="1" dirty="0" smtClean="0">
                <a:solidFill>
                  <a:srgbClr val="FFFF00"/>
                </a:solidFill>
                <a:latin typeface="Comic Sans MS" pitchFamily="-107" charset="0"/>
                <a:ea typeface="+mn-ea"/>
                <a:cs typeface="+mn-cs"/>
              </a:rPr>
              <a:t> </a:t>
            </a:r>
            <a:r>
              <a:rPr lang="en-US" sz="2400" b="1" dirty="0" err="1" smtClean="0">
                <a:solidFill>
                  <a:srgbClr val="FFFF00"/>
                </a:solidFill>
                <a:latin typeface="Comic Sans MS" pitchFamily="-107" charset="0"/>
                <a:ea typeface="+mn-ea"/>
                <a:cs typeface="+mn-cs"/>
              </a:rPr>
              <a:t>choi</a:t>
            </a:r>
            <a:r>
              <a:rPr lang="en-US" sz="2400" b="1" dirty="0" smtClean="0">
                <a:solidFill>
                  <a:srgbClr val="FFFF00"/>
                </a:solidFill>
                <a:latin typeface="Comic Sans MS" pitchFamily="-107" charset="0"/>
                <a:ea typeface="+mn-ea"/>
                <a:cs typeface="+mn-cs"/>
              </a:rPr>
              <a:t>, </a:t>
            </a:r>
            <a:r>
              <a:rPr lang="en-US" sz="2400" b="1" dirty="0" err="1" smtClean="0">
                <a:solidFill>
                  <a:srgbClr val="FFFF00"/>
                </a:solidFill>
                <a:latin typeface="Comic Sans MS" pitchFamily="-107" charset="0"/>
                <a:ea typeface="+mn-ea"/>
                <a:cs typeface="+mn-cs"/>
              </a:rPr>
              <a:t>richi</a:t>
            </a:r>
            <a:r>
              <a:rPr lang="en-US" sz="2400" b="1" dirty="0" smtClean="0">
                <a:solidFill>
                  <a:srgbClr val="FFFF00"/>
                </a:solidFill>
                <a:latin typeface="Comic Sans MS" pitchFamily="-107" charset="0"/>
                <a:ea typeface="+mn-ea"/>
                <a:cs typeface="+mn-cs"/>
              </a:rPr>
              <a:t> </a:t>
            </a:r>
            <a:r>
              <a:rPr lang="en-US" sz="2400" b="1" dirty="0" err="1" smtClean="0">
                <a:solidFill>
                  <a:srgbClr val="FFFF00"/>
                </a:solidFill>
                <a:latin typeface="Comic Sans MS" pitchFamily="-107" charset="0"/>
                <a:ea typeface="+mn-ea"/>
                <a:cs typeface="+mn-cs"/>
              </a:rPr>
              <a:t>choi</a:t>
            </a:r>
            <a:r>
              <a:rPr lang="en-US" sz="2400" b="1" dirty="0" smtClean="0">
                <a:solidFill>
                  <a:srgbClr val="FFFF00"/>
                </a:solidFill>
                <a:latin typeface="Comic Sans MS" pitchFamily="-107" charset="0"/>
                <a:ea typeface="+mn-ea"/>
                <a:cs typeface="+mn-cs"/>
              </a:rPr>
              <a:t> </a:t>
            </a:r>
            <a:r>
              <a:rPr lang="en-US" sz="2400" b="1" dirty="0" err="1" smtClean="0">
                <a:solidFill>
                  <a:srgbClr val="FFFF00"/>
                </a:solidFill>
                <a:latin typeface="Comic Sans MS" pitchFamily="-107" charset="0"/>
                <a:ea typeface="+mn-ea"/>
                <a:cs typeface="+mn-cs"/>
              </a:rPr>
              <a:t>boi</a:t>
            </a:r>
            <a:r>
              <a:rPr lang="en-US" sz="2400" b="1" dirty="0" smtClean="0">
                <a:solidFill>
                  <a:srgbClr val="FFFF00"/>
                </a:solidFill>
                <a:latin typeface="Comic Sans MS" pitchFamily="-107" charset="0"/>
                <a:ea typeface="+mn-ea"/>
                <a:cs typeface="+mn-cs"/>
              </a:rPr>
              <a:t> miring </a:t>
            </a:r>
            <a:r>
              <a:rPr lang="en-US" sz="2400" b="1" dirty="0" err="1" smtClean="0">
                <a:solidFill>
                  <a:srgbClr val="FFFF00"/>
                </a:solidFill>
                <a:latin typeface="Comic Sans MS" pitchFamily="-107" charset="0"/>
                <a:ea typeface="+mn-ea"/>
                <a:cs typeface="+mn-cs"/>
              </a:rPr>
              <a:t>kholok</a:t>
            </a:r>
            <a:r>
              <a:rPr lang="en-US" sz="2400" b="1" dirty="0" smtClean="0">
                <a:solidFill>
                  <a:srgbClr val="FFFF00"/>
                </a:solidFill>
                <a:latin typeface="Comic Sans MS" pitchFamily="-107" charset="0"/>
                <a:ea typeface="+mn-ea"/>
                <a:cs typeface="+mn-cs"/>
              </a:rPr>
              <a:t> </a:t>
            </a:r>
            <a:endParaRPr lang="en-US" sz="2400" b="1" dirty="0">
              <a:solidFill>
                <a:srgbClr val="FFFF00"/>
              </a:solidFill>
              <a:latin typeface="Comic Sans MS" pitchFamily="-107" charset="0"/>
              <a:ea typeface="+mn-ea"/>
              <a:cs typeface="+mn-cs"/>
            </a:endParaRPr>
          </a:p>
        </p:txBody>
      </p:sp>
      <p:sp>
        <p:nvSpPr>
          <p:cNvPr id="191628" name="Text Box 140"/>
          <p:cNvSpPr txBox="1">
            <a:spLocks noChangeArrowheads="1"/>
          </p:cNvSpPr>
          <p:nvPr/>
        </p:nvSpPr>
        <p:spPr bwMode="auto">
          <a:xfrm>
            <a:off x="0" y="5727896"/>
            <a:ext cx="9144000" cy="313932"/>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lnSpc>
                <a:spcPct val="60000"/>
              </a:lnSpc>
              <a:spcBef>
                <a:spcPct val="50000"/>
              </a:spcBef>
              <a:defRPr/>
            </a:pPr>
            <a:r>
              <a:rPr lang="en-US" sz="2400" b="1" dirty="0" smtClean="0">
                <a:solidFill>
                  <a:schemeClr val="tx1"/>
                </a:solidFill>
                <a:latin typeface="Comic Sans MS" pitchFamily="-107" charset="0"/>
                <a:ea typeface="+mn-ea"/>
                <a:cs typeface="+mn-cs"/>
              </a:rPr>
              <a:t>Patheen </a:t>
            </a:r>
            <a:r>
              <a:rPr lang="en-US" sz="2400" b="1" dirty="0" err="1" smtClean="0">
                <a:solidFill>
                  <a:schemeClr val="tx1"/>
                </a:solidFill>
                <a:latin typeface="Comic Sans MS" pitchFamily="-107" charset="0"/>
                <a:ea typeface="+mn-ea"/>
                <a:cs typeface="+mn-cs"/>
              </a:rPr>
              <a:t>chawng</a:t>
            </a:r>
            <a:r>
              <a:rPr lang="en-US" sz="2400" b="1" dirty="0" smtClean="0">
                <a:solidFill>
                  <a:schemeClr val="tx1"/>
                </a:solidFill>
                <a:latin typeface="Comic Sans MS" pitchFamily="-107" charset="0"/>
                <a:ea typeface="+mn-ea"/>
                <a:cs typeface="+mn-cs"/>
              </a:rPr>
              <a:t> a </a:t>
            </a:r>
            <a:r>
              <a:rPr lang="en-US" sz="2400" b="1" dirty="0" err="1" smtClean="0">
                <a:solidFill>
                  <a:schemeClr val="tx1"/>
                </a:solidFill>
                <a:latin typeface="Comic Sans MS" pitchFamily="-107" charset="0"/>
                <a:ea typeface="+mn-ea"/>
                <a:cs typeface="+mn-cs"/>
              </a:rPr>
              <a:t>ashok</a:t>
            </a:r>
            <a:r>
              <a:rPr lang="en-US" sz="2400" b="1" dirty="0" smtClean="0">
                <a:solidFill>
                  <a:schemeClr val="tx1"/>
                </a:solidFill>
                <a:latin typeface="Comic Sans MS" pitchFamily="-107" charset="0"/>
                <a:ea typeface="+mn-ea"/>
                <a:cs typeface="+mn-cs"/>
              </a:rPr>
              <a:t> </a:t>
            </a:r>
            <a:r>
              <a:rPr lang="en-US" sz="2400" b="1" dirty="0" err="1" smtClean="0">
                <a:solidFill>
                  <a:schemeClr val="tx1"/>
                </a:solidFill>
                <a:latin typeface="Comic Sans MS" pitchFamily="-107" charset="0"/>
                <a:ea typeface="+mn-ea"/>
                <a:cs typeface="+mn-cs"/>
              </a:rPr>
              <a:t>Lungvar</a:t>
            </a:r>
            <a:endParaRPr lang="en-US" sz="2400" b="1" dirty="0">
              <a:solidFill>
                <a:schemeClr val="tx1"/>
              </a:solidFill>
              <a:latin typeface="Comic Sans MS" pitchFamily="-107" charset="0"/>
              <a:ea typeface="+mn-ea"/>
              <a:cs typeface="+mn-cs"/>
            </a:endParaRPr>
          </a:p>
        </p:txBody>
      </p:sp>
      <p:sp>
        <p:nvSpPr>
          <p:cNvPr id="191513" name="Text Box 25"/>
          <p:cNvSpPr txBox="1">
            <a:spLocks noChangeArrowheads="1"/>
          </p:cNvSpPr>
          <p:nvPr/>
        </p:nvSpPr>
        <p:spPr bwMode="auto">
          <a:xfrm>
            <a:off x="2704483" y="980080"/>
            <a:ext cx="4465637" cy="5632311"/>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6000" b="1" dirty="0" err="1" smtClean="0">
                <a:solidFill>
                  <a:srgbClr val="FFFF00"/>
                </a:solidFill>
                <a:latin typeface="Comic Sans MS" pitchFamily="-107" charset="0"/>
                <a:ea typeface="+mn-ea"/>
                <a:cs typeface="+mn-cs"/>
              </a:rPr>
              <a:t>Lungvar</a:t>
            </a:r>
            <a:r>
              <a:rPr lang="en-US" sz="6000" b="1" dirty="0" smtClean="0">
                <a:solidFill>
                  <a:srgbClr val="FFFF00"/>
                </a:solidFill>
                <a:latin typeface="Comic Sans MS" pitchFamily="-107" charset="0"/>
                <a:ea typeface="+mn-ea"/>
                <a:cs typeface="+mn-cs"/>
              </a:rPr>
              <a:t> </a:t>
            </a:r>
            <a:r>
              <a:rPr lang="en-US" sz="6000" b="1" dirty="0" err="1" smtClean="0">
                <a:solidFill>
                  <a:srgbClr val="FFFF00"/>
                </a:solidFill>
                <a:latin typeface="Comic Sans MS" pitchFamily="-107" charset="0"/>
                <a:ea typeface="+mn-ea"/>
                <a:cs typeface="+mn-cs"/>
              </a:rPr>
              <a:t>athuk</a:t>
            </a:r>
            <a:r>
              <a:rPr lang="en-US" sz="6000" b="1" dirty="0" smtClean="0">
                <a:solidFill>
                  <a:srgbClr val="FFFF00"/>
                </a:solidFill>
                <a:latin typeface="Comic Sans MS" pitchFamily="-107" charset="0"/>
                <a:ea typeface="+mn-ea"/>
                <a:cs typeface="+mn-cs"/>
              </a:rPr>
              <a:t> met a </a:t>
            </a:r>
            <a:r>
              <a:rPr lang="en-US" sz="6000" b="1" dirty="0" err="1" smtClean="0">
                <a:solidFill>
                  <a:srgbClr val="FFFF00"/>
                </a:solidFill>
                <a:latin typeface="Comic Sans MS" pitchFamily="-107" charset="0"/>
                <a:ea typeface="+mn-ea"/>
                <a:cs typeface="+mn-cs"/>
              </a:rPr>
              <a:t>mahi</a:t>
            </a:r>
            <a:r>
              <a:rPr lang="en-US" sz="6000" b="1" dirty="0" smtClean="0">
                <a:solidFill>
                  <a:srgbClr val="FFFF00"/>
                </a:solidFill>
                <a:latin typeface="Comic Sans MS" pitchFamily="-107" charset="0"/>
                <a:ea typeface="+mn-ea"/>
                <a:cs typeface="+mn-cs"/>
              </a:rPr>
              <a:t> chon </a:t>
            </a:r>
            <a:r>
              <a:rPr lang="en-US" sz="6000" b="1" dirty="0" err="1" smtClean="0">
                <a:solidFill>
                  <a:srgbClr val="FFFF00"/>
                </a:solidFill>
                <a:latin typeface="Comic Sans MS" pitchFamily="-107" charset="0"/>
                <a:ea typeface="+mn-ea"/>
                <a:cs typeface="+mn-cs"/>
              </a:rPr>
              <a:t>mun</a:t>
            </a:r>
            <a:r>
              <a:rPr lang="en-US" sz="6000" b="1" dirty="0" smtClean="0">
                <a:solidFill>
                  <a:srgbClr val="FFFF00"/>
                </a:solidFill>
                <a:latin typeface="Comic Sans MS" pitchFamily="-107" charset="0"/>
                <a:ea typeface="+mn-ea"/>
                <a:cs typeface="+mn-cs"/>
              </a:rPr>
              <a:t> hi </a:t>
            </a:r>
            <a:r>
              <a:rPr lang="en-US" sz="6000" b="1" dirty="0" err="1" smtClean="0">
                <a:solidFill>
                  <a:srgbClr val="FFFF00"/>
                </a:solidFill>
                <a:latin typeface="Comic Sans MS" pitchFamily="-107" charset="0"/>
                <a:ea typeface="+mn-ea"/>
                <a:cs typeface="+mn-cs"/>
              </a:rPr>
              <a:t>molong</a:t>
            </a:r>
            <a:r>
              <a:rPr lang="en-US" sz="6000" b="1" dirty="0" smtClean="0">
                <a:solidFill>
                  <a:srgbClr val="FFFF00"/>
                </a:solidFill>
                <a:latin typeface="Comic Sans MS" pitchFamily="-107" charset="0"/>
                <a:ea typeface="+mn-ea"/>
                <a:cs typeface="+mn-cs"/>
              </a:rPr>
              <a:t> na </a:t>
            </a:r>
            <a:r>
              <a:rPr lang="en-US" sz="6000" b="1" dirty="0" err="1" smtClean="0">
                <a:solidFill>
                  <a:srgbClr val="FFFF00"/>
                </a:solidFill>
                <a:latin typeface="Comic Sans MS" pitchFamily="-107" charset="0"/>
                <a:ea typeface="+mn-ea"/>
                <a:cs typeface="+mn-cs"/>
              </a:rPr>
              <a:t>nei</a:t>
            </a:r>
            <a:r>
              <a:rPr lang="en-US" sz="6000" b="1" dirty="0" smtClean="0">
                <a:solidFill>
                  <a:srgbClr val="FFFF00"/>
                </a:solidFill>
                <a:latin typeface="Comic Sans MS" pitchFamily="-107" charset="0"/>
                <a:ea typeface="+mn-ea"/>
                <a:cs typeface="+mn-cs"/>
              </a:rPr>
              <a:t> </a:t>
            </a:r>
            <a:r>
              <a:rPr lang="en-US" sz="6000" b="1" dirty="0" err="1" smtClean="0">
                <a:solidFill>
                  <a:srgbClr val="FFFF00"/>
                </a:solidFill>
                <a:latin typeface="Comic Sans MS" pitchFamily="-107" charset="0"/>
                <a:ea typeface="+mn-ea"/>
                <a:cs typeface="+mn-cs"/>
              </a:rPr>
              <a:t>roi</a:t>
            </a:r>
            <a:r>
              <a:rPr lang="en-US" sz="6000" b="1" dirty="0" smtClean="0">
                <a:solidFill>
                  <a:srgbClr val="FFFF00"/>
                </a:solidFill>
                <a:latin typeface="Comic Sans MS" pitchFamily="-107" charset="0"/>
                <a:ea typeface="+mn-ea"/>
                <a:cs typeface="+mn-cs"/>
              </a:rPr>
              <a:t>!</a:t>
            </a:r>
            <a:endParaRPr lang="en-US" sz="6000" b="1" dirty="0">
              <a:solidFill>
                <a:srgbClr val="FFFF00"/>
              </a:solidFill>
              <a:latin typeface="Comic Sans MS" pitchFamily="-107" charset="0"/>
              <a:ea typeface="+mn-ea"/>
              <a:cs typeface="+mn-cs"/>
            </a:endParaRPr>
          </a:p>
        </p:txBody>
      </p:sp>
      <p:sp>
        <p:nvSpPr>
          <p:cNvPr id="191635" name="Text Box 147"/>
          <p:cNvSpPr txBox="1">
            <a:spLocks noChangeArrowheads="1"/>
          </p:cNvSpPr>
          <p:nvPr/>
        </p:nvSpPr>
        <p:spPr bwMode="auto">
          <a:xfrm>
            <a:off x="0" y="1876425"/>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smtClean="0">
                <a:solidFill>
                  <a:schemeClr val="tx1"/>
                </a:solidFill>
                <a:latin typeface="Comic Sans MS" pitchFamily="-107" charset="0"/>
                <a:ea typeface="+mn-ea"/>
                <a:cs typeface="+mn-cs"/>
              </a:rPr>
              <a:t>Patheen </a:t>
            </a:r>
            <a:r>
              <a:rPr lang="en-US" sz="2400" b="1" dirty="0" err="1" smtClean="0">
                <a:solidFill>
                  <a:schemeClr val="tx1"/>
                </a:solidFill>
                <a:latin typeface="Comic Sans MS" pitchFamily="-107" charset="0"/>
                <a:ea typeface="+mn-ea"/>
                <a:cs typeface="+mn-cs"/>
              </a:rPr>
              <a:t>chawng</a:t>
            </a:r>
            <a:r>
              <a:rPr lang="en-US" sz="2400" b="1" dirty="0" smtClean="0">
                <a:solidFill>
                  <a:schemeClr val="tx1"/>
                </a:solidFill>
                <a:latin typeface="Comic Sans MS" pitchFamily="-107" charset="0"/>
                <a:ea typeface="+mn-ea"/>
                <a:cs typeface="+mn-cs"/>
              </a:rPr>
              <a:t> a </a:t>
            </a:r>
            <a:r>
              <a:rPr lang="en-US" sz="2400" b="1" dirty="0" err="1" smtClean="0">
                <a:solidFill>
                  <a:schemeClr val="tx1"/>
                </a:solidFill>
                <a:latin typeface="Comic Sans MS" pitchFamily="-107" charset="0"/>
                <a:ea typeface="+mn-ea"/>
                <a:cs typeface="+mn-cs"/>
              </a:rPr>
              <a:t>hongthoi</a:t>
            </a:r>
            <a:r>
              <a:rPr lang="en-US" sz="2400" b="1" dirty="0" smtClean="0">
                <a:solidFill>
                  <a:schemeClr val="tx1"/>
                </a:solidFill>
                <a:latin typeface="Comic Sans MS" pitchFamily="-107" charset="0"/>
                <a:ea typeface="+mn-ea"/>
                <a:cs typeface="+mn-cs"/>
              </a:rPr>
              <a:t> </a:t>
            </a:r>
            <a:r>
              <a:rPr lang="en-US" sz="2400" b="1" dirty="0" err="1" smtClean="0">
                <a:solidFill>
                  <a:schemeClr val="tx1"/>
                </a:solidFill>
                <a:latin typeface="Comic Sans MS" pitchFamily="-107" charset="0"/>
                <a:ea typeface="+mn-ea"/>
                <a:cs typeface="+mn-cs"/>
              </a:rPr>
              <a:t>Behang</a:t>
            </a:r>
            <a:r>
              <a:rPr lang="en-US" sz="2400" b="1" dirty="0" smtClean="0">
                <a:solidFill>
                  <a:schemeClr val="tx1"/>
                </a:solidFill>
                <a:latin typeface="Comic Sans MS" pitchFamily="-107" charset="0"/>
                <a:ea typeface="+mn-ea"/>
                <a:cs typeface="+mn-cs"/>
              </a:rPr>
              <a:t> </a:t>
            </a:r>
            <a:r>
              <a:rPr lang="en-US" sz="2400" b="1" dirty="0" err="1" smtClean="0">
                <a:solidFill>
                  <a:schemeClr val="tx1"/>
                </a:solidFill>
                <a:latin typeface="Comic Sans MS" pitchFamily="-107" charset="0"/>
                <a:ea typeface="+mn-ea"/>
                <a:cs typeface="+mn-cs"/>
              </a:rPr>
              <a:t>kholok</a:t>
            </a:r>
            <a:r>
              <a:rPr lang="en-US" sz="2400" b="1" dirty="0" smtClean="0">
                <a:solidFill>
                  <a:schemeClr val="tx1"/>
                </a:solidFill>
                <a:latin typeface="Comic Sans MS" pitchFamily="-107" charset="0"/>
                <a:ea typeface="+mn-ea"/>
                <a:cs typeface="+mn-cs"/>
              </a:rPr>
              <a:t>:</a:t>
            </a:r>
            <a:endParaRPr lang="en-US" sz="2400" b="1" dirty="0">
              <a:solidFill>
                <a:schemeClr val="tx1"/>
              </a:solidFill>
              <a:latin typeface="Comic Sans MS" pitchFamily="-107" charset="0"/>
              <a:ea typeface="+mn-ea"/>
              <a:cs typeface="+mn-cs"/>
            </a:endParaRPr>
          </a:p>
        </p:txBody>
      </p:sp>
      <p:sp>
        <p:nvSpPr>
          <p:cNvPr id="191636" name="Text Box 148"/>
          <p:cNvSpPr txBox="1">
            <a:spLocks noChangeArrowheads="1"/>
          </p:cNvSpPr>
          <p:nvPr/>
        </p:nvSpPr>
        <p:spPr bwMode="auto">
          <a:xfrm>
            <a:off x="0" y="13890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err="1" smtClean="0">
                <a:solidFill>
                  <a:srgbClr val="FFFF00"/>
                </a:solidFill>
                <a:latin typeface="Comic Sans MS" pitchFamily="-107" charset="0"/>
                <a:ea typeface="+mn-ea"/>
                <a:cs typeface="+mn-cs"/>
              </a:rPr>
              <a:t>Richi</a:t>
            </a:r>
            <a:r>
              <a:rPr lang="en-US" sz="2400" b="1" dirty="0" smtClean="0">
                <a:solidFill>
                  <a:srgbClr val="FFFF00"/>
                </a:solidFill>
                <a:latin typeface="Comic Sans MS" pitchFamily="-107" charset="0"/>
                <a:ea typeface="+mn-ea"/>
                <a:cs typeface="+mn-cs"/>
              </a:rPr>
              <a:t> </a:t>
            </a:r>
            <a:r>
              <a:rPr lang="en-US" sz="2400" b="1" dirty="0" err="1" smtClean="0">
                <a:solidFill>
                  <a:srgbClr val="FFFF00"/>
                </a:solidFill>
                <a:latin typeface="Comic Sans MS" pitchFamily="-107" charset="0"/>
                <a:ea typeface="+mn-ea"/>
                <a:cs typeface="+mn-cs"/>
              </a:rPr>
              <a:t>choi</a:t>
            </a:r>
            <a:r>
              <a:rPr lang="en-US" sz="2400" b="1" dirty="0" smtClean="0">
                <a:solidFill>
                  <a:srgbClr val="FFFF00"/>
                </a:solidFill>
                <a:latin typeface="Comic Sans MS" pitchFamily="-107" charset="0"/>
                <a:ea typeface="+mn-ea"/>
                <a:cs typeface="+mn-cs"/>
              </a:rPr>
              <a:t> </a:t>
            </a:r>
            <a:r>
              <a:rPr lang="en-US" sz="2400" b="1" dirty="0" err="1" smtClean="0">
                <a:solidFill>
                  <a:srgbClr val="FFFF00"/>
                </a:solidFill>
                <a:latin typeface="Comic Sans MS" pitchFamily="-107" charset="0"/>
                <a:ea typeface="+mn-ea"/>
                <a:cs typeface="+mn-cs"/>
              </a:rPr>
              <a:t>hai</a:t>
            </a:r>
            <a:r>
              <a:rPr lang="en-US" sz="2400" b="1" dirty="0" smtClean="0">
                <a:solidFill>
                  <a:srgbClr val="FFFF00"/>
                </a:solidFill>
                <a:latin typeface="Comic Sans MS" pitchFamily="-107" charset="0"/>
                <a:ea typeface="+mn-ea"/>
                <a:cs typeface="+mn-cs"/>
              </a:rPr>
              <a:t> </a:t>
            </a:r>
            <a:r>
              <a:rPr lang="en-US" sz="2400" b="1" dirty="0" err="1" smtClean="0">
                <a:solidFill>
                  <a:srgbClr val="FFFF00"/>
                </a:solidFill>
                <a:latin typeface="Comic Sans MS" pitchFamily="-107" charset="0"/>
                <a:ea typeface="+mn-ea"/>
                <a:cs typeface="+mn-cs"/>
              </a:rPr>
              <a:t>tak</a:t>
            </a:r>
            <a:r>
              <a:rPr lang="en-US" sz="2400" b="1" dirty="0" smtClean="0">
                <a:solidFill>
                  <a:srgbClr val="FFFF00"/>
                </a:solidFill>
                <a:latin typeface="Comic Sans MS" pitchFamily="-107" charset="0"/>
                <a:ea typeface="+mn-ea"/>
                <a:cs typeface="+mn-cs"/>
              </a:rPr>
              <a:t> a sawn na</a:t>
            </a:r>
            <a:endParaRPr lang="en-US" sz="2400" b="1" dirty="0">
              <a:solidFill>
                <a:srgbClr val="FFFF00"/>
              </a:solidFill>
              <a:latin typeface="Comic Sans MS" pitchFamily="-107" charset="0"/>
              <a:ea typeface="+mn-ea"/>
              <a:cs typeface="+mn-cs"/>
            </a:endParaRPr>
          </a:p>
        </p:txBody>
      </p:sp>
      <p:sp>
        <p:nvSpPr>
          <p:cNvPr id="191637" name="Text Box 149"/>
          <p:cNvSpPr txBox="1">
            <a:spLocks noChangeArrowheads="1"/>
          </p:cNvSpPr>
          <p:nvPr/>
        </p:nvSpPr>
        <p:spPr bwMode="auto">
          <a:xfrm>
            <a:off x="0" y="904875"/>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err="1" smtClean="0">
                <a:solidFill>
                  <a:srgbClr val="FFFF00"/>
                </a:solidFill>
                <a:latin typeface="Comic Sans MS" pitchFamily="-107" charset="0"/>
                <a:ea typeface="+mn-ea"/>
                <a:cs typeface="+mn-cs"/>
              </a:rPr>
              <a:t>Richi</a:t>
            </a:r>
            <a:r>
              <a:rPr lang="en-US" sz="2400" b="1" dirty="0" smtClean="0">
                <a:solidFill>
                  <a:srgbClr val="FFFF00"/>
                </a:solidFill>
                <a:latin typeface="Comic Sans MS" pitchFamily="-107" charset="0"/>
                <a:ea typeface="+mn-ea"/>
                <a:cs typeface="+mn-cs"/>
              </a:rPr>
              <a:t> </a:t>
            </a:r>
            <a:r>
              <a:rPr lang="en-US" sz="2400" b="1" dirty="0" err="1" smtClean="0">
                <a:solidFill>
                  <a:srgbClr val="FFFF00"/>
                </a:solidFill>
                <a:latin typeface="Comic Sans MS" pitchFamily="-107" charset="0"/>
                <a:ea typeface="+mn-ea"/>
                <a:cs typeface="+mn-cs"/>
              </a:rPr>
              <a:t>choi</a:t>
            </a:r>
            <a:r>
              <a:rPr lang="en-US" sz="2400" b="1" dirty="0" smtClean="0">
                <a:solidFill>
                  <a:srgbClr val="FFFF00"/>
                </a:solidFill>
                <a:latin typeface="Comic Sans MS" pitchFamily="-107" charset="0"/>
                <a:ea typeface="+mn-ea"/>
                <a:cs typeface="+mn-cs"/>
              </a:rPr>
              <a:t> </a:t>
            </a:r>
            <a:r>
              <a:rPr lang="en-US" sz="2400" b="1" dirty="0" err="1" smtClean="0">
                <a:solidFill>
                  <a:srgbClr val="FFFF00"/>
                </a:solidFill>
                <a:latin typeface="Comic Sans MS" pitchFamily="-107" charset="0"/>
                <a:ea typeface="+mn-ea"/>
                <a:cs typeface="+mn-cs"/>
              </a:rPr>
              <a:t>hai</a:t>
            </a:r>
            <a:r>
              <a:rPr lang="en-US" sz="2400" b="1" dirty="0" smtClean="0">
                <a:solidFill>
                  <a:srgbClr val="FFFF00"/>
                </a:solidFill>
                <a:latin typeface="Comic Sans MS" pitchFamily="-107" charset="0"/>
                <a:ea typeface="+mn-ea"/>
                <a:cs typeface="+mn-cs"/>
              </a:rPr>
              <a:t> </a:t>
            </a:r>
            <a:r>
              <a:rPr lang="en-US" sz="2400" b="1" dirty="0" err="1" smtClean="0">
                <a:solidFill>
                  <a:srgbClr val="FFFF00"/>
                </a:solidFill>
                <a:latin typeface="Comic Sans MS" pitchFamily="-107" charset="0"/>
                <a:ea typeface="+mn-ea"/>
                <a:cs typeface="+mn-cs"/>
              </a:rPr>
              <a:t>sene</a:t>
            </a:r>
            <a:endParaRPr lang="en-US" sz="2400" b="1" dirty="0">
              <a:solidFill>
                <a:srgbClr val="FFFF00"/>
              </a:solidFill>
              <a:latin typeface="Comic Sans MS" pitchFamily="-107" charset="0"/>
              <a:ea typeface="+mn-ea"/>
              <a:cs typeface="+mn-cs"/>
            </a:endParaRPr>
          </a:p>
        </p:txBody>
      </p:sp>
      <p:sp>
        <p:nvSpPr>
          <p:cNvPr id="191638" name="Text Box 150"/>
          <p:cNvSpPr txBox="1">
            <a:spLocks noChangeArrowheads="1"/>
          </p:cNvSpPr>
          <p:nvPr/>
        </p:nvSpPr>
        <p:spPr bwMode="auto">
          <a:xfrm>
            <a:off x="0" y="46656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err="1" smtClean="0">
                <a:solidFill>
                  <a:srgbClr val="FFFF00"/>
                </a:solidFill>
                <a:latin typeface="Comic Sans MS" pitchFamily="-107" charset="0"/>
                <a:ea typeface="+mn-ea"/>
                <a:cs typeface="+mn-cs"/>
              </a:rPr>
              <a:t>Chawng</a:t>
            </a:r>
            <a:r>
              <a:rPr lang="en-US" sz="2400" b="1" dirty="0" smtClean="0">
                <a:solidFill>
                  <a:srgbClr val="FFFF00"/>
                </a:solidFill>
                <a:latin typeface="Comic Sans MS" pitchFamily="-107" charset="0"/>
                <a:ea typeface="+mn-ea"/>
                <a:cs typeface="+mn-cs"/>
              </a:rPr>
              <a:t> </a:t>
            </a:r>
            <a:r>
              <a:rPr lang="en-US" sz="2400" b="1" dirty="0" err="1" smtClean="0">
                <a:solidFill>
                  <a:srgbClr val="FFFF00"/>
                </a:solidFill>
                <a:latin typeface="Comic Sans MS" pitchFamily="-107" charset="0"/>
                <a:ea typeface="+mn-ea"/>
                <a:cs typeface="+mn-cs"/>
              </a:rPr>
              <a:t>akip</a:t>
            </a:r>
            <a:r>
              <a:rPr lang="en-US" sz="2400" b="1" dirty="0" smtClean="0">
                <a:solidFill>
                  <a:srgbClr val="FFFF00"/>
                </a:solidFill>
                <a:latin typeface="Comic Sans MS" pitchFamily="-107" charset="0"/>
                <a:ea typeface="+mn-ea"/>
                <a:cs typeface="+mn-cs"/>
              </a:rPr>
              <a:t> </a:t>
            </a:r>
            <a:r>
              <a:rPr lang="en-US" sz="2400" b="1" dirty="0" err="1" smtClean="0">
                <a:solidFill>
                  <a:srgbClr val="FFFF00"/>
                </a:solidFill>
                <a:latin typeface="Comic Sans MS" pitchFamily="-107" charset="0"/>
                <a:ea typeface="+mn-ea"/>
                <a:cs typeface="+mn-cs"/>
              </a:rPr>
              <a:t>bir</a:t>
            </a:r>
            <a:r>
              <a:rPr lang="en-US" sz="2400" b="1" dirty="0" smtClean="0">
                <a:solidFill>
                  <a:srgbClr val="FFFF00"/>
                </a:solidFill>
                <a:latin typeface="Comic Sans MS" pitchFamily="-107" charset="0"/>
                <a:ea typeface="+mn-ea"/>
                <a:cs typeface="+mn-cs"/>
              </a:rPr>
              <a:t> a</a:t>
            </a:r>
            <a:endParaRPr lang="en-US" sz="2400" b="1" dirty="0">
              <a:solidFill>
                <a:srgbClr val="FFFF00"/>
              </a:solidFill>
              <a:latin typeface="Comic Sans MS" pitchFamily="-107" charset="0"/>
              <a:ea typeface="+mn-ea"/>
              <a:cs typeface="+mn-cs"/>
            </a:endParaRPr>
          </a:p>
        </p:txBody>
      </p:sp>
      <p:sp>
        <p:nvSpPr>
          <p:cNvPr id="191639" name="Text Box 151"/>
          <p:cNvSpPr txBox="1">
            <a:spLocks noChangeArrowheads="1"/>
          </p:cNvSpPr>
          <p:nvPr/>
        </p:nvSpPr>
        <p:spPr bwMode="auto">
          <a:xfrm>
            <a:off x="0" y="41957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err="1" smtClean="0">
                <a:solidFill>
                  <a:srgbClr val="FFFF00"/>
                </a:solidFill>
                <a:latin typeface="Comic Sans MS" pitchFamily="-107" charset="0"/>
                <a:ea typeface="+mn-ea"/>
                <a:cs typeface="+mn-cs"/>
              </a:rPr>
              <a:t>Manmesseh</a:t>
            </a:r>
            <a:r>
              <a:rPr lang="en-US" sz="2400" b="1" dirty="0" smtClean="0">
                <a:solidFill>
                  <a:srgbClr val="FFFF00"/>
                </a:solidFill>
                <a:latin typeface="Comic Sans MS" pitchFamily="-107" charset="0"/>
                <a:ea typeface="+mn-ea"/>
                <a:cs typeface="+mn-cs"/>
              </a:rPr>
              <a:t> Ram </a:t>
            </a:r>
            <a:r>
              <a:rPr lang="en-US" sz="2400" b="1" dirty="0" err="1" smtClean="0">
                <a:solidFill>
                  <a:srgbClr val="FFFF00"/>
                </a:solidFill>
                <a:latin typeface="Comic Sans MS" pitchFamily="-107" charset="0"/>
                <a:ea typeface="+mn-ea"/>
                <a:cs typeface="+mn-cs"/>
              </a:rPr>
              <a:t>mun</a:t>
            </a:r>
            <a:r>
              <a:rPr lang="en-US" sz="2400" b="1" dirty="0" smtClean="0">
                <a:solidFill>
                  <a:srgbClr val="FFFF00"/>
                </a:solidFill>
                <a:latin typeface="Comic Sans MS" pitchFamily="-107" charset="0"/>
                <a:ea typeface="+mn-ea"/>
                <a:cs typeface="+mn-cs"/>
              </a:rPr>
              <a:t> </a:t>
            </a:r>
            <a:r>
              <a:rPr lang="en-US" sz="2400" b="1" dirty="0" err="1" smtClean="0">
                <a:solidFill>
                  <a:srgbClr val="FFFF00"/>
                </a:solidFill>
                <a:latin typeface="Comic Sans MS" pitchFamily="-107" charset="0"/>
                <a:ea typeface="+mn-ea"/>
                <a:cs typeface="+mn-cs"/>
              </a:rPr>
              <a:t>rikip</a:t>
            </a:r>
            <a:r>
              <a:rPr lang="en-US" sz="2400" b="1" dirty="0" smtClean="0">
                <a:solidFill>
                  <a:srgbClr val="FFFF00"/>
                </a:solidFill>
                <a:latin typeface="Comic Sans MS" pitchFamily="-107" charset="0"/>
                <a:ea typeface="+mn-ea"/>
                <a:cs typeface="+mn-cs"/>
              </a:rPr>
              <a:t> a</a:t>
            </a:r>
            <a:endParaRPr lang="en-US" sz="2400" b="1" dirty="0">
              <a:solidFill>
                <a:srgbClr val="FFFF00"/>
              </a:solidFill>
              <a:latin typeface="Comic Sans MS" pitchFamily="-107" charset="0"/>
              <a:ea typeface="+mn-ea"/>
              <a:cs typeface="+mn-cs"/>
            </a:endParaRPr>
          </a:p>
        </p:txBody>
      </p:sp>
      <p:sp>
        <p:nvSpPr>
          <p:cNvPr id="191640" name="Text Box 152"/>
          <p:cNvSpPr txBox="1">
            <a:spLocks noChangeArrowheads="1"/>
          </p:cNvSpPr>
          <p:nvPr/>
        </p:nvSpPr>
        <p:spPr bwMode="auto">
          <a:xfrm>
            <a:off x="0" y="23415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smtClean="0">
                <a:solidFill>
                  <a:srgbClr val="FFFF00"/>
                </a:solidFill>
                <a:latin typeface="Comic Sans MS" pitchFamily="-107" charset="0"/>
                <a:ea typeface="+mn-ea"/>
                <a:cs typeface="+mn-cs"/>
              </a:rPr>
              <a:t>Patheen </a:t>
            </a:r>
            <a:r>
              <a:rPr lang="en-US" sz="2400" b="1" dirty="0" err="1" smtClean="0">
                <a:solidFill>
                  <a:srgbClr val="FFFF00"/>
                </a:solidFill>
                <a:latin typeface="Comic Sans MS" pitchFamily="-107" charset="0"/>
                <a:ea typeface="+mn-ea"/>
                <a:cs typeface="+mn-cs"/>
              </a:rPr>
              <a:t>behang</a:t>
            </a:r>
            <a:r>
              <a:rPr lang="en-US" sz="2400" b="1" dirty="0" smtClean="0">
                <a:solidFill>
                  <a:srgbClr val="FFFF00"/>
                </a:solidFill>
                <a:latin typeface="Comic Sans MS" pitchFamily="-107" charset="0"/>
                <a:ea typeface="+mn-ea"/>
                <a:cs typeface="+mn-cs"/>
              </a:rPr>
              <a:t> </a:t>
            </a:r>
            <a:r>
              <a:rPr lang="en-US" sz="2400" b="1" dirty="0" err="1" smtClean="0">
                <a:solidFill>
                  <a:srgbClr val="FFFF00"/>
                </a:solidFill>
                <a:latin typeface="Comic Sans MS" pitchFamily="-107" charset="0"/>
                <a:ea typeface="+mn-ea"/>
                <a:cs typeface="+mn-cs"/>
              </a:rPr>
              <a:t>ruchuk</a:t>
            </a:r>
            <a:r>
              <a:rPr lang="en-US" sz="2400" b="1" dirty="0" smtClean="0">
                <a:solidFill>
                  <a:srgbClr val="FFFF00"/>
                </a:solidFill>
                <a:latin typeface="Comic Sans MS" pitchFamily="-107" charset="0"/>
                <a:ea typeface="+mn-ea"/>
                <a:cs typeface="+mn-cs"/>
              </a:rPr>
              <a:t> na </a:t>
            </a:r>
            <a:r>
              <a:rPr lang="en-US" sz="2400" b="1" dirty="0" err="1" smtClean="0">
                <a:solidFill>
                  <a:srgbClr val="FFFF00"/>
                </a:solidFill>
                <a:latin typeface="Comic Sans MS" pitchFamily="-107" charset="0"/>
                <a:ea typeface="+mn-ea"/>
                <a:cs typeface="+mn-cs"/>
              </a:rPr>
              <a:t>mun</a:t>
            </a:r>
            <a:r>
              <a:rPr lang="en-US" sz="2400" b="1" dirty="0" smtClean="0">
                <a:solidFill>
                  <a:srgbClr val="FFFF00"/>
                </a:solidFill>
                <a:latin typeface="Comic Sans MS" pitchFamily="-107" charset="0"/>
                <a:ea typeface="+mn-ea"/>
                <a:cs typeface="+mn-cs"/>
              </a:rPr>
              <a:t> </a:t>
            </a:r>
            <a:r>
              <a:rPr lang="en-US" sz="2400" b="1" dirty="0" err="1" smtClean="0">
                <a:solidFill>
                  <a:srgbClr val="FFFF00"/>
                </a:solidFill>
                <a:latin typeface="Comic Sans MS" pitchFamily="-107" charset="0"/>
                <a:ea typeface="+mn-ea"/>
                <a:cs typeface="+mn-cs"/>
              </a:rPr>
              <a:t>rikip</a:t>
            </a:r>
            <a:r>
              <a:rPr lang="en-US" sz="2400" b="1" dirty="0" smtClean="0">
                <a:solidFill>
                  <a:srgbClr val="FFFF00"/>
                </a:solidFill>
                <a:latin typeface="Comic Sans MS" pitchFamily="-107" charset="0"/>
                <a:ea typeface="+mn-ea"/>
                <a:cs typeface="+mn-cs"/>
              </a:rPr>
              <a:t> a</a:t>
            </a:r>
            <a:endParaRPr lang="en-US" sz="2400" b="1" dirty="0">
              <a:solidFill>
                <a:srgbClr val="FFFF00"/>
              </a:solidFill>
              <a:latin typeface="Comic Sans MS" pitchFamily="-107" charset="0"/>
              <a:ea typeface="+mn-ea"/>
              <a:cs typeface="+mn-cs"/>
            </a:endParaRPr>
          </a:p>
        </p:txBody>
      </p:sp>
      <p:sp>
        <p:nvSpPr>
          <p:cNvPr id="191641" name="Text Box 153"/>
          <p:cNvSpPr txBox="1">
            <a:spLocks noChangeArrowheads="1"/>
          </p:cNvSpPr>
          <p:nvPr/>
        </p:nvSpPr>
        <p:spPr bwMode="auto">
          <a:xfrm>
            <a:off x="3993519" y="5133331"/>
            <a:ext cx="1082349" cy="46166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400" b="1" dirty="0" smtClean="0">
                <a:solidFill>
                  <a:srgbClr val="FFFF00"/>
                </a:solidFill>
                <a:latin typeface="Comic Sans MS" pitchFamily="-107" charset="0"/>
                <a:ea typeface="+mn-ea"/>
                <a:cs typeface="+mn-cs"/>
              </a:rPr>
              <a:t>KHAN</a:t>
            </a:r>
            <a:endParaRPr lang="en-US" sz="2400" b="1" dirty="0">
              <a:solidFill>
                <a:srgbClr val="FFFF00"/>
              </a:solidFill>
              <a:latin typeface="Comic Sans MS" pitchFamily="-107" charset="0"/>
              <a:ea typeface="+mn-ea"/>
              <a:cs typeface="+mn-cs"/>
            </a:endParaRPr>
          </a:p>
        </p:txBody>
      </p:sp>
      <p:sp>
        <p:nvSpPr>
          <p:cNvPr id="191642" name="Text Box 154"/>
          <p:cNvSpPr txBox="1">
            <a:spLocks noChangeArrowheads="1"/>
          </p:cNvSpPr>
          <p:nvPr/>
        </p:nvSpPr>
        <p:spPr bwMode="auto">
          <a:xfrm>
            <a:off x="0" y="37385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err="1" smtClean="0">
                <a:solidFill>
                  <a:srgbClr val="FFFF00"/>
                </a:solidFill>
                <a:latin typeface="Comic Sans MS" pitchFamily="-107" charset="0"/>
                <a:ea typeface="+mn-ea"/>
                <a:cs typeface="+mn-cs"/>
              </a:rPr>
              <a:t>Behang</a:t>
            </a:r>
            <a:r>
              <a:rPr lang="en-US" sz="2400" b="1" dirty="0" smtClean="0">
                <a:solidFill>
                  <a:srgbClr val="FFFF00"/>
                </a:solidFill>
                <a:latin typeface="Comic Sans MS" pitchFamily="-107" charset="0"/>
                <a:ea typeface="+mn-ea"/>
                <a:cs typeface="+mn-cs"/>
              </a:rPr>
              <a:t> </a:t>
            </a:r>
            <a:r>
              <a:rPr lang="en-US" sz="2400" b="1" dirty="0" err="1" smtClean="0">
                <a:solidFill>
                  <a:srgbClr val="FFFF00"/>
                </a:solidFill>
                <a:latin typeface="Comic Sans MS" pitchFamily="-107" charset="0"/>
                <a:ea typeface="+mn-ea"/>
                <a:cs typeface="+mn-cs"/>
              </a:rPr>
              <a:t>ruchuk</a:t>
            </a:r>
            <a:r>
              <a:rPr lang="en-US" sz="2400" b="1" dirty="0" smtClean="0">
                <a:solidFill>
                  <a:srgbClr val="FFFF00"/>
                </a:solidFill>
                <a:latin typeface="Comic Sans MS" pitchFamily="-107" charset="0"/>
                <a:ea typeface="+mn-ea"/>
                <a:cs typeface="+mn-cs"/>
              </a:rPr>
              <a:t> na </a:t>
            </a:r>
            <a:r>
              <a:rPr lang="en-US" sz="2400" b="1" dirty="0" err="1" smtClean="0">
                <a:solidFill>
                  <a:srgbClr val="FFFF00"/>
                </a:solidFill>
                <a:latin typeface="Comic Sans MS" pitchFamily="-107" charset="0"/>
                <a:ea typeface="+mn-ea"/>
                <a:cs typeface="+mn-cs"/>
              </a:rPr>
              <a:t>mun</a:t>
            </a:r>
            <a:r>
              <a:rPr lang="en-US" sz="2400" b="1" dirty="0" smtClean="0">
                <a:solidFill>
                  <a:srgbClr val="FFFF00"/>
                </a:solidFill>
                <a:latin typeface="Comic Sans MS" pitchFamily="-107" charset="0"/>
                <a:ea typeface="+mn-ea"/>
                <a:cs typeface="+mn-cs"/>
              </a:rPr>
              <a:t> a</a:t>
            </a:r>
            <a:endParaRPr lang="en-US" sz="2400" b="1" dirty="0">
              <a:solidFill>
                <a:srgbClr val="FFFF00"/>
              </a:solidFill>
              <a:latin typeface="Comic Sans MS" pitchFamily="-107" charset="0"/>
              <a:ea typeface="+mn-ea"/>
              <a:cs typeface="+mn-cs"/>
            </a:endParaRPr>
          </a:p>
        </p:txBody>
      </p:sp>
      <p:sp>
        <p:nvSpPr>
          <p:cNvPr id="191643" name="Text Box 155"/>
          <p:cNvSpPr txBox="1">
            <a:spLocks noChangeArrowheads="1"/>
          </p:cNvSpPr>
          <p:nvPr/>
        </p:nvSpPr>
        <p:spPr bwMode="auto">
          <a:xfrm>
            <a:off x="0" y="3268663"/>
            <a:ext cx="92583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err="1" smtClean="0">
                <a:solidFill>
                  <a:srgbClr val="FFFF00"/>
                </a:solidFill>
                <a:latin typeface="Comic Sans MS" pitchFamily="-107" charset="0"/>
                <a:ea typeface="+mn-ea"/>
                <a:cs typeface="+mn-cs"/>
              </a:rPr>
              <a:t>Nata</a:t>
            </a:r>
            <a:r>
              <a:rPr lang="en-US" sz="2400" b="1" dirty="0" smtClean="0">
                <a:solidFill>
                  <a:srgbClr val="FFFF00"/>
                </a:solidFill>
                <a:latin typeface="Comic Sans MS" pitchFamily="-107" charset="0"/>
                <a:ea typeface="+mn-ea"/>
                <a:cs typeface="+mn-cs"/>
              </a:rPr>
              <a:t> </a:t>
            </a:r>
            <a:r>
              <a:rPr lang="en-US" sz="2400" b="1" dirty="0" err="1" smtClean="0">
                <a:solidFill>
                  <a:srgbClr val="FFFF00"/>
                </a:solidFill>
                <a:latin typeface="Comic Sans MS" pitchFamily="-107" charset="0"/>
                <a:ea typeface="+mn-ea"/>
                <a:cs typeface="+mn-cs"/>
              </a:rPr>
              <a:t>nata</a:t>
            </a:r>
            <a:r>
              <a:rPr lang="en-US" sz="2400" b="1" dirty="0" smtClean="0">
                <a:solidFill>
                  <a:srgbClr val="FFFF00"/>
                </a:solidFill>
                <a:latin typeface="Comic Sans MS" pitchFamily="-107" charset="0"/>
                <a:ea typeface="+mn-ea"/>
                <a:cs typeface="+mn-cs"/>
              </a:rPr>
              <a:t> </a:t>
            </a:r>
            <a:r>
              <a:rPr lang="en-US" sz="2400" b="1" dirty="0" err="1" smtClean="0">
                <a:solidFill>
                  <a:srgbClr val="FFFF00"/>
                </a:solidFill>
                <a:latin typeface="Comic Sans MS" pitchFamily="-107" charset="0"/>
                <a:ea typeface="+mn-ea"/>
                <a:cs typeface="+mn-cs"/>
              </a:rPr>
              <a:t>behang</a:t>
            </a:r>
            <a:r>
              <a:rPr lang="en-US" sz="2400" b="1" dirty="0" smtClean="0">
                <a:solidFill>
                  <a:srgbClr val="FFFF00"/>
                </a:solidFill>
                <a:latin typeface="Comic Sans MS" pitchFamily="-107" charset="0"/>
                <a:ea typeface="+mn-ea"/>
                <a:cs typeface="+mn-cs"/>
              </a:rPr>
              <a:t> </a:t>
            </a:r>
            <a:r>
              <a:rPr lang="en-US" sz="2400" b="1" dirty="0" err="1" smtClean="0">
                <a:solidFill>
                  <a:srgbClr val="FFFF00"/>
                </a:solidFill>
                <a:latin typeface="Comic Sans MS" pitchFamily="-107" charset="0"/>
                <a:ea typeface="+mn-ea"/>
                <a:cs typeface="+mn-cs"/>
              </a:rPr>
              <a:t>mun</a:t>
            </a:r>
            <a:r>
              <a:rPr lang="en-US" sz="2400" b="1" dirty="0" smtClean="0">
                <a:solidFill>
                  <a:srgbClr val="FFFF00"/>
                </a:solidFill>
                <a:latin typeface="Comic Sans MS" pitchFamily="-107" charset="0"/>
                <a:ea typeface="+mn-ea"/>
                <a:cs typeface="+mn-cs"/>
              </a:rPr>
              <a:t> a</a:t>
            </a:r>
            <a:endParaRPr lang="en-US" sz="2400" b="1" dirty="0">
              <a:solidFill>
                <a:srgbClr val="FFFF00"/>
              </a:solidFill>
              <a:latin typeface="Comic Sans MS" pitchFamily="-107" charset="0"/>
              <a:ea typeface="+mn-ea"/>
              <a:cs typeface="+mn-cs"/>
            </a:endParaRPr>
          </a:p>
        </p:txBody>
      </p:sp>
      <p:sp>
        <p:nvSpPr>
          <p:cNvPr id="191644" name="Text Box 156"/>
          <p:cNvSpPr txBox="1">
            <a:spLocks noChangeArrowheads="1"/>
          </p:cNvSpPr>
          <p:nvPr/>
        </p:nvSpPr>
        <p:spPr bwMode="auto">
          <a:xfrm>
            <a:off x="0" y="27987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err="1" smtClean="0">
                <a:solidFill>
                  <a:srgbClr val="FFFF00"/>
                </a:solidFill>
                <a:latin typeface="Comic Sans MS" pitchFamily="-107" charset="0"/>
                <a:ea typeface="+mn-ea"/>
                <a:cs typeface="+mn-cs"/>
              </a:rPr>
              <a:t>Mipui</a:t>
            </a:r>
            <a:r>
              <a:rPr lang="en-US" sz="2400" b="1" dirty="0" smtClean="0">
                <a:solidFill>
                  <a:srgbClr val="FFFF00"/>
                </a:solidFill>
                <a:latin typeface="Comic Sans MS" pitchFamily="-107" charset="0"/>
                <a:ea typeface="+mn-ea"/>
                <a:cs typeface="+mn-cs"/>
              </a:rPr>
              <a:t> </a:t>
            </a:r>
            <a:r>
              <a:rPr lang="en-US" sz="2400" b="1" dirty="0" err="1" smtClean="0">
                <a:solidFill>
                  <a:srgbClr val="FFFF00"/>
                </a:solidFill>
                <a:latin typeface="Comic Sans MS" pitchFamily="-107" charset="0"/>
                <a:ea typeface="+mn-ea"/>
                <a:cs typeface="+mn-cs"/>
              </a:rPr>
              <a:t>behang</a:t>
            </a:r>
            <a:r>
              <a:rPr lang="en-US" sz="2400" b="1" dirty="0" smtClean="0">
                <a:solidFill>
                  <a:srgbClr val="FFFF00"/>
                </a:solidFill>
                <a:latin typeface="Comic Sans MS" pitchFamily="-107" charset="0"/>
                <a:ea typeface="+mn-ea"/>
                <a:cs typeface="+mn-cs"/>
              </a:rPr>
              <a:t> </a:t>
            </a:r>
            <a:r>
              <a:rPr lang="en-US" sz="2400" b="1" dirty="0" err="1" smtClean="0">
                <a:solidFill>
                  <a:srgbClr val="FFFF00"/>
                </a:solidFill>
                <a:latin typeface="Comic Sans MS" pitchFamily="-107" charset="0"/>
                <a:ea typeface="+mn-ea"/>
                <a:cs typeface="+mn-cs"/>
              </a:rPr>
              <a:t>mun</a:t>
            </a:r>
            <a:r>
              <a:rPr lang="en-US" sz="2400" b="1" dirty="0" smtClean="0">
                <a:solidFill>
                  <a:srgbClr val="FFFF00"/>
                </a:solidFill>
                <a:latin typeface="Comic Sans MS" pitchFamily="-107" charset="0"/>
                <a:ea typeface="+mn-ea"/>
                <a:cs typeface="+mn-cs"/>
              </a:rPr>
              <a:t> a</a:t>
            </a:r>
            <a:endParaRPr lang="en-US" sz="2400" b="1" dirty="0">
              <a:solidFill>
                <a:srgbClr val="FFFF00"/>
              </a:solidFill>
              <a:latin typeface="Comic Sans MS" pitchFamily="-107" charset="0"/>
              <a:ea typeface="+mn-ea"/>
              <a:cs typeface="+mn-cs"/>
            </a:endParaRPr>
          </a:p>
        </p:txBody>
      </p:sp>
      <p:sp>
        <p:nvSpPr>
          <p:cNvPr id="191645" name="Rectangle 157"/>
          <p:cNvSpPr>
            <a:spLocks noChangeArrowheads="1"/>
          </p:cNvSpPr>
          <p:nvPr/>
        </p:nvSpPr>
        <p:spPr bwMode="auto">
          <a:xfrm>
            <a:off x="0" y="-198438"/>
            <a:ext cx="9156701" cy="7056438"/>
          </a:xfrm>
          <a:prstGeom prst="rect">
            <a:avLst/>
          </a:prstGeom>
          <a:solidFill>
            <a:srgbClr val="010921">
              <a:alpha val="76077"/>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1631" name="Text Box 143"/>
          <p:cNvSpPr txBox="1">
            <a:spLocks noChangeArrowheads="1"/>
          </p:cNvSpPr>
          <p:nvPr/>
        </p:nvSpPr>
        <p:spPr bwMode="auto">
          <a:xfrm>
            <a:off x="2447523" y="0"/>
            <a:ext cx="4387850" cy="6294437"/>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40700" b="1" dirty="0">
                <a:solidFill>
                  <a:srgbClr val="FFFFFF"/>
                </a:solidFill>
                <a:latin typeface="Helvetica" pitchFamily="-107" charset="0"/>
                <a:ea typeface="+mn-ea"/>
                <a:cs typeface="+mn-cs"/>
              </a:rPr>
              <a:t>?</a:t>
            </a:r>
          </a:p>
        </p:txBody>
      </p:sp>
      <p:sp>
        <p:nvSpPr>
          <p:cNvPr id="19478" name="Text Box 118"/>
          <p:cNvSpPr txBox="1">
            <a:spLocks noChangeArrowheads="1"/>
          </p:cNvSpPr>
          <p:nvPr/>
        </p:nvSpPr>
        <p:spPr bwMode="auto">
          <a:xfrm>
            <a:off x="8651875" y="63976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634"/>
                                        </p:tgtEl>
                                        <p:attrNameLst>
                                          <p:attrName>style.visibility</p:attrName>
                                        </p:attrNameLst>
                                      </p:cBhvr>
                                      <p:to>
                                        <p:strVal val="visible"/>
                                      </p:to>
                                    </p:set>
                                    <p:animEffect transition="in" filter="fade">
                                      <p:cBhvr>
                                        <p:cTn id="7" dur="1000"/>
                                        <p:tgtEl>
                                          <p:spTgt spid="191634"/>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91513"/>
                                        </p:tgtEl>
                                        <p:attrNameLst>
                                          <p:attrName>style.visibility</p:attrName>
                                        </p:attrNameLst>
                                      </p:cBhvr>
                                      <p:to>
                                        <p:strVal val="visible"/>
                                      </p:to>
                                    </p:set>
                                    <p:animEffect transition="in" filter="wipe(up)">
                                      <p:cBhvr>
                                        <p:cTn id="11" dur="500"/>
                                        <p:tgtEl>
                                          <p:spTgt spid="191513"/>
                                        </p:tgtEl>
                                      </p:cBhvr>
                                    </p:animEffect>
                                  </p:childTnLst>
                                  <p:subTnLst>
                                    <p:set>
                                      <p:cBhvr override="childStyle">
                                        <p:cTn dur="1" fill="hold" display="0" masterRel="nextClick" afterEffect="1"/>
                                        <p:tgtEl>
                                          <p:spTgt spid="191513"/>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grpId="0" nodeType="clickEffect">
                                  <p:stCondLst>
                                    <p:cond delay="0"/>
                                  </p:stCondLst>
                                  <p:childTnLst>
                                    <p:set>
                                      <p:cBhvr>
                                        <p:cTn id="15" dur="1" fill="hold">
                                          <p:stCondLst>
                                            <p:cond delay="0"/>
                                          </p:stCondLst>
                                        </p:cTn>
                                        <p:tgtEl>
                                          <p:spTgt spid="191618"/>
                                        </p:tgtEl>
                                        <p:attrNameLst>
                                          <p:attrName>style.visibility</p:attrName>
                                        </p:attrNameLst>
                                      </p:cBhvr>
                                      <p:to>
                                        <p:strVal val="visible"/>
                                      </p:to>
                                    </p:set>
                                    <p:anim calcmode="lin" valueType="num">
                                      <p:cBhvr>
                                        <p:cTn id="16" dur="500" fill="hold"/>
                                        <p:tgtEl>
                                          <p:spTgt spid="191618"/>
                                        </p:tgtEl>
                                        <p:attrNameLst>
                                          <p:attrName>ppt_w</p:attrName>
                                        </p:attrNameLst>
                                      </p:cBhvr>
                                      <p:tavLst>
                                        <p:tav tm="0">
                                          <p:val>
                                            <p:fltVal val="0"/>
                                          </p:val>
                                        </p:tav>
                                        <p:tav tm="100000">
                                          <p:val>
                                            <p:strVal val="#ppt_w"/>
                                          </p:val>
                                        </p:tav>
                                      </p:tavLst>
                                    </p:anim>
                                    <p:anim calcmode="lin" valueType="num">
                                      <p:cBhvr>
                                        <p:cTn id="17" dur="500" fill="hold"/>
                                        <p:tgtEl>
                                          <p:spTgt spid="191618"/>
                                        </p:tgtEl>
                                        <p:attrNameLst>
                                          <p:attrName>ppt_h</p:attrName>
                                        </p:attrNameLst>
                                      </p:cBhvr>
                                      <p:tavLst>
                                        <p:tav tm="0">
                                          <p:val>
                                            <p:fltVal val="0"/>
                                          </p:val>
                                        </p:tav>
                                        <p:tav tm="100000">
                                          <p:val>
                                            <p:strVal val="#ppt_h"/>
                                          </p:val>
                                        </p:tav>
                                      </p:tavLst>
                                    </p:anim>
                                    <p:anim calcmode="lin" valueType="num">
                                      <p:cBhvr>
                                        <p:cTn id="18" dur="500" fill="hold"/>
                                        <p:tgtEl>
                                          <p:spTgt spid="191618"/>
                                        </p:tgtEl>
                                        <p:attrNameLst>
                                          <p:attrName>ppt_x</p:attrName>
                                        </p:attrNameLst>
                                      </p:cBhvr>
                                      <p:tavLst>
                                        <p:tav tm="0">
                                          <p:val>
                                            <p:fltVal val="0.5"/>
                                          </p:val>
                                        </p:tav>
                                        <p:tav tm="100000">
                                          <p:val>
                                            <p:strVal val="#ppt_x"/>
                                          </p:val>
                                        </p:tav>
                                      </p:tavLst>
                                    </p:anim>
                                    <p:anim calcmode="lin" valueType="num">
                                      <p:cBhvr>
                                        <p:cTn id="19" dur="500" fill="hold"/>
                                        <p:tgtEl>
                                          <p:spTgt spid="191618"/>
                                        </p:tgtEl>
                                        <p:attrNameLst>
                                          <p:attrName>ppt_y</p:attrName>
                                        </p:attrNameLst>
                                      </p:cBhvr>
                                      <p:tavLst>
                                        <p:tav tm="0">
                                          <p:val>
                                            <p:fltVal val="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grpId="0" nodeType="clickEffect">
                                  <p:stCondLst>
                                    <p:cond delay="0"/>
                                  </p:stCondLst>
                                  <p:childTnLst>
                                    <p:set>
                                      <p:cBhvr>
                                        <p:cTn id="23" dur="1" fill="hold">
                                          <p:stCondLst>
                                            <p:cond delay="0"/>
                                          </p:stCondLst>
                                        </p:cTn>
                                        <p:tgtEl>
                                          <p:spTgt spid="191637"/>
                                        </p:tgtEl>
                                        <p:attrNameLst>
                                          <p:attrName>style.visibility</p:attrName>
                                        </p:attrNameLst>
                                      </p:cBhvr>
                                      <p:to>
                                        <p:strVal val="visible"/>
                                      </p:to>
                                    </p:set>
                                    <p:anim calcmode="lin" valueType="num">
                                      <p:cBhvr>
                                        <p:cTn id="24" dur="500" fill="hold"/>
                                        <p:tgtEl>
                                          <p:spTgt spid="191637"/>
                                        </p:tgtEl>
                                        <p:attrNameLst>
                                          <p:attrName>ppt_w</p:attrName>
                                        </p:attrNameLst>
                                      </p:cBhvr>
                                      <p:tavLst>
                                        <p:tav tm="0">
                                          <p:val>
                                            <p:fltVal val="0"/>
                                          </p:val>
                                        </p:tav>
                                        <p:tav tm="100000">
                                          <p:val>
                                            <p:strVal val="#ppt_w"/>
                                          </p:val>
                                        </p:tav>
                                      </p:tavLst>
                                    </p:anim>
                                    <p:anim calcmode="lin" valueType="num">
                                      <p:cBhvr>
                                        <p:cTn id="25" dur="500" fill="hold"/>
                                        <p:tgtEl>
                                          <p:spTgt spid="191637"/>
                                        </p:tgtEl>
                                        <p:attrNameLst>
                                          <p:attrName>ppt_h</p:attrName>
                                        </p:attrNameLst>
                                      </p:cBhvr>
                                      <p:tavLst>
                                        <p:tav tm="0">
                                          <p:val>
                                            <p:fltVal val="0"/>
                                          </p:val>
                                        </p:tav>
                                        <p:tav tm="100000">
                                          <p:val>
                                            <p:strVal val="#ppt_h"/>
                                          </p:val>
                                        </p:tav>
                                      </p:tavLst>
                                    </p:anim>
                                    <p:anim calcmode="lin" valueType="num">
                                      <p:cBhvr>
                                        <p:cTn id="26" dur="500" fill="hold"/>
                                        <p:tgtEl>
                                          <p:spTgt spid="191637"/>
                                        </p:tgtEl>
                                        <p:attrNameLst>
                                          <p:attrName>ppt_x</p:attrName>
                                        </p:attrNameLst>
                                      </p:cBhvr>
                                      <p:tavLst>
                                        <p:tav tm="0">
                                          <p:val>
                                            <p:fltVal val="0.5"/>
                                          </p:val>
                                        </p:tav>
                                        <p:tav tm="100000">
                                          <p:val>
                                            <p:strVal val="#ppt_x"/>
                                          </p:val>
                                        </p:tav>
                                      </p:tavLst>
                                    </p:anim>
                                    <p:anim calcmode="lin" valueType="num">
                                      <p:cBhvr>
                                        <p:cTn id="27" dur="500" fill="hold"/>
                                        <p:tgtEl>
                                          <p:spTgt spid="191637"/>
                                        </p:tgtEl>
                                        <p:attrNameLst>
                                          <p:attrName>ppt_y</p:attrName>
                                        </p:attrNameLst>
                                      </p:cBhvr>
                                      <p:tavLst>
                                        <p:tav tm="0">
                                          <p:val>
                                            <p:fltVal val="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grpId="0" nodeType="clickEffect">
                                  <p:stCondLst>
                                    <p:cond delay="0"/>
                                  </p:stCondLst>
                                  <p:childTnLst>
                                    <p:set>
                                      <p:cBhvr>
                                        <p:cTn id="31" dur="1" fill="hold">
                                          <p:stCondLst>
                                            <p:cond delay="0"/>
                                          </p:stCondLst>
                                        </p:cTn>
                                        <p:tgtEl>
                                          <p:spTgt spid="191636"/>
                                        </p:tgtEl>
                                        <p:attrNameLst>
                                          <p:attrName>style.visibility</p:attrName>
                                        </p:attrNameLst>
                                      </p:cBhvr>
                                      <p:to>
                                        <p:strVal val="visible"/>
                                      </p:to>
                                    </p:set>
                                    <p:anim calcmode="lin" valueType="num">
                                      <p:cBhvr>
                                        <p:cTn id="32" dur="500" fill="hold"/>
                                        <p:tgtEl>
                                          <p:spTgt spid="191636"/>
                                        </p:tgtEl>
                                        <p:attrNameLst>
                                          <p:attrName>ppt_w</p:attrName>
                                        </p:attrNameLst>
                                      </p:cBhvr>
                                      <p:tavLst>
                                        <p:tav tm="0">
                                          <p:val>
                                            <p:fltVal val="0"/>
                                          </p:val>
                                        </p:tav>
                                        <p:tav tm="100000">
                                          <p:val>
                                            <p:strVal val="#ppt_w"/>
                                          </p:val>
                                        </p:tav>
                                      </p:tavLst>
                                    </p:anim>
                                    <p:anim calcmode="lin" valueType="num">
                                      <p:cBhvr>
                                        <p:cTn id="33" dur="500" fill="hold"/>
                                        <p:tgtEl>
                                          <p:spTgt spid="191636"/>
                                        </p:tgtEl>
                                        <p:attrNameLst>
                                          <p:attrName>ppt_h</p:attrName>
                                        </p:attrNameLst>
                                      </p:cBhvr>
                                      <p:tavLst>
                                        <p:tav tm="0">
                                          <p:val>
                                            <p:fltVal val="0"/>
                                          </p:val>
                                        </p:tav>
                                        <p:tav tm="100000">
                                          <p:val>
                                            <p:strVal val="#ppt_h"/>
                                          </p:val>
                                        </p:tav>
                                      </p:tavLst>
                                    </p:anim>
                                    <p:anim calcmode="lin" valueType="num">
                                      <p:cBhvr>
                                        <p:cTn id="34" dur="500" fill="hold"/>
                                        <p:tgtEl>
                                          <p:spTgt spid="191636"/>
                                        </p:tgtEl>
                                        <p:attrNameLst>
                                          <p:attrName>ppt_x</p:attrName>
                                        </p:attrNameLst>
                                      </p:cBhvr>
                                      <p:tavLst>
                                        <p:tav tm="0">
                                          <p:val>
                                            <p:fltVal val="0.5"/>
                                          </p:val>
                                        </p:tav>
                                        <p:tav tm="100000">
                                          <p:val>
                                            <p:strVal val="#ppt_x"/>
                                          </p:val>
                                        </p:tav>
                                      </p:tavLst>
                                    </p:anim>
                                    <p:anim calcmode="lin" valueType="num">
                                      <p:cBhvr>
                                        <p:cTn id="35" dur="500" fill="hold"/>
                                        <p:tgtEl>
                                          <p:spTgt spid="191636"/>
                                        </p:tgtEl>
                                        <p:attrNameLst>
                                          <p:attrName>ppt_y</p:attrName>
                                        </p:attrNameLst>
                                      </p:cBhvr>
                                      <p:tavLst>
                                        <p:tav tm="0">
                                          <p:val>
                                            <p:fltVal val="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191635"/>
                                        </p:tgtEl>
                                        <p:attrNameLst>
                                          <p:attrName>style.visibility</p:attrName>
                                        </p:attrNameLst>
                                      </p:cBhvr>
                                      <p:to>
                                        <p:strVal val="visible"/>
                                      </p:to>
                                    </p:set>
                                    <p:anim calcmode="lin" valueType="num">
                                      <p:cBhvr>
                                        <p:cTn id="40" dur="500" fill="hold"/>
                                        <p:tgtEl>
                                          <p:spTgt spid="191635"/>
                                        </p:tgtEl>
                                        <p:attrNameLst>
                                          <p:attrName>ppt_w</p:attrName>
                                        </p:attrNameLst>
                                      </p:cBhvr>
                                      <p:tavLst>
                                        <p:tav tm="0">
                                          <p:val>
                                            <p:fltVal val="0"/>
                                          </p:val>
                                        </p:tav>
                                        <p:tav tm="100000">
                                          <p:val>
                                            <p:strVal val="#ppt_w"/>
                                          </p:val>
                                        </p:tav>
                                      </p:tavLst>
                                    </p:anim>
                                    <p:anim calcmode="lin" valueType="num">
                                      <p:cBhvr>
                                        <p:cTn id="41" dur="500" fill="hold"/>
                                        <p:tgtEl>
                                          <p:spTgt spid="191635"/>
                                        </p:tgtEl>
                                        <p:attrNameLst>
                                          <p:attrName>ppt_h</p:attrName>
                                        </p:attrNameLst>
                                      </p:cBhvr>
                                      <p:tavLst>
                                        <p:tav tm="0">
                                          <p:val>
                                            <p:fltVal val="0"/>
                                          </p:val>
                                        </p:tav>
                                        <p:tav tm="100000">
                                          <p:val>
                                            <p:strVal val="#ppt_h"/>
                                          </p:val>
                                        </p:tav>
                                      </p:tavLst>
                                    </p:anim>
                                    <p:anim calcmode="lin" valueType="num">
                                      <p:cBhvr>
                                        <p:cTn id="42" dur="500" fill="hold"/>
                                        <p:tgtEl>
                                          <p:spTgt spid="191635"/>
                                        </p:tgtEl>
                                        <p:attrNameLst>
                                          <p:attrName>ppt_x</p:attrName>
                                        </p:attrNameLst>
                                      </p:cBhvr>
                                      <p:tavLst>
                                        <p:tav tm="0">
                                          <p:val>
                                            <p:fltVal val="0.5"/>
                                          </p:val>
                                        </p:tav>
                                        <p:tav tm="100000">
                                          <p:val>
                                            <p:strVal val="#ppt_x"/>
                                          </p:val>
                                        </p:tav>
                                      </p:tavLst>
                                    </p:anim>
                                    <p:anim calcmode="lin" valueType="num">
                                      <p:cBhvr>
                                        <p:cTn id="43" dur="500" fill="hold"/>
                                        <p:tgtEl>
                                          <p:spTgt spid="191635"/>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91640"/>
                                        </p:tgtEl>
                                        <p:attrNameLst>
                                          <p:attrName>style.visibility</p:attrName>
                                        </p:attrNameLst>
                                      </p:cBhvr>
                                      <p:to>
                                        <p:strVal val="visible"/>
                                      </p:to>
                                    </p:set>
                                    <p:anim calcmode="lin" valueType="num">
                                      <p:cBhvr>
                                        <p:cTn id="48" dur="500" fill="hold"/>
                                        <p:tgtEl>
                                          <p:spTgt spid="191640"/>
                                        </p:tgtEl>
                                        <p:attrNameLst>
                                          <p:attrName>ppt_w</p:attrName>
                                        </p:attrNameLst>
                                      </p:cBhvr>
                                      <p:tavLst>
                                        <p:tav tm="0">
                                          <p:val>
                                            <p:fltVal val="0"/>
                                          </p:val>
                                        </p:tav>
                                        <p:tav tm="100000">
                                          <p:val>
                                            <p:strVal val="#ppt_w"/>
                                          </p:val>
                                        </p:tav>
                                      </p:tavLst>
                                    </p:anim>
                                    <p:anim calcmode="lin" valueType="num">
                                      <p:cBhvr>
                                        <p:cTn id="49" dur="500" fill="hold"/>
                                        <p:tgtEl>
                                          <p:spTgt spid="191640"/>
                                        </p:tgtEl>
                                        <p:attrNameLst>
                                          <p:attrName>ppt_h</p:attrName>
                                        </p:attrNameLst>
                                      </p:cBhvr>
                                      <p:tavLst>
                                        <p:tav tm="0">
                                          <p:val>
                                            <p:fltVal val="0"/>
                                          </p:val>
                                        </p:tav>
                                        <p:tav tm="100000">
                                          <p:val>
                                            <p:strVal val="#ppt_h"/>
                                          </p:val>
                                        </p:tav>
                                      </p:tavLst>
                                    </p:anim>
                                    <p:anim calcmode="lin" valueType="num">
                                      <p:cBhvr>
                                        <p:cTn id="50" dur="500" fill="hold"/>
                                        <p:tgtEl>
                                          <p:spTgt spid="191640"/>
                                        </p:tgtEl>
                                        <p:attrNameLst>
                                          <p:attrName>ppt_x</p:attrName>
                                        </p:attrNameLst>
                                      </p:cBhvr>
                                      <p:tavLst>
                                        <p:tav tm="0">
                                          <p:val>
                                            <p:fltVal val="0.5"/>
                                          </p:val>
                                        </p:tav>
                                        <p:tav tm="100000">
                                          <p:val>
                                            <p:strVal val="#ppt_x"/>
                                          </p:val>
                                        </p:tav>
                                      </p:tavLst>
                                    </p:anim>
                                    <p:anim calcmode="lin" valueType="num">
                                      <p:cBhvr>
                                        <p:cTn id="51" dur="500" fill="hold"/>
                                        <p:tgtEl>
                                          <p:spTgt spid="191640"/>
                                        </p:tgtEl>
                                        <p:attrNameLst>
                                          <p:attrName>ppt_y</p:attrName>
                                        </p:attrNameLst>
                                      </p:cBhvr>
                                      <p:tavLst>
                                        <p:tav tm="0">
                                          <p:val>
                                            <p:fltVal val="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528" fill="hold" grpId="0" nodeType="clickEffect">
                                  <p:stCondLst>
                                    <p:cond delay="0"/>
                                  </p:stCondLst>
                                  <p:childTnLst>
                                    <p:set>
                                      <p:cBhvr>
                                        <p:cTn id="55" dur="1" fill="hold">
                                          <p:stCondLst>
                                            <p:cond delay="0"/>
                                          </p:stCondLst>
                                        </p:cTn>
                                        <p:tgtEl>
                                          <p:spTgt spid="191644"/>
                                        </p:tgtEl>
                                        <p:attrNameLst>
                                          <p:attrName>style.visibility</p:attrName>
                                        </p:attrNameLst>
                                      </p:cBhvr>
                                      <p:to>
                                        <p:strVal val="visible"/>
                                      </p:to>
                                    </p:set>
                                    <p:anim calcmode="lin" valueType="num">
                                      <p:cBhvr>
                                        <p:cTn id="56" dur="500" fill="hold"/>
                                        <p:tgtEl>
                                          <p:spTgt spid="191644"/>
                                        </p:tgtEl>
                                        <p:attrNameLst>
                                          <p:attrName>ppt_w</p:attrName>
                                        </p:attrNameLst>
                                      </p:cBhvr>
                                      <p:tavLst>
                                        <p:tav tm="0">
                                          <p:val>
                                            <p:fltVal val="0"/>
                                          </p:val>
                                        </p:tav>
                                        <p:tav tm="100000">
                                          <p:val>
                                            <p:strVal val="#ppt_w"/>
                                          </p:val>
                                        </p:tav>
                                      </p:tavLst>
                                    </p:anim>
                                    <p:anim calcmode="lin" valueType="num">
                                      <p:cBhvr>
                                        <p:cTn id="57" dur="500" fill="hold"/>
                                        <p:tgtEl>
                                          <p:spTgt spid="191644"/>
                                        </p:tgtEl>
                                        <p:attrNameLst>
                                          <p:attrName>ppt_h</p:attrName>
                                        </p:attrNameLst>
                                      </p:cBhvr>
                                      <p:tavLst>
                                        <p:tav tm="0">
                                          <p:val>
                                            <p:fltVal val="0"/>
                                          </p:val>
                                        </p:tav>
                                        <p:tav tm="100000">
                                          <p:val>
                                            <p:strVal val="#ppt_h"/>
                                          </p:val>
                                        </p:tav>
                                      </p:tavLst>
                                    </p:anim>
                                    <p:anim calcmode="lin" valueType="num">
                                      <p:cBhvr>
                                        <p:cTn id="58" dur="500" fill="hold"/>
                                        <p:tgtEl>
                                          <p:spTgt spid="191644"/>
                                        </p:tgtEl>
                                        <p:attrNameLst>
                                          <p:attrName>ppt_x</p:attrName>
                                        </p:attrNameLst>
                                      </p:cBhvr>
                                      <p:tavLst>
                                        <p:tav tm="0">
                                          <p:val>
                                            <p:fltVal val="0.5"/>
                                          </p:val>
                                        </p:tav>
                                        <p:tav tm="100000">
                                          <p:val>
                                            <p:strVal val="#ppt_x"/>
                                          </p:val>
                                        </p:tav>
                                      </p:tavLst>
                                    </p:anim>
                                    <p:anim calcmode="lin" valueType="num">
                                      <p:cBhvr>
                                        <p:cTn id="59" dur="500" fill="hold"/>
                                        <p:tgtEl>
                                          <p:spTgt spid="191644"/>
                                        </p:tgtEl>
                                        <p:attrNameLst>
                                          <p:attrName>ppt_y</p:attrName>
                                        </p:attrNameLst>
                                      </p:cBhvr>
                                      <p:tavLst>
                                        <p:tav tm="0">
                                          <p:val>
                                            <p:fltVal val="0.5"/>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528" fill="hold" grpId="0" nodeType="clickEffect">
                                  <p:stCondLst>
                                    <p:cond delay="0"/>
                                  </p:stCondLst>
                                  <p:childTnLst>
                                    <p:set>
                                      <p:cBhvr>
                                        <p:cTn id="63" dur="1" fill="hold">
                                          <p:stCondLst>
                                            <p:cond delay="0"/>
                                          </p:stCondLst>
                                        </p:cTn>
                                        <p:tgtEl>
                                          <p:spTgt spid="191643"/>
                                        </p:tgtEl>
                                        <p:attrNameLst>
                                          <p:attrName>style.visibility</p:attrName>
                                        </p:attrNameLst>
                                      </p:cBhvr>
                                      <p:to>
                                        <p:strVal val="visible"/>
                                      </p:to>
                                    </p:set>
                                    <p:anim calcmode="lin" valueType="num">
                                      <p:cBhvr>
                                        <p:cTn id="64" dur="500" fill="hold"/>
                                        <p:tgtEl>
                                          <p:spTgt spid="191643"/>
                                        </p:tgtEl>
                                        <p:attrNameLst>
                                          <p:attrName>ppt_w</p:attrName>
                                        </p:attrNameLst>
                                      </p:cBhvr>
                                      <p:tavLst>
                                        <p:tav tm="0">
                                          <p:val>
                                            <p:fltVal val="0"/>
                                          </p:val>
                                        </p:tav>
                                        <p:tav tm="100000">
                                          <p:val>
                                            <p:strVal val="#ppt_w"/>
                                          </p:val>
                                        </p:tav>
                                      </p:tavLst>
                                    </p:anim>
                                    <p:anim calcmode="lin" valueType="num">
                                      <p:cBhvr>
                                        <p:cTn id="65" dur="500" fill="hold"/>
                                        <p:tgtEl>
                                          <p:spTgt spid="191643"/>
                                        </p:tgtEl>
                                        <p:attrNameLst>
                                          <p:attrName>ppt_h</p:attrName>
                                        </p:attrNameLst>
                                      </p:cBhvr>
                                      <p:tavLst>
                                        <p:tav tm="0">
                                          <p:val>
                                            <p:fltVal val="0"/>
                                          </p:val>
                                        </p:tav>
                                        <p:tav tm="100000">
                                          <p:val>
                                            <p:strVal val="#ppt_h"/>
                                          </p:val>
                                        </p:tav>
                                      </p:tavLst>
                                    </p:anim>
                                    <p:anim calcmode="lin" valueType="num">
                                      <p:cBhvr>
                                        <p:cTn id="66" dur="500" fill="hold"/>
                                        <p:tgtEl>
                                          <p:spTgt spid="191643"/>
                                        </p:tgtEl>
                                        <p:attrNameLst>
                                          <p:attrName>ppt_x</p:attrName>
                                        </p:attrNameLst>
                                      </p:cBhvr>
                                      <p:tavLst>
                                        <p:tav tm="0">
                                          <p:val>
                                            <p:fltVal val="0.5"/>
                                          </p:val>
                                        </p:tav>
                                        <p:tav tm="100000">
                                          <p:val>
                                            <p:strVal val="#ppt_x"/>
                                          </p:val>
                                        </p:tav>
                                      </p:tavLst>
                                    </p:anim>
                                    <p:anim calcmode="lin" valueType="num">
                                      <p:cBhvr>
                                        <p:cTn id="67" dur="500" fill="hold"/>
                                        <p:tgtEl>
                                          <p:spTgt spid="191643"/>
                                        </p:tgtEl>
                                        <p:attrNameLst>
                                          <p:attrName>ppt_y</p:attrName>
                                        </p:attrNameLst>
                                      </p:cBhvr>
                                      <p:tavLst>
                                        <p:tav tm="0">
                                          <p:val>
                                            <p:fltVal val="0.5"/>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528" fill="hold" grpId="0" nodeType="clickEffect">
                                  <p:stCondLst>
                                    <p:cond delay="0"/>
                                  </p:stCondLst>
                                  <p:childTnLst>
                                    <p:set>
                                      <p:cBhvr>
                                        <p:cTn id="71" dur="1" fill="hold">
                                          <p:stCondLst>
                                            <p:cond delay="0"/>
                                          </p:stCondLst>
                                        </p:cTn>
                                        <p:tgtEl>
                                          <p:spTgt spid="191642"/>
                                        </p:tgtEl>
                                        <p:attrNameLst>
                                          <p:attrName>style.visibility</p:attrName>
                                        </p:attrNameLst>
                                      </p:cBhvr>
                                      <p:to>
                                        <p:strVal val="visible"/>
                                      </p:to>
                                    </p:set>
                                    <p:anim calcmode="lin" valueType="num">
                                      <p:cBhvr>
                                        <p:cTn id="72" dur="500" fill="hold"/>
                                        <p:tgtEl>
                                          <p:spTgt spid="191642"/>
                                        </p:tgtEl>
                                        <p:attrNameLst>
                                          <p:attrName>ppt_w</p:attrName>
                                        </p:attrNameLst>
                                      </p:cBhvr>
                                      <p:tavLst>
                                        <p:tav tm="0">
                                          <p:val>
                                            <p:fltVal val="0"/>
                                          </p:val>
                                        </p:tav>
                                        <p:tav tm="100000">
                                          <p:val>
                                            <p:strVal val="#ppt_w"/>
                                          </p:val>
                                        </p:tav>
                                      </p:tavLst>
                                    </p:anim>
                                    <p:anim calcmode="lin" valueType="num">
                                      <p:cBhvr>
                                        <p:cTn id="73" dur="500" fill="hold"/>
                                        <p:tgtEl>
                                          <p:spTgt spid="191642"/>
                                        </p:tgtEl>
                                        <p:attrNameLst>
                                          <p:attrName>ppt_h</p:attrName>
                                        </p:attrNameLst>
                                      </p:cBhvr>
                                      <p:tavLst>
                                        <p:tav tm="0">
                                          <p:val>
                                            <p:fltVal val="0"/>
                                          </p:val>
                                        </p:tav>
                                        <p:tav tm="100000">
                                          <p:val>
                                            <p:strVal val="#ppt_h"/>
                                          </p:val>
                                        </p:tav>
                                      </p:tavLst>
                                    </p:anim>
                                    <p:anim calcmode="lin" valueType="num">
                                      <p:cBhvr>
                                        <p:cTn id="74" dur="500" fill="hold"/>
                                        <p:tgtEl>
                                          <p:spTgt spid="191642"/>
                                        </p:tgtEl>
                                        <p:attrNameLst>
                                          <p:attrName>ppt_x</p:attrName>
                                        </p:attrNameLst>
                                      </p:cBhvr>
                                      <p:tavLst>
                                        <p:tav tm="0">
                                          <p:val>
                                            <p:fltVal val="0.5"/>
                                          </p:val>
                                        </p:tav>
                                        <p:tav tm="100000">
                                          <p:val>
                                            <p:strVal val="#ppt_x"/>
                                          </p:val>
                                        </p:tav>
                                      </p:tavLst>
                                    </p:anim>
                                    <p:anim calcmode="lin" valueType="num">
                                      <p:cBhvr>
                                        <p:cTn id="75" dur="500" fill="hold"/>
                                        <p:tgtEl>
                                          <p:spTgt spid="191642"/>
                                        </p:tgtEl>
                                        <p:attrNameLst>
                                          <p:attrName>ppt_y</p:attrName>
                                        </p:attrNameLst>
                                      </p:cBhvr>
                                      <p:tavLst>
                                        <p:tav tm="0">
                                          <p:val>
                                            <p:fltVal val="0.5"/>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528" fill="hold" grpId="0" nodeType="clickEffect">
                                  <p:stCondLst>
                                    <p:cond delay="0"/>
                                  </p:stCondLst>
                                  <p:childTnLst>
                                    <p:set>
                                      <p:cBhvr>
                                        <p:cTn id="79" dur="1" fill="hold">
                                          <p:stCondLst>
                                            <p:cond delay="0"/>
                                          </p:stCondLst>
                                        </p:cTn>
                                        <p:tgtEl>
                                          <p:spTgt spid="191639"/>
                                        </p:tgtEl>
                                        <p:attrNameLst>
                                          <p:attrName>style.visibility</p:attrName>
                                        </p:attrNameLst>
                                      </p:cBhvr>
                                      <p:to>
                                        <p:strVal val="visible"/>
                                      </p:to>
                                    </p:set>
                                    <p:anim calcmode="lin" valueType="num">
                                      <p:cBhvr>
                                        <p:cTn id="80" dur="500" fill="hold"/>
                                        <p:tgtEl>
                                          <p:spTgt spid="191639"/>
                                        </p:tgtEl>
                                        <p:attrNameLst>
                                          <p:attrName>ppt_w</p:attrName>
                                        </p:attrNameLst>
                                      </p:cBhvr>
                                      <p:tavLst>
                                        <p:tav tm="0">
                                          <p:val>
                                            <p:fltVal val="0"/>
                                          </p:val>
                                        </p:tav>
                                        <p:tav tm="100000">
                                          <p:val>
                                            <p:strVal val="#ppt_w"/>
                                          </p:val>
                                        </p:tav>
                                      </p:tavLst>
                                    </p:anim>
                                    <p:anim calcmode="lin" valueType="num">
                                      <p:cBhvr>
                                        <p:cTn id="81" dur="500" fill="hold"/>
                                        <p:tgtEl>
                                          <p:spTgt spid="191639"/>
                                        </p:tgtEl>
                                        <p:attrNameLst>
                                          <p:attrName>ppt_h</p:attrName>
                                        </p:attrNameLst>
                                      </p:cBhvr>
                                      <p:tavLst>
                                        <p:tav tm="0">
                                          <p:val>
                                            <p:fltVal val="0"/>
                                          </p:val>
                                        </p:tav>
                                        <p:tav tm="100000">
                                          <p:val>
                                            <p:strVal val="#ppt_h"/>
                                          </p:val>
                                        </p:tav>
                                      </p:tavLst>
                                    </p:anim>
                                    <p:anim calcmode="lin" valueType="num">
                                      <p:cBhvr>
                                        <p:cTn id="82" dur="500" fill="hold"/>
                                        <p:tgtEl>
                                          <p:spTgt spid="191639"/>
                                        </p:tgtEl>
                                        <p:attrNameLst>
                                          <p:attrName>ppt_x</p:attrName>
                                        </p:attrNameLst>
                                      </p:cBhvr>
                                      <p:tavLst>
                                        <p:tav tm="0">
                                          <p:val>
                                            <p:fltVal val="0.5"/>
                                          </p:val>
                                        </p:tav>
                                        <p:tav tm="100000">
                                          <p:val>
                                            <p:strVal val="#ppt_x"/>
                                          </p:val>
                                        </p:tav>
                                      </p:tavLst>
                                    </p:anim>
                                    <p:anim calcmode="lin" valueType="num">
                                      <p:cBhvr>
                                        <p:cTn id="83" dur="500" fill="hold"/>
                                        <p:tgtEl>
                                          <p:spTgt spid="191639"/>
                                        </p:tgtEl>
                                        <p:attrNameLst>
                                          <p:attrName>ppt_y</p:attrName>
                                        </p:attrNameLst>
                                      </p:cBhvr>
                                      <p:tavLst>
                                        <p:tav tm="0">
                                          <p:val>
                                            <p:fltVal val="0.5"/>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528" fill="hold" grpId="0" nodeType="clickEffect">
                                  <p:stCondLst>
                                    <p:cond delay="0"/>
                                  </p:stCondLst>
                                  <p:childTnLst>
                                    <p:set>
                                      <p:cBhvr>
                                        <p:cTn id="87" dur="1" fill="hold">
                                          <p:stCondLst>
                                            <p:cond delay="0"/>
                                          </p:stCondLst>
                                        </p:cTn>
                                        <p:tgtEl>
                                          <p:spTgt spid="191638"/>
                                        </p:tgtEl>
                                        <p:attrNameLst>
                                          <p:attrName>style.visibility</p:attrName>
                                        </p:attrNameLst>
                                      </p:cBhvr>
                                      <p:to>
                                        <p:strVal val="visible"/>
                                      </p:to>
                                    </p:set>
                                    <p:anim calcmode="lin" valueType="num">
                                      <p:cBhvr>
                                        <p:cTn id="88" dur="500" fill="hold"/>
                                        <p:tgtEl>
                                          <p:spTgt spid="191638"/>
                                        </p:tgtEl>
                                        <p:attrNameLst>
                                          <p:attrName>ppt_w</p:attrName>
                                        </p:attrNameLst>
                                      </p:cBhvr>
                                      <p:tavLst>
                                        <p:tav tm="0">
                                          <p:val>
                                            <p:fltVal val="0"/>
                                          </p:val>
                                        </p:tav>
                                        <p:tav tm="100000">
                                          <p:val>
                                            <p:strVal val="#ppt_w"/>
                                          </p:val>
                                        </p:tav>
                                      </p:tavLst>
                                    </p:anim>
                                    <p:anim calcmode="lin" valueType="num">
                                      <p:cBhvr>
                                        <p:cTn id="89" dur="500" fill="hold"/>
                                        <p:tgtEl>
                                          <p:spTgt spid="191638"/>
                                        </p:tgtEl>
                                        <p:attrNameLst>
                                          <p:attrName>ppt_h</p:attrName>
                                        </p:attrNameLst>
                                      </p:cBhvr>
                                      <p:tavLst>
                                        <p:tav tm="0">
                                          <p:val>
                                            <p:fltVal val="0"/>
                                          </p:val>
                                        </p:tav>
                                        <p:tav tm="100000">
                                          <p:val>
                                            <p:strVal val="#ppt_h"/>
                                          </p:val>
                                        </p:tav>
                                      </p:tavLst>
                                    </p:anim>
                                    <p:anim calcmode="lin" valueType="num">
                                      <p:cBhvr>
                                        <p:cTn id="90" dur="500" fill="hold"/>
                                        <p:tgtEl>
                                          <p:spTgt spid="191638"/>
                                        </p:tgtEl>
                                        <p:attrNameLst>
                                          <p:attrName>ppt_x</p:attrName>
                                        </p:attrNameLst>
                                      </p:cBhvr>
                                      <p:tavLst>
                                        <p:tav tm="0">
                                          <p:val>
                                            <p:fltVal val="0.5"/>
                                          </p:val>
                                        </p:tav>
                                        <p:tav tm="100000">
                                          <p:val>
                                            <p:strVal val="#ppt_x"/>
                                          </p:val>
                                        </p:tav>
                                      </p:tavLst>
                                    </p:anim>
                                    <p:anim calcmode="lin" valueType="num">
                                      <p:cBhvr>
                                        <p:cTn id="91" dur="500" fill="hold"/>
                                        <p:tgtEl>
                                          <p:spTgt spid="191638"/>
                                        </p:tgtEl>
                                        <p:attrNameLst>
                                          <p:attrName>ppt_y</p:attrName>
                                        </p:attrNameLst>
                                      </p:cBhvr>
                                      <p:tavLst>
                                        <p:tav tm="0">
                                          <p:val>
                                            <p:fltVal val="0.5"/>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528" fill="hold" grpId="0" nodeType="clickEffect">
                                  <p:stCondLst>
                                    <p:cond delay="0"/>
                                  </p:stCondLst>
                                  <p:childTnLst>
                                    <p:set>
                                      <p:cBhvr>
                                        <p:cTn id="95" dur="1" fill="hold">
                                          <p:stCondLst>
                                            <p:cond delay="0"/>
                                          </p:stCondLst>
                                        </p:cTn>
                                        <p:tgtEl>
                                          <p:spTgt spid="191641"/>
                                        </p:tgtEl>
                                        <p:attrNameLst>
                                          <p:attrName>style.visibility</p:attrName>
                                        </p:attrNameLst>
                                      </p:cBhvr>
                                      <p:to>
                                        <p:strVal val="visible"/>
                                      </p:to>
                                    </p:set>
                                    <p:anim calcmode="lin" valueType="num">
                                      <p:cBhvr>
                                        <p:cTn id="96" dur="500" fill="hold"/>
                                        <p:tgtEl>
                                          <p:spTgt spid="191641"/>
                                        </p:tgtEl>
                                        <p:attrNameLst>
                                          <p:attrName>ppt_w</p:attrName>
                                        </p:attrNameLst>
                                      </p:cBhvr>
                                      <p:tavLst>
                                        <p:tav tm="0">
                                          <p:val>
                                            <p:fltVal val="0"/>
                                          </p:val>
                                        </p:tav>
                                        <p:tav tm="100000">
                                          <p:val>
                                            <p:strVal val="#ppt_w"/>
                                          </p:val>
                                        </p:tav>
                                      </p:tavLst>
                                    </p:anim>
                                    <p:anim calcmode="lin" valueType="num">
                                      <p:cBhvr>
                                        <p:cTn id="97" dur="500" fill="hold"/>
                                        <p:tgtEl>
                                          <p:spTgt spid="191641"/>
                                        </p:tgtEl>
                                        <p:attrNameLst>
                                          <p:attrName>ppt_h</p:attrName>
                                        </p:attrNameLst>
                                      </p:cBhvr>
                                      <p:tavLst>
                                        <p:tav tm="0">
                                          <p:val>
                                            <p:fltVal val="0"/>
                                          </p:val>
                                        </p:tav>
                                        <p:tav tm="100000">
                                          <p:val>
                                            <p:strVal val="#ppt_h"/>
                                          </p:val>
                                        </p:tav>
                                      </p:tavLst>
                                    </p:anim>
                                    <p:anim calcmode="lin" valueType="num">
                                      <p:cBhvr>
                                        <p:cTn id="98" dur="500" fill="hold"/>
                                        <p:tgtEl>
                                          <p:spTgt spid="191641"/>
                                        </p:tgtEl>
                                        <p:attrNameLst>
                                          <p:attrName>ppt_x</p:attrName>
                                        </p:attrNameLst>
                                      </p:cBhvr>
                                      <p:tavLst>
                                        <p:tav tm="0">
                                          <p:val>
                                            <p:fltVal val="0.5"/>
                                          </p:val>
                                        </p:tav>
                                        <p:tav tm="100000">
                                          <p:val>
                                            <p:strVal val="#ppt_x"/>
                                          </p:val>
                                        </p:tav>
                                      </p:tavLst>
                                    </p:anim>
                                    <p:anim calcmode="lin" valueType="num">
                                      <p:cBhvr>
                                        <p:cTn id="99" dur="500" fill="hold"/>
                                        <p:tgtEl>
                                          <p:spTgt spid="191641"/>
                                        </p:tgtEl>
                                        <p:attrNameLst>
                                          <p:attrName>ppt_y</p:attrName>
                                        </p:attrNameLst>
                                      </p:cBhvr>
                                      <p:tavLst>
                                        <p:tav tm="0">
                                          <p:val>
                                            <p:fltVal val="0.5"/>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3" presetClass="entr" presetSubtype="528" fill="hold" grpId="0" nodeType="clickEffect">
                                  <p:stCondLst>
                                    <p:cond delay="0"/>
                                  </p:stCondLst>
                                  <p:childTnLst>
                                    <p:set>
                                      <p:cBhvr>
                                        <p:cTn id="103" dur="1" fill="hold">
                                          <p:stCondLst>
                                            <p:cond delay="0"/>
                                          </p:stCondLst>
                                        </p:cTn>
                                        <p:tgtEl>
                                          <p:spTgt spid="191628"/>
                                        </p:tgtEl>
                                        <p:attrNameLst>
                                          <p:attrName>style.visibility</p:attrName>
                                        </p:attrNameLst>
                                      </p:cBhvr>
                                      <p:to>
                                        <p:strVal val="visible"/>
                                      </p:to>
                                    </p:set>
                                    <p:anim calcmode="lin" valueType="num">
                                      <p:cBhvr>
                                        <p:cTn id="104" dur="500" fill="hold"/>
                                        <p:tgtEl>
                                          <p:spTgt spid="191628"/>
                                        </p:tgtEl>
                                        <p:attrNameLst>
                                          <p:attrName>ppt_w</p:attrName>
                                        </p:attrNameLst>
                                      </p:cBhvr>
                                      <p:tavLst>
                                        <p:tav tm="0">
                                          <p:val>
                                            <p:fltVal val="0"/>
                                          </p:val>
                                        </p:tav>
                                        <p:tav tm="100000">
                                          <p:val>
                                            <p:strVal val="#ppt_w"/>
                                          </p:val>
                                        </p:tav>
                                      </p:tavLst>
                                    </p:anim>
                                    <p:anim calcmode="lin" valueType="num">
                                      <p:cBhvr>
                                        <p:cTn id="105" dur="500" fill="hold"/>
                                        <p:tgtEl>
                                          <p:spTgt spid="191628"/>
                                        </p:tgtEl>
                                        <p:attrNameLst>
                                          <p:attrName>ppt_h</p:attrName>
                                        </p:attrNameLst>
                                      </p:cBhvr>
                                      <p:tavLst>
                                        <p:tav tm="0">
                                          <p:val>
                                            <p:fltVal val="0"/>
                                          </p:val>
                                        </p:tav>
                                        <p:tav tm="100000">
                                          <p:val>
                                            <p:strVal val="#ppt_h"/>
                                          </p:val>
                                        </p:tav>
                                      </p:tavLst>
                                    </p:anim>
                                    <p:anim calcmode="lin" valueType="num">
                                      <p:cBhvr>
                                        <p:cTn id="106" dur="500" fill="hold"/>
                                        <p:tgtEl>
                                          <p:spTgt spid="191628"/>
                                        </p:tgtEl>
                                        <p:attrNameLst>
                                          <p:attrName>ppt_x</p:attrName>
                                        </p:attrNameLst>
                                      </p:cBhvr>
                                      <p:tavLst>
                                        <p:tav tm="0">
                                          <p:val>
                                            <p:fltVal val="0.5"/>
                                          </p:val>
                                        </p:tav>
                                        <p:tav tm="100000">
                                          <p:val>
                                            <p:strVal val="#ppt_x"/>
                                          </p:val>
                                        </p:tav>
                                      </p:tavLst>
                                    </p:anim>
                                    <p:anim calcmode="lin" valueType="num">
                                      <p:cBhvr>
                                        <p:cTn id="107" dur="500" fill="hold"/>
                                        <p:tgtEl>
                                          <p:spTgt spid="191628"/>
                                        </p:tgtEl>
                                        <p:attrNameLst>
                                          <p:attrName>ppt_y</p:attrName>
                                        </p:attrNameLst>
                                      </p:cBhvr>
                                      <p:tavLst>
                                        <p:tav tm="0">
                                          <p:val>
                                            <p:fltVal val="0.5"/>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3" presetClass="entr" presetSubtype="528" fill="hold" grpId="0" nodeType="clickEffect">
                                  <p:stCondLst>
                                    <p:cond delay="0"/>
                                  </p:stCondLst>
                                  <p:childTnLst>
                                    <p:set>
                                      <p:cBhvr>
                                        <p:cTn id="111" dur="1" fill="hold">
                                          <p:stCondLst>
                                            <p:cond delay="0"/>
                                          </p:stCondLst>
                                        </p:cTn>
                                        <p:tgtEl>
                                          <p:spTgt spid="191627"/>
                                        </p:tgtEl>
                                        <p:attrNameLst>
                                          <p:attrName>style.visibility</p:attrName>
                                        </p:attrNameLst>
                                      </p:cBhvr>
                                      <p:to>
                                        <p:strVal val="visible"/>
                                      </p:to>
                                    </p:set>
                                    <p:anim calcmode="lin" valueType="num">
                                      <p:cBhvr>
                                        <p:cTn id="112" dur="500" fill="hold"/>
                                        <p:tgtEl>
                                          <p:spTgt spid="191627"/>
                                        </p:tgtEl>
                                        <p:attrNameLst>
                                          <p:attrName>ppt_w</p:attrName>
                                        </p:attrNameLst>
                                      </p:cBhvr>
                                      <p:tavLst>
                                        <p:tav tm="0">
                                          <p:val>
                                            <p:fltVal val="0"/>
                                          </p:val>
                                        </p:tav>
                                        <p:tav tm="100000">
                                          <p:val>
                                            <p:strVal val="#ppt_w"/>
                                          </p:val>
                                        </p:tav>
                                      </p:tavLst>
                                    </p:anim>
                                    <p:anim calcmode="lin" valueType="num">
                                      <p:cBhvr>
                                        <p:cTn id="113" dur="500" fill="hold"/>
                                        <p:tgtEl>
                                          <p:spTgt spid="191627"/>
                                        </p:tgtEl>
                                        <p:attrNameLst>
                                          <p:attrName>ppt_h</p:attrName>
                                        </p:attrNameLst>
                                      </p:cBhvr>
                                      <p:tavLst>
                                        <p:tav tm="0">
                                          <p:val>
                                            <p:fltVal val="0"/>
                                          </p:val>
                                        </p:tav>
                                        <p:tav tm="100000">
                                          <p:val>
                                            <p:strVal val="#ppt_h"/>
                                          </p:val>
                                        </p:tav>
                                      </p:tavLst>
                                    </p:anim>
                                    <p:anim calcmode="lin" valueType="num">
                                      <p:cBhvr>
                                        <p:cTn id="114" dur="500" fill="hold"/>
                                        <p:tgtEl>
                                          <p:spTgt spid="191627"/>
                                        </p:tgtEl>
                                        <p:attrNameLst>
                                          <p:attrName>ppt_x</p:attrName>
                                        </p:attrNameLst>
                                      </p:cBhvr>
                                      <p:tavLst>
                                        <p:tav tm="0">
                                          <p:val>
                                            <p:fltVal val="0.5"/>
                                          </p:val>
                                        </p:tav>
                                        <p:tav tm="100000">
                                          <p:val>
                                            <p:strVal val="#ppt_x"/>
                                          </p:val>
                                        </p:tav>
                                      </p:tavLst>
                                    </p:anim>
                                    <p:anim calcmode="lin" valueType="num">
                                      <p:cBhvr>
                                        <p:cTn id="115" dur="500" fill="hold"/>
                                        <p:tgtEl>
                                          <p:spTgt spid="191627"/>
                                        </p:tgtEl>
                                        <p:attrNameLst>
                                          <p:attrName>ppt_y</p:attrName>
                                        </p:attrNameLst>
                                      </p:cBhvr>
                                      <p:tavLst>
                                        <p:tav tm="0">
                                          <p:val>
                                            <p:fltVal val="0.5"/>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91645"/>
                                        </p:tgtEl>
                                        <p:attrNameLst>
                                          <p:attrName>style.visibility</p:attrName>
                                        </p:attrNameLst>
                                      </p:cBhvr>
                                      <p:to>
                                        <p:strVal val="visible"/>
                                      </p:to>
                                    </p:set>
                                    <p:animEffect transition="in" filter="fade">
                                      <p:cBhvr>
                                        <p:cTn id="120" dur="500"/>
                                        <p:tgtEl>
                                          <p:spTgt spid="191645"/>
                                        </p:tgtEl>
                                      </p:cBhvr>
                                    </p:animEffect>
                                  </p:childTnLst>
                                </p:cTn>
                              </p:par>
                            </p:childTnLst>
                          </p:cTn>
                        </p:par>
                        <p:par>
                          <p:cTn id="121" fill="hold" nodeType="afterGroup">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191631"/>
                                        </p:tgtEl>
                                        <p:attrNameLst>
                                          <p:attrName>style.visibility</p:attrName>
                                        </p:attrNameLst>
                                      </p:cBhvr>
                                      <p:to>
                                        <p:strVal val="visible"/>
                                      </p:to>
                                    </p:set>
                                    <p:animEffect transition="in" filter="fade">
                                      <p:cBhvr>
                                        <p:cTn id="124" dur="500"/>
                                        <p:tgtEl>
                                          <p:spTgt spid="191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634" grpId="0" animBg="1"/>
      <p:bldP spid="191618" grpId="0" autoUpdateAnimBg="0"/>
      <p:bldP spid="191627" grpId="0" autoUpdateAnimBg="0"/>
      <p:bldP spid="191628" grpId="0" autoUpdateAnimBg="0"/>
      <p:bldP spid="191513" grpId="0" autoUpdateAnimBg="0"/>
      <p:bldP spid="191635" grpId="0" autoUpdateAnimBg="0"/>
      <p:bldP spid="191636" grpId="0" autoUpdateAnimBg="0"/>
      <p:bldP spid="191637" grpId="0" autoUpdateAnimBg="0"/>
      <p:bldP spid="191638" grpId="0" autoUpdateAnimBg="0"/>
      <p:bldP spid="191639" grpId="0" autoUpdateAnimBg="0"/>
      <p:bldP spid="191640" grpId="0" autoUpdateAnimBg="0"/>
      <p:bldP spid="191641" grpId="0" autoUpdateAnimBg="0"/>
      <p:bldP spid="191642" grpId="0" autoUpdateAnimBg="0"/>
      <p:bldP spid="191643" grpId="0" autoUpdateAnimBg="0"/>
      <p:bldP spid="191644" grpId="0" autoUpdateAnimBg="0"/>
      <p:bldP spid="191645" grpId="0" animBg="1"/>
      <p:bldP spid="1916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rrowheads="1"/>
          </p:cNvPicPr>
          <p:nvPr/>
        </p:nvPicPr>
        <p:blipFill>
          <a:blip r:embed="rId3">
            <a:extLst>
              <a:ext uri="{28A0092B-C50C-407E-A947-70E740481C1C}">
                <a14:useLocalDpi xmlns:a14="http://schemas.microsoft.com/office/drawing/2010/main" val="0"/>
              </a:ext>
            </a:extLst>
          </a:blip>
          <a:srcRect l="2852" t="3331" r="3487" b="4442"/>
          <a:stretch>
            <a:fillRect/>
          </a:stretch>
        </p:blipFill>
        <p:spPr bwMode="auto">
          <a:xfrm>
            <a:off x="566738" y="538163"/>
            <a:ext cx="7985125" cy="5743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9097" name="Rectangle 9"/>
          <p:cNvSpPr>
            <a:spLocks noChangeArrowheads="1"/>
          </p:cNvSpPr>
          <p:nvPr/>
        </p:nvSpPr>
        <p:spPr bwMode="auto">
          <a:xfrm>
            <a:off x="544513" y="536575"/>
            <a:ext cx="8008937" cy="5784850"/>
          </a:xfrm>
          <a:prstGeom prst="rect">
            <a:avLst/>
          </a:prstGeom>
          <a:solidFill>
            <a:srgbClr val="000000">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9095" name="Text Box 7"/>
          <p:cNvSpPr txBox="1">
            <a:spLocks noChangeArrowheads="1"/>
          </p:cNvSpPr>
          <p:nvPr/>
        </p:nvSpPr>
        <p:spPr bwMode="auto">
          <a:xfrm>
            <a:off x="1187450" y="1803778"/>
            <a:ext cx="6697663" cy="3139321"/>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p>
            <a:pPr>
              <a:spcBef>
                <a:spcPct val="50000"/>
              </a:spcBef>
              <a:defRPr/>
            </a:pPr>
            <a:r>
              <a:rPr lang="en-US" sz="6600" b="1" dirty="0" err="1" smtClean="0">
                <a:solidFill>
                  <a:srgbClr val="FFFF00"/>
                </a:solidFill>
                <a:latin typeface="Comic Sans MS" pitchFamily="-107" charset="0"/>
                <a:ea typeface="+mn-ea"/>
                <a:cs typeface="+mn-cs"/>
              </a:rPr>
              <a:t>Tak</a:t>
            </a:r>
            <a:r>
              <a:rPr lang="en-US" sz="6600" b="1" dirty="0" smtClean="0">
                <a:solidFill>
                  <a:srgbClr val="FFFF00"/>
                </a:solidFill>
                <a:latin typeface="Comic Sans MS" pitchFamily="-107" charset="0"/>
                <a:ea typeface="+mn-ea"/>
                <a:cs typeface="+mn-cs"/>
              </a:rPr>
              <a:t> ah sawn </a:t>
            </a:r>
            <a:r>
              <a:rPr lang="en-US" sz="6600" b="1" dirty="0" err="1" smtClean="0">
                <a:solidFill>
                  <a:srgbClr val="FFFF00"/>
                </a:solidFill>
                <a:latin typeface="Comic Sans MS" pitchFamily="-107" charset="0"/>
                <a:ea typeface="+mn-ea"/>
                <a:cs typeface="+mn-cs"/>
              </a:rPr>
              <a:t>kungthoi</a:t>
            </a:r>
            <a:r>
              <a:rPr lang="en-US" sz="6600" b="1" dirty="0" smtClean="0">
                <a:solidFill>
                  <a:srgbClr val="FFFF00"/>
                </a:solidFill>
                <a:latin typeface="Comic Sans MS" pitchFamily="-107" charset="0"/>
                <a:ea typeface="+mn-ea"/>
                <a:cs typeface="+mn-cs"/>
              </a:rPr>
              <a:t> na </a:t>
            </a:r>
            <a:r>
              <a:rPr lang="en-US" sz="6600" b="1" dirty="0" err="1" smtClean="0">
                <a:solidFill>
                  <a:srgbClr val="FFFF00"/>
                </a:solidFill>
                <a:latin typeface="Comic Sans MS" pitchFamily="-107" charset="0"/>
                <a:ea typeface="+mn-ea"/>
                <a:cs typeface="+mn-cs"/>
              </a:rPr>
              <a:t>chawngbuk</a:t>
            </a:r>
            <a:endParaRPr lang="en-US" sz="6600" b="1" dirty="0">
              <a:solidFill>
                <a:srgbClr val="FFFF00"/>
              </a:solidFill>
              <a:latin typeface="Comic Sans MS" pitchFamily="-107" charset="0"/>
              <a:ea typeface="+mn-ea"/>
              <a:cs typeface="+mn-cs"/>
            </a:endParaRPr>
          </a:p>
        </p:txBody>
      </p:sp>
      <p:sp>
        <p:nvSpPr>
          <p:cNvPr id="21508" name="Text Box 11"/>
          <p:cNvSpPr txBox="1">
            <a:spLocks noChangeArrowheads="1"/>
          </p:cNvSpPr>
          <p:nvPr/>
        </p:nvSpPr>
        <p:spPr bwMode="auto">
          <a:xfrm>
            <a:off x="8888413" y="61976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1509" name="Text Box 12"/>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1510" name="Text Box 14"/>
          <p:cNvSpPr txBox="1">
            <a:spLocks noChangeArrowheads="1"/>
          </p:cNvSpPr>
          <p:nvPr/>
        </p:nvSpPr>
        <p:spPr bwMode="auto">
          <a:xfrm>
            <a:off x="80978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09</a:t>
            </a:r>
          </a:p>
        </p:txBody>
      </p:sp>
      <p:sp>
        <p:nvSpPr>
          <p:cNvPr id="21511" name="Text Box 16"/>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a:solidFill>
                  <a:schemeClr val="tx1"/>
                </a:solidFill>
              </a:rPr>
              <a:t>2</a:t>
            </a:r>
          </a:p>
        </p:txBody>
      </p:sp>
      <p:sp>
        <p:nvSpPr>
          <p:cNvPr id="21512" name="Text Box 17"/>
          <p:cNvSpPr txBox="1">
            <a:spLocks noChangeArrowheads="1"/>
          </p:cNvSpPr>
          <p:nvPr/>
        </p:nvSpPr>
        <p:spPr bwMode="auto">
          <a:xfrm>
            <a:off x="7134531" y="6283732"/>
            <a:ext cx="15456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err="1" smtClean="0">
                <a:solidFill>
                  <a:schemeClr val="tx1"/>
                </a:solidFill>
              </a:rPr>
              <a:t>Behang</a:t>
            </a:r>
            <a:r>
              <a:rPr lang="en-US" sz="1200" b="1" dirty="0" smtClean="0">
                <a:solidFill>
                  <a:schemeClr val="tx1"/>
                </a:solidFill>
              </a:rPr>
              <a:t> </a:t>
            </a:r>
            <a:r>
              <a:rPr lang="en-US" sz="1200" b="1" dirty="0" err="1" smtClean="0">
                <a:solidFill>
                  <a:schemeClr val="tx1"/>
                </a:solidFill>
              </a:rPr>
              <a:t>buk</a:t>
            </a:r>
            <a:r>
              <a:rPr lang="en-US" sz="1200" b="1" dirty="0" smtClean="0">
                <a:solidFill>
                  <a:schemeClr val="tx1"/>
                </a:solidFill>
              </a:rPr>
              <a:t> </a:t>
            </a:r>
            <a:r>
              <a:rPr lang="en-US" sz="1200" b="1" dirty="0" err="1" smtClean="0">
                <a:solidFill>
                  <a:schemeClr val="tx1"/>
                </a:solidFill>
              </a:rPr>
              <a:t>pek</a:t>
            </a:r>
            <a:r>
              <a:rPr lang="en-US" sz="1200" b="1" dirty="0" smtClean="0">
                <a:solidFill>
                  <a:schemeClr val="tx1"/>
                </a:solidFill>
              </a:rPr>
              <a:t>. </a:t>
            </a:r>
            <a:r>
              <a:rPr lang="en-US" sz="1200" b="1" dirty="0">
                <a:solidFill>
                  <a:schemeClr val="tx1"/>
                </a:solidFill>
              </a:rPr>
              <a:t>6</a:t>
            </a:r>
          </a:p>
        </p:txBody>
      </p:sp>
      <p:sp>
        <p:nvSpPr>
          <p:cNvPr id="89106" name="Oval 18"/>
          <p:cNvSpPr>
            <a:spLocks noChangeArrowheads="1"/>
          </p:cNvSpPr>
          <p:nvPr/>
        </p:nvSpPr>
        <p:spPr bwMode="auto">
          <a:xfrm>
            <a:off x="7016750" y="6230938"/>
            <a:ext cx="1835150" cy="363537"/>
          </a:xfrm>
          <a:prstGeom prst="ellipse">
            <a:avLst/>
          </a:prstGeom>
          <a:noFill/>
          <a:ln w="57150">
            <a:solidFill>
              <a:srgbClr val="FFEA18"/>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7"/>
                                        </p:tgtEl>
                                        <p:attrNameLst>
                                          <p:attrName>style.visibility</p:attrName>
                                        </p:attrNameLst>
                                      </p:cBhvr>
                                      <p:to>
                                        <p:strVal val="visible"/>
                                      </p:to>
                                    </p:set>
                                    <p:animEffect transition="in" filter="fade">
                                      <p:cBhvr>
                                        <p:cTn id="7" dur="1000"/>
                                        <p:tgtEl>
                                          <p:spTgt spid="8909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9095"/>
                                        </p:tgtEl>
                                        <p:attrNameLst>
                                          <p:attrName>style.visibility</p:attrName>
                                        </p:attrNameLst>
                                      </p:cBhvr>
                                      <p:to>
                                        <p:strVal val="visible"/>
                                      </p:to>
                                    </p:set>
                                    <p:animEffect transition="in" filter="fade">
                                      <p:cBhvr>
                                        <p:cTn id="11" dur="1000"/>
                                        <p:tgtEl>
                                          <p:spTgt spid="890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9106"/>
                                        </p:tgtEl>
                                        <p:attrNameLst>
                                          <p:attrName>style.visibility</p:attrName>
                                        </p:attrNameLst>
                                      </p:cBhvr>
                                      <p:to>
                                        <p:strVal val="visible"/>
                                      </p:to>
                                    </p:set>
                                    <p:animEffect transition="in" filter="fade">
                                      <p:cBhvr>
                                        <p:cTn id="16" dur="1000"/>
                                        <p:tgtEl>
                                          <p:spTgt spid="89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p:bldP spid="89095" grpId="0" autoUpdateAnimBg="0"/>
      <p:bldP spid="8910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FFA27C"/>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FFA27C"/>
            </a:solidFill>
            <a:effectLst/>
            <a:latin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9397</TotalTime>
  <Pages>43</Pages>
  <Words>4209</Words>
  <Application>Microsoft Macintosh PowerPoint</Application>
  <PresentationFormat>On-screen Show (4:3)</PresentationFormat>
  <Paragraphs>1129</Paragraphs>
  <Slides>77</Slides>
  <Notes>73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77</vt:i4>
      </vt:variant>
    </vt:vector>
  </HeadingPairs>
  <TitlesOfParts>
    <vt:vector size="80" baseType="lpstr">
      <vt:lpstr>untitled 1</vt:lpstr>
      <vt:lpstr>1_untitled 1</vt:lpstr>
      <vt:lpstr>Microsoft ClipArt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Nang  BIBLE Thawp</vt:lpstr>
      <vt:lpstr>PowerPoint Presentation</vt:lpstr>
      <vt:lpstr>Behang Thawp na som</vt:lpstr>
      <vt:lpstr>Mawlawng narana  “Nang Bible Thawp"  </vt:lpstr>
      <vt:lpstr>Mawlawng narana  “Nang Bible Thawp"</vt:lpstr>
      <vt:lpstr>PowerPoint Presentation</vt:lpstr>
      <vt:lpstr>ALU DET CHAWNG RANGA:</vt:lpstr>
      <vt:lpstr>ALU DET CHAWNG RANGA:</vt:lpstr>
      <vt:lpstr>ALU DET CHAWNG RANGA:</vt:lpstr>
      <vt:lpstr>MIRING MILI HAI:</vt:lpstr>
      <vt:lpstr>A Judge Must Judge</vt:lpstr>
      <vt:lpstr> MIRING MILI HAI:</vt:lpstr>
      <vt:lpstr>Creation to Joshua</vt:lpstr>
      <vt:lpstr>ALU DET CHAWNG RANGA:</vt:lpstr>
      <vt:lpstr>PowerPoint Presentation</vt:lpstr>
      <vt:lpstr> ROLOP NA THUM:</vt:lpstr>
      <vt:lpstr>OT Review</vt:lpstr>
      <vt:lpstr>ITHIR RANGA…</vt:lpstr>
      <vt:lpstr>KHUNG THOI</vt:lpstr>
      <vt:lpstr>Dong teng idi thawp na</vt:lpstr>
      <vt:lpstr>Mining "Bible thawp"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slide show seminar presentation</dc:subject>
  <dc:creator>John Fryman</dc:creator>
  <cp:keywords/>
  <dc:description/>
  <cp:lastModifiedBy>Rick Griffith</cp:lastModifiedBy>
  <cp:revision>570</cp:revision>
  <cp:lastPrinted>2003-03-25T20:32:03Z</cp:lastPrinted>
  <dcterms:created xsi:type="dcterms:W3CDTF">2010-04-09T01:00:30Z</dcterms:created>
  <dcterms:modified xsi:type="dcterms:W3CDTF">2014-11-20T12:26:23Z</dcterms:modified>
</cp:coreProperties>
</file>